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2" r:id="rId4"/>
    <p:sldId id="263" r:id="rId5"/>
    <p:sldId id="264" r:id="rId6"/>
    <p:sldId id="265" r:id="rId7"/>
    <p:sldId id="266" r:id="rId8"/>
    <p:sldId id="267" r:id="rId9"/>
    <p:sldId id="257" r:id="rId10"/>
    <p:sldId id="259" r:id="rId11"/>
    <p:sldId id="260" r:id="rId12"/>
    <p:sldId id="258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09B47-BD86-4F42-9463-5AB8C106BA6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6CA21-D28D-4BC9-A223-D2BD7C66379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Evaluation Process, treatment planning, </a:t>
            </a:r>
            <a:r>
              <a:rPr lang="en-IN" smtClean="0"/>
              <a:t>principles of Prescription </a:t>
            </a:r>
            <a:r>
              <a:rPr lang="en-IN" dirty="0" smtClean="0"/>
              <a:t>Writing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Final Year BPT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Q2. For Prescribing a Cane the height should be measured from:</a:t>
            </a:r>
          </a:p>
          <a:p>
            <a:pPr marL="457200" indent="-45720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ASIS </a:t>
            </a:r>
          </a:p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Ulnar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Styloid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Process</a:t>
            </a:r>
          </a:p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Greater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Tuberosity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None of the above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Q3. Prescription for Exercise should include</a:t>
            </a:r>
          </a:p>
          <a:p>
            <a:pPr marL="514350" indent="-51435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Intensity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Mode 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All of the Above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Q4. Prescribing frequency Dosage of Ultrasound which frequency is not Applicable</a:t>
            </a:r>
          </a:p>
          <a:p>
            <a:pPr marL="457200" indent="-45720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1MHz</a:t>
            </a:r>
          </a:p>
          <a:p>
            <a:pPr marL="457200" indent="-45720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3MHz</a:t>
            </a:r>
          </a:p>
          <a:p>
            <a:pPr marL="457200" indent="-45720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27.12 MHz</a:t>
            </a:r>
          </a:p>
          <a:p>
            <a:pPr marL="457200" indent="-45720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None of the Above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Q5. For Prescription of wheel chair which of the following is least important:</a:t>
            </a:r>
          </a:p>
          <a:p>
            <a:pPr marL="514350" indent="-51435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Size of Seat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Size of Back rest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Tyre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Manufacturer Details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Foot rest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Objectives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At the end of the lecture the students will be able to:</a:t>
            </a:r>
          </a:p>
          <a:p>
            <a:r>
              <a:rPr lang="en-IN" dirty="0" smtClean="0"/>
              <a:t>Explain in short about prescription of Electrotherapeutic modalities</a:t>
            </a:r>
          </a:p>
          <a:p>
            <a:r>
              <a:rPr lang="en-IN" dirty="0" smtClean="0"/>
              <a:t>Explain in short about prescription of exercises</a:t>
            </a:r>
          </a:p>
          <a:p>
            <a:r>
              <a:rPr lang="en-IN" dirty="0" smtClean="0"/>
              <a:t>Explain in short about prescription of </a:t>
            </a:r>
            <a:r>
              <a:rPr lang="en-IN" dirty="0" err="1" smtClean="0"/>
              <a:t>Orthosis</a:t>
            </a:r>
            <a:r>
              <a:rPr lang="en-IN" dirty="0" smtClean="0"/>
              <a:t> &amp; Prosthesis</a:t>
            </a:r>
          </a:p>
          <a:p>
            <a:r>
              <a:rPr lang="en-IN" dirty="0" smtClean="0"/>
              <a:t>Explain in short about prescription of wheelchair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A prescription is a written, verbal, or electronic order from a practitioner or designated agent to a pharmacist for a particular medication for a specific patient</a:t>
            </a:r>
            <a:r>
              <a:rPr lang="en-US" sz="2800" dirty="0" smtClean="0"/>
              <a:t>.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Current Prescription Formatting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 smtClean="0"/>
              <a:t>Heading</a:t>
            </a:r>
          </a:p>
          <a:p>
            <a:pPr>
              <a:defRPr/>
            </a:pPr>
            <a:endParaRPr lang="en-US" sz="4400" dirty="0" smtClean="0"/>
          </a:p>
          <a:p>
            <a:pPr>
              <a:defRPr/>
            </a:pPr>
            <a:r>
              <a:rPr lang="en-US" sz="4400" dirty="0" smtClean="0"/>
              <a:t>Body</a:t>
            </a:r>
          </a:p>
          <a:p>
            <a:pPr>
              <a:defRPr/>
            </a:pPr>
            <a:endParaRPr lang="en-US" sz="4400" dirty="0" smtClean="0"/>
          </a:p>
          <a:p>
            <a:pPr>
              <a:defRPr/>
            </a:pPr>
            <a:r>
              <a:rPr lang="en-US" sz="4400" dirty="0" smtClean="0"/>
              <a:t>Closing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3152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Current Prescription Formatting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17675"/>
            <a:ext cx="7315200" cy="44545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Heading</a:t>
            </a:r>
          </a:p>
          <a:p>
            <a:pPr lvl="1" eaLnBrk="1" hangingPunct="1">
              <a:defRPr/>
            </a:pPr>
            <a:r>
              <a:rPr lang="en-US" sz="3600" dirty="0" smtClean="0"/>
              <a:t>Name, address, and telephone number of the prescriber</a:t>
            </a:r>
          </a:p>
          <a:p>
            <a:pPr lvl="1" eaLnBrk="1" hangingPunct="1">
              <a:defRPr/>
            </a:pPr>
            <a:r>
              <a:rPr lang="en-US" sz="3600" dirty="0" smtClean="0"/>
              <a:t>Name, gender and age of the patient</a:t>
            </a:r>
          </a:p>
          <a:p>
            <a:pPr lvl="1" eaLnBrk="1" hangingPunct="1">
              <a:defRPr/>
            </a:pPr>
            <a:r>
              <a:rPr lang="en-US" sz="3600" dirty="0" smtClean="0"/>
              <a:t>Date of the prescription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591550" y="6499225"/>
            <a:ext cx="2540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3152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Current Prescription Formatting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17675"/>
            <a:ext cx="7315200" cy="44545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Body</a:t>
            </a:r>
          </a:p>
          <a:p>
            <a:pPr lvl="1" eaLnBrk="1" hangingPunct="1">
              <a:defRPr/>
            </a:pPr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x</a:t>
            </a:r>
            <a:r>
              <a:rPr lang="en-US" sz="3600" dirty="0" smtClean="0"/>
              <a:t> symbol</a:t>
            </a:r>
          </a:p>
          <a:p>
            <a:pPr lvl="1" eaLnBrk="1" hangingPunct="1">
              <a:defRPr/>
            </a:pPr>
            <a:r>
              <a:rPr lang="en-US" sz="3600" dirty="0" smtClean="0"/>
              <a:t>Name </a:t>
            </a:r>
          </a:p>
          <a:p>
            <a:pPr lvl="1" eaLnBrk="1" hangingPunct="1">
              <a:defRPr/>
            </a:pPr>
            <a:r>
              <a:rPr lang="en-US" sz="3600" dirty="0" smtClean="0"/>
              <a:t>dose size</a:t>
            </a:r>
          </a:p>
          <a:p>
            <a:pPr lvl="1" eaLnBrk="1" hangingPunct="1">
              <a:defRPr/>
            </a:pPr>
            <a:r>
              <a:rPr lang="en-US" sz="3600" dirty="0" smtClean="0"/>
              <a:t>Amount to be dispensed</a:t>
            </a:r>
          </a:p>
          <a:p>
            <a:pPr lvl="1" eaLnBrk="1" hangingPunct="1">
              <a:defRPr/>
            </a:pPr>
            <a:r>
              <a:rPr lang="en-US" sz="3600" dirty="0" smtClean="0"/>
              <a:t>Directions to the patient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591550" y="6499225"/>
            <a:ext cx="2540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Current Prescription Formatting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315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Closing</a:t>
            </a:r>
          </a:p>
          <a:p>
            <a:pPr lvl="1" eaLnBrk="1" hangingPunct="1">
              <a:defRPr/>
            </a:pPr>
            <a:r>
              <a:rPr lang="en-US" sz="4000" dirty="0" smtClean="0"/>
              <a:t>Prescriber’s signature</a:t>
            </a:r>
          </a:p>
          <a:p>
            <a:pPr lvl="1" eaLnBrk="1" hangingPunct="1">
              <a:defRPr/>
            </a:pPr>
            <a:r>
              <a:rPr lang="en-US" sz="4000" dirty="0" smtClean="0"/>
              <a:t>Refill instructions</a:t>
            </a:r>
          </a:p>
          <a:p>
            <a:pPr lvl="1" eaLnBrk="1" hangingPunct="1">
              <a:defRPr/>
            </a:pPr>
            <a:r>
              <a:rPr lang="en-US" sz="4000" dirty="0" smtClean="0"/>
              <a:t>Generic substitution instructions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591550" y="6499225"/>
            <a:ext cx="2540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/>
              <a:t>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Prescription Writing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Prescription for :</a:t>
            </a:r>
          </a:p>
          <a:p>
            <a:r>
              <a:rPr lang="en-IN" dirty="0" smtClean="0"/>
              <a:t>Electrotherapeutic Modalities</a:t>
            </a:r>
          </a:p>
          <a:p>
            <a:r>
              <a:rPr lang="en-IN" dirty="0" smtClean="0"/>
              <a:t>Exercises</a:t>
            </a:r>
          </a:p>
          <a:p>
            <a:r>
              <a:rPr lang="en-IN" dirty="0" err="1" smtClean="0"/>
              <a:t>Orthosis</a:t>
            </a:r>
            <a:r>
              <a:rPr lang="en-IN" dirty="0" smtClean="0"/>
              <a:t> </a:t>
            </a:r>
          </a:p>
          <a:p>
            <a:r>
              <a:rPr lang="en-IN" dirty="0" smtClean="0"/>
              <a:t>Prosthesis</a:t>
            </a:r>
          </a:p>
          <a:p>
            <a:r>
              <a:rPr lang="en-IN" dirty="0" smtClean="0"/>
              <a:t>Wheelchair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MCQ’S Prescription Writing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Q1. Prescription Writing is important in case of Orthotic Prescription for which of the following reasons: </a:t>
            </a:r>
          </a:p>
          <a:p>
            <a:pPr marL="457200" indent="-45720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Proper Fitting</a:t>
            </a:r>
          </a:p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proper Rehabilitation </a:t>
            </a:r>
          </a:p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Cost effectiveness </a:t>
            </a:r>
          </a:p>
          <a:p>
            <a:pPr marL="457200" indent="-4572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All of the above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306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Evaluation Process, treatment planning, principles of Prescription Writing </vt:lpstr>
      <vt:lpstr>Objectives</vt:lpstr>
      <vt:lpstr>Definition</vt:lpstr>
      <vt:lpstr>Current Prescription Formatting</vt:lpstr>
      <vt:lpstr>Current Prescription Formatting</vt:lpstr>
      <vt:lpstr>Current Prescription Formatting</vt:lpstr>
      <vt:lpstr>Current Prescription Formatting</vt:lpstr>
      <vt:lpstr>Prescription Writing</vt:lpstr>
      <vt:lpstr>MCQ’S Prescription Writing</vt:lpstr>
      <vt:lpstr>Slide 10</vt:lpstr>
      <vt:lpstr>Slide 11</vt:lpstr>
      <vt:lpstr>Slide 12</vt:lpstr>
      <vt:lpstr>Slide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Prescription Writing </dc:title>
  <dc:creator>HP</dc:creator>
  <cp:lastModifiedBy>HP</cp:lastModifiedBy>
  <cp:revision>10</cp:revision>
  <dcterms:created xsi:type="dcterms:W3CDTF">2017-06-27T08:07:34Z</dcterms:created>
  <dcterms:modified xsi:type="dcterms:W3CDTF">2020-08-18T11:16:41Z</dcterms:modified>
</cp:coreProperties>
</file>