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0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8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6" r:id="rId23"/>
    <p:sldId id="282" r:id="rId24"/>
    <p:sldId id="283" r:id="rId25"/>
    <p:sldId id="284" r:id="rId26"/>
    <p:sldId id="288" r:id="rId27"/>
    <p:sldId id="302" r:id="rId28"/>
    <p:sldId id="303" r:id="rId29"/>
    <p:sldId id="304" r:id="rId30"/>
    <p:sldId id="305" r:id="rId31"/>
    <p:sldId id="306" r:id="rId32"/>
    <p:sldId id="309" r:id="rId33"/>
    <p:sldId id="310" r:id="rId34"/>
    <p:sldId id="311" r:id="rId35"/>
    <p:sldId id="312" r:id="rId36"/>
    <p:sldId id="313" r:id="rId37"/>
    <p:sldId id="314" r:id="rId38"/>
    <p:sldId id="308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6C5BEB-63A2-497B-805B-12E202D32127}" type="doc">
      <dgm:prSet loTypeId="urn:microsoft.com/office/officeart/2005/8/layout/default#1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A0719A9C-C174-42BA-97D4-CFA748E89E69}">
      <dgm:prSet/>
      <dgm:spPr/>
      <dgm:t>
        <a:bodyPr/>
        <a:lstStyle/>
        <a:p>
          <a:pPr rtl="0"/>
          <a:r>
            <a:rPr lang="en-US" dirty="0"/>
            <a:t>Repetitive motions</a:t>
          </a:r>
        </a:p>
      </dgm:t>
    </dgm:pt>
    <dgm:pt modelId="{8A78BF48-5F09-4316-BD6B-1680E727968D}" type="parTrans" cxnId="{3FF806DB-CF9B-4E53-A922-C2525AAF76E4}">
      <dgm:prSet/>
      <dgm:spPr/>
      <dgm:t>
        <a:bodyPr/>
        <a:lstStyle/>
        <a:p>
          <a:endParaRPr lang="en-US"/>
        </a:p>
      </dgm:t>
    </dgm:pt>
    <dgm:pt modelId="{0F27892E-22B9-4181-AEAD-4865FCB76198}" type="sibTrans" cxnId="{3FF806DB-CF9B-4E53-A922-C2525AAF76E4}">
      <dgm:prSet/>
      <dgm:spPr/>
      <dgm:t>
        <a:bodyPr/>
        <a:lstStyle/>
        <a:p>
          <a:endParaRPr lang="en-US"/>
        </a:p>
      </dgm:t>
    </dgm:pt>
    <dgm:pt modelId="{BB6E3AB7-3E85-472E-A6D8-F080F6D9E96C}">
      <dgm:prSet/>
      <dgm:spPr/>
      <dgm:t>
        <a:bodyPr/>
        <a:lstStyle/>
        <a:p>
          <a:pPr rtl="0"/>
          <a:r>
            <a:rPr lang="en-US" dirty="0"/>
            <a:t>Excessive Force (e.g. tooth extraction).</a:t>
          </a:r>
        </a:p>
      </dgm:t>
    </dgm:pt>
    <dgm:pt modelId="{0118B7F6-5275-46C2-8DD2-35F24FCEC797}" type="parTrans" cxnId="{1AFB22EC-3725-4CAA-9488-0DBCCFA17716}">
      <dgm:prSet/>
      <dgm:spPr/>
      <dgm:t>
        <a:bodyPr/>
        <a:lstStyle/>
        <a:p>
          <a:endParaRPr lang="en-US"/>
        </a:p>
      </dgm:t>
    </dgm:pt>
    <dgm:pt modelId="{5D5434FC-56DF-4580-891C-B5E08A75C1BC}" type="sibTrans" cxnId="{1AFB22EC-3725-4CAA-9488-0DBCCFA17716}">
      <dgm:prSet/>
      <dgm:spPr/>
      <dgm:t>
        <a:bodyPr/>
        <a:lstStyle/>
        <a:p>
          <a:endParaRPr lang="en-US"/>
        </a:p>
      </dgm:t>
    </dgm:pt>
    <dgm:pt modelId="{9D507A15-C0A8-48F9-ACA3-A4156A1B08F9}">
      <dgm:prSet/>
      <dgm:spPr/>
      <dgm:t>
        <a:bodyPr/>
        <a:lstStyle/>
        <a:p>
          <a:pPr rtl="0"/>
          <a:r>
            <a:rPr lang="en-US"/>
            <a:t>Static neck, back, and shoulder postures.</a:t>
          </a:r>
        </a:p>
      </dgm:t>
    </dgm:pt>
    <dgm:pt modelId="{8627E8CB-92E5-4F49-AB27-A80D9EBD8CBF}" type="parTrans" cxnId="{8F9CFC6D-C7B2-4D12-AC0B-F4E383F1AC49}">
      <dgm:prSet/>
      <dgm:spPr/>
      <dgm:t>
        <a:bodyPr/>
        <a:lstStyle/>
        <a:p>
          <a:endParaRPr lang="en-US"/>
        </a:p>
      </dgm:t>
    </dgm:pt>
    <dgm:pt modelId="{83F23614-23DB-4D0D-9B38-25FCC59EEAA6}" type="sibTrans" cxnId="{8F9CFC6D-C7B2-4D12-AC0B-F4E383F1AC49}">
      <dgm:prSet/>
      <dgm:spPr/>
      <dgm:t>
        <a:bodyPr/>
        <a:lstStyle/>
        <a:p>
          <a:endParaRPr lang="en-US"/>
        </a:p>
      </dgm:t>
    </dgm:pt>
    <dgm:pt modelId="{67814D16-2449-4703-8DA3-F13533E5AFF7}">
      <dgm:prSet/>
      <dgm:spPr/>
      <dgm:t>
        <a:bodyPr/>
        <a:lstStyle/>
        <a:p>
          <a:pPr rtl="0"/>
          <a:r>
            <a:rPr lang="en-US" dirty="0"/>
            <a:t>Grasping small instruments for prolonged period</a:t>
          </a:r>
        </a:p>
      </dgm:t>
    </dgm:pt>
    <dgm:pt modelId="{92DDA722-656B-491F-AE30-A53D960027A8}" type="parTrans" cxnId="{96798769-CAD4-48C3-BAF1-5AD102CB2ABD}">
      <dgm:prSet/>
      <dgm:spPr/>
      <dgm:t>
        <a:bodyPr/>
        <a:lstStyle/>
        <a:p>
          <a:endParaRPr lang="en-US"/>
        </a:p>
      </dgm:t>
    </dgm:pt>
    <dgm:pt modelId="{EA83AEBD-34F4-4548-A9D9-D39CE1F3927D}" type="sibTrans" cxnId="{96798769-CAD4-48C3-BAF1-5AD102CB2ABD}">
      <dgm:prSet/>
      <dgm:spPr/>
      <dgm:t>
        <a:bodyPr/>
        <a:lstStyle/>
        <a:p>
          <a:endParaRPr lang="en-US"/>
        </a:p>
      </dgm:t>
    </dgm:pt>
    <dgm:pt modelId="{7D301B4B-E0E8-4E91-93B7-E33920AC6FF4}">
      <dgm:prSet/>
      <dgm:spPr/>
      <dgm:t>
        <a:bodyPr/>
        <a:lstStyle/>
        <a:p>
          <a:pPr rtl="0"/>
          <a:r>
            <a:rPr lang="en-US" dirty="0"/>
            <a:t>Prolonged use of vibrating hand tools.</a:t>
          </a:r>
        </a:p>
      </dgm:t>
    </dgm:pt>
    <dgm:pt modelId="{B913933A-287A-484E-97B2-EDAE8BB9EA94}" type="parTrans" cxnId="{2FB0D447-4582-4D2B-8A35-C3C9C8514246}">
      <dgm:prSet/>
      <dgm:spPr/>
      <dgm:t>
        <a:bodyPr/>
        <a:lstStyle/>
        <a:p>
          <a:endParaRPr lang="en-US"/>
        </a:p>
      </dgm:t>
    </dgm:pt>
    <dgm:pt modelId="{FBB19F5C-BF30-4AA5-9653-6D9FC06DD3CC}" type="sibTrans" cxnId="{2FB0D447-4582-4D2B-8A35-C3C9C8514246}">
      <dgm:prSet/>
      <dgm:spPr/>
      <dgm:t>
        <a:bodyPr/>
        <a:lstStyle/>
        <a:p>
          <a:endParaRPr lang="en-US"/>
        </a:p>
      </dgm:t>
    </dgm:pt>
    <dgm:pt modelId="{6DADC7B5-DF50-4141-AEFA-CB966D463D4F}" type="pres">
      <dgm:prSet presAssocID="{4C6C5BEB-63A2-497B-805B-12E202D32127}" presName="diagram" presStyleCnt="0">
        <dgm:presLayoutVars>
          <dgm:dir/>
          <dgm:resizeHandles val="exact"/>
        </dgm:presLayoutVars>
      </dgm:prSet>
      <dgm:spPr/>
    </dgm:pt>
    <dgm:pt modelId="{C6D4DF31-DD03-4231-83CE-102FD7429E67}" type="pres">
      <dgm:prSet presAssocID="{7D301B4B-E0E8-4E91-93B7-E33920AC6FF4}" presName="node" presStyleLbl="node1" presStyleIdx="0" presStyleCnt="5">
        <dgm:presLayoutVars>
          <dgm:bulletEnabled val="1"/>
        </dgm:presLayoutVars>
      </dgm:prSet>
      <dgm:spPr/>
    </dgm:pt>
    <dgm:pt modelId="{B897937D-2244-4CD5-AFE3-B9128743E43E}" type="pres">
      <dgm:prSet presAssocID="{FBB19F5C-BF30-4AA5-9653-6D9FC06DD3CC}" presName="sibTrans" presStyleCnt="0"/>
      <dgm:spPr/>
    </dgm:pt>
    <dgm:pt modelId="{C279DB8A-E942-47E6-BF5C-8A3321956E87}" type="pres">
      <dgm:prSet presAssocID="{9D507A15-C0A8-48F9-ACA3-A4156A1B08F9}" presName="node" presStyleLbl="node1" presStyleIdx="1" presStyleCnt="5">
        <dgm:presLayoutVars>
          <dgm:bulletEnabled val="1"/>
        </dgm:presLayoutVars>
      </dgm:prSet>
      <dgm:spPr/>
    </dgm:pt>
    <dgm:pt modelId="{0495A774-49A6-4C4E-9299-6C80FB12CC82}" type="pres">
      <dgm:prSet presAssocID="{83F23614-23DB-4D0D-9B38-25FCC59EEAA6}" presName="sibTrans" presStyleCnt="0"/>
      <dgm:spPr/>
    </dgm:pt>
    <dgm:pt modelId="{0F780A58-9D41-4B0C-B19A-D89C6841B260}" type="pres">
      <dgm:prSet presAssocID="{A0719A9C-C174-42BA-97D4-CFA748E89E69}" presName="node" presStyleLbl="node1" presStyleIdx="2" presStyleCnt="5">
        <dgm:presLayoutVars>
          <dgm:bulletEnabled val="1"/>
        </dgm:presLayoutVars>
      </dgm:prSet>
      <dgm:spPr/>
    </dgm:pt>
    <dgm:pt modelId="{2BC899A1-B94E-4710-A99A-4F0E5E88481C}" type="pres">
      <dgm:prSet presAssocID="{0F27892E-22B9-4181-AEAD-4865FCB76198}" presName="sibTrans" presStyleCnt="0"/>
      <dgm:spPr/>
    </dgm:pt>
    <dgm:pt modelId="{1CB04DEE-FF65-492B-A769-8495700F2844}" type="pres">
      <dgm:prSet presAssocID="{67814D16-2449-4703-8DA3-F13533E5AFF7}" presName="node" presStyleLbl="node1" presStyleIdx="3" presStyleCnt="5">
        <dgm:presLayoutVars>
          <dgm:bulletEnabled val="1"/>
        </dgm:presLayoutVars>
      </dgm:prSet>
      <dgm:spPr/>
    </dgm:pt>
    <dgm:pt modelId="{29C0AFFB-25AF-4FE6-B7C5-03E230BDB8BB}" type="pres">
      <dgm:prSet presAssocID="{EA83AEBD-34F4-4548-A9D9-D39CE1F3927D}" presName="sibTrans" presStyleCnt="0"/>
      <dgm:spPr/>
    </dgm:pt>
    <dgm:pt modelId="{2EC2D695-A23B-436E-A983-438607D2E461}" type="pres">
      <dgm:prSet presAssocID="{BB6E3AB7-3E85-472E-A6D8-F080F6D9E96C}" presName="node" presStyleLbl="node1" presStyleIdx="4" presStyleCnt="5">
        <dgm:presLayoutVars>
          <dgm:bulletEnabled val="1"/>
        </dgm:presLayoutVars>
      </dgm:prSet>
      <dgm:spPr/>
    </dgm:pt>
  </dgm:ptLst>
  <dgm:cxnLst>
    <dgm:cxn modelId="{09FC2703-1327-4F7F-9D53-12FBAA8289B7}" type="presOf" srcId="{67814D16-2449-4703-8DA3-F13533E5AFF7}" destId="{1CB04DEE-FF65-492B-A769-8495700F2844}" srcOrd="0" destOrd="0" presId="urn:microsoft.com/office/officeart/2005/8/layout/default#1"/>
    <dgm:cxn modelId="{46C2720D-F5D9-4F7B-97E8-01324C4B3E4D}" type="presOf" srcId="{9D507A15-C0A8-48F9-ACA3-A4156A1B08F9}" destId="{C279DB8A-E942-47E6-BF5C-8A3321956E87}" srcOrd="0" destOrd="0" presId="urn:microsoft.com/office/officeart/2005/8/layout/default#1"/>
    <dgm:cxn modelId="{D43FF415-BE7B-4E38-9EA4-7182353DE83E}" type="presOf" srcId="{7D301B4B-E0E8-4E91-93B7-E33920AC6FF4}" destId="{C6D4DF31-DD03-4231-83CE-102FD7429E67}" srcOrd="0" destOrd="0" presId="urn:microsoft.com/office/officeart/2005/8/layout/default#1"/>
    <dgm:cxn modelId="{C2332B33-43DF-42D7-8039-670FB09A497E}" type="presOf" srcId="{BB6E3AB7-3E85-472E-A6D8-F080F6D9E96C}" destId="{2EC2D695-A23B-436E-A983-438607D2E461}" srcOrd="0" destOrd="0" presId="urn:microsoft.com/office/officeart/2005/8/layout/default#1"/>
    <dgm:cxn modelId="{9F62423A-ACC3-4DCF-9D79-1B9583094F84}" type="presOf" srcId="{A0719A9C-C174-42BA-97D4-CFA748E89E69}" destId="{0F780A58-9D41-4B0C-B19A-D89C6841B260}" srcOrd="0" destOrd="0" presId="urn:microsoft.com/office/officeart/2005/8/layout/default#1"/>
    <dgm:cxn modelId="{2FB0D447-4582-4D2B-8A35-C3C9C8514246}" srcId="{4C6C5BEB-63A2-497B-805B-12E202D32127}" destId="{7D301B4B-E0E8-4E91-93B7-E33920AC6FF4}" srcOrd="0" destOrd="0" parTransId="{B913933A-287A-484E-97B2-EDAE8BB9EA94}" sibTransId="{FBB19F5C-BF30-4AA5-9653-6D9FC06DD3CC}"/>
    <dgm:cxn modelId="{96798769-CAD4-48C3-BAF1-5AD102CB2ABD}" srcId="{4C6C5BEB-63A2-497B-805B-12E202D32127}" destId="{67814D16-2449-4703-8DA3-F13533E5AFF7}" srcOrd="3" destOrd="0" parTransId="{92DDA722-656B-491F-AE30-A53D960027A8}" sibTransId="{EA83AEBD-34F4-4548-A9D9-D39CE1F3927D}"/>
    <dgm:cxn modelId="{8F9CFC6D-C7B2-4D12-AC0B-F4E383F1AC49}" srcId="{4C6C5BEB-63A2-497B-805B-12E202D32127}" destId="{9D507A15-C0A8-48F9-ACA3-A4156A1B08F9}" srcOrd="1" destOrd="0" parTransId="{8627E8CB-92E5-4F49-AB27-A80D9EBD8CBF}" sibTransId="{83F23614-23DB-4D0D-9B38-25FCC59EEAA6}"/>
    <dgm:cxn modelId="{361379AF-A120-4773-A0D4-C2CF3D9BDB07}" type="presOf" srcId="{4C6C5BEB-63A2-497B-805B-12E202D32127}" destId="{6DADC7B5-DF50-4141-AEFA-CB966D463D4F}" srcOrd="0" destOrd="0" presId="urn:microsoft.com/office/officeart/2005/8/layout/default#1"/>
    <dgm:cxn modelId="{3FF806DB-CF9B-4E53-A922-C2525AAF76E4}" srcId="{4C6C5BEB-63A2-497B-805B-12E202D32127}" destId="{A0719A9C-C174-42BA-97D4-CFA748E89E69}" srcOrd="2" destOrd="0" parTransId="{8A78BF48-5F09-4316-BD6B-1680E727968D}" sibTransId="{0F27892E-22B9-4181-AEAD-4865FCB76198}"/>
    <dgm:cxn modelId="{1AFB22EC-3725-4CAA-9488-0DBCCFA17716}" srcId="{4C6C5BEB-63A2-497B-805B-12E202D32127}" destId="{BB6E3AB7-3E85-472E-A6D8-F080F6D9E96C}" srcOrd="4" destOrd="0" parTransId="{0118B7F6-5275-46C2-8DD2-35F24FCEC797}" sibTransId="{5D5434FC-56DF-4580-891C-B5E08A75C1BC}"/>
    <dgm:cxn modelId="{7DCF523E-C68C-457F-B0EC-EC6446B02016}" type="presParOf" srcId="{6DADC7B5-DF50-4141-AEFA-CB966D463D4F}" destId="{C6D4DF31-DD03-4231-83CE-102FD7429E67}" srcOrd="0" destOrd="0" presId="urn:microsoft.com/office/officeart/2005/8/layout/default#1"/>
    <dgm:cxn modelId="{BD113488-6AA6-465C-B3CA-7EC04E5DFF9D}" type="presParOf" srcId="{6DADC7B5-DF50-4141-AEFA-CB966D463D4F}" destId="{B897937D-2244-4CD5-AFE3-B9128743E43E}" srcOrd="1" destOrd="0" presId="urn:microsoft.com/office/officeart/2005/8/layout/default#1"/>
    <dgm:cxn modelId="{DC6CA53C-FF2C-456E-A80B-F46F2F1E01D0}" type="presParOf" srcId="{6DADC7B5-DF50-4141-AEFA-CB966D463D4F}" destId="{C279DB8A-E942-47E6-BF5C-8A3321956E87}" srcOrd="2" destOrd="0" presId="urn:microsoft.com/office/officeart/2005/8/layout/default#1"/>
    <dgm:cxn modelId="{D1EB21D0-8568-4763-8281-48A209A8A465}" type="presParOf" srcId="{6DADC7B5-DF50-4141-AEFA-CB966D463D4F}" destId="{0495A774-49A6-4C4E-9299-6C80FB12CC82}" srcOrd="3" destOrd="0" presId="urn:microsoft.com/office/officeart/2005/8/layout/default#1"/>
    <dgm:cxn modelId="{A35A7A61-C24D-4401-A34D-FCACBEAD8D23}" type="presParOf" srcId="{6DADC7B5-DF50-4141-AEFA-CB966D463D4F}" destId="{0F780A58-9D41-4B0C-B19A-D89C6841B260}" srcOrd="4" destOrd="0" presId="urn:microsoft.com/office/officeart/2005/8/layout/default#1"/>
    <dgm:cxn modelId="{E8C6D1B6-EFE9-41F2-AD31-E1623DA9AD96}" type="presParOf" srcId="{6DADC7B5-DF50-4141-AEFA-CB966D463D4F}" destId="{2BC899A1-B94E-4710-A99A-4F0E5E88481C}" srcOrd="5" destOrd="0" presId="urn:microsoft.com/office/officeart/2005/8/layout/default#1"/>
    <dgm:cxn modelId="{0C628375-4048-4C84-9E5C-66E291304652}" type="presParOf" srcId="{6DADC7B5-DF50-4141-AEFA-CB966D463D4F}" destId="{1CB04DEE-FF65-492B-A769-8495700F2844}" srcOrd="6" destOrd="0" presId="urn:microsoft.com/office/officeart/2005/8/layout/default#1"/>
    <dgm:cxn modelId="{7B5B1D63-0677-46C4-A6D7-3CBBE20E9332}" type="presParOf" srcId="{6DADC7B5-DF50-4141-AEFA-CB966D463D4F}" destId="{29C0AFFB-25AF-4FE6-B7C5-03E230BDB8BB}" srcOrd="7" destOrd="0" presId="urn:microsoft.com/office/officeart/2005/8/layout/default#1"/>
    <dgm:cxn modelId="{AF96E9D6-1306-40BF-AAD4-7176E268B2FE}" type="presParOf" srcId="{6DADC7B5-DF50-4141-AEFA-CB966D463D4F}" destId="{2EC2D695-A23B-436E-A983-438607D2E461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2166EA-B85B-44B9-A322-4921FED5381C}" type="doc">
      <dgm:prSet loTypeId="urn:microsoft.com/office/officeart/2008/layout/HalfCircleOrganizationChart" loCatId="hierarchy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BDBE45-9BAC-48AE-8CC3-4AE60F13603A}">
      <dgm:prSet phldrT="[Text]" custT="1"/>
      <dgm:spPr/>
      <dgm:t>
        <a:bodyPr/>
        <a:lstStyle/>
        <a:p>
          <a:r>
            <a:rPr lang="en-US" sz="2800" b="1" dirty="0">
              <a:solidFill>
                <a:srgbClr val="C00000"/>
              </a:solidFill>
            </a:rPr>
            <a:t>Application of Ergonomics in Dentistry</a:t>
          </a:r>
        </a:p>
      </dgm:t>
    </dgm:pt>
    <dgm:pt modelId="{2E60F311-658F-4712-8BCE-CF75B6A3C0A5}" type="parTrans" cxnId="{E5D270D0-0C9C-4ACB-B778-9A4ED8DA48D5}">
      <dgm:prSet/>
      <dgm:spPr/>
      <dgm:t>
        <a:bodyPr/>
        <a:lstStyle/>
        <a:p>
          <a:endParaRPr lang="en-US"/>
        </a:p>
      </dgm:t>
    </dgm:pt>
    <dgm:pt modelId="{D846C73A-83AD-4EFB-8372-A0D5744E5303}" type="sibTrans" cxnId="{E5D270D0-0C9C-4ACB-B778-9A4ED8DA48D5}">
      <dgm:prSet/>
      <dgm:spPr/>
      <dgm:t>
        <a:bodyPr/>
        <a:lstStyle/>
        <a:p>
          <a:endParaRPr lang="en-US"/>
        </a:p>
      </dgm:t>
    </dgm:pt>
    <dgm:pt modelId="{D33DE4C9-37DA-4E26-82FE-0F9144D2E5CB}">
      <dgm:prSet phldrT="[Text]" custT="1"/>
      <dgm:spPr/>
      <dgm:t>
        <a:bodyPr/>
        <a:lstStyle/>
        <a:p>
          <a:r>
            <a:rPr lang="en-US" sz="2800" b="1" dirty="0"/>
            <a:t>Instruments</a:t>
          </a:r>
        </a:p>
      </dgm:t>
    </dgm:pt>
    <dgm:pt modelId="{CEAA0939-9632-44A7-9B1E-BE2ACC48F8B2}" type="parTrans" cxnId="{5CDCF0FC-AE31-417A-965D-8F328280CE10}">
      <dgm:prSet/>
      <dgm:spPr/>
      <dgm:t>
        <a:bodyPr/>
        <a:lstStyle/>
        <a:p>
          <a:endParaRPr lang="en-US"/>
        </a:p>
      </dgm:t>
    </dgm:pt>
    <dgm:pt modelId="{8BDA663D-F001-4FC1-B25D-0F1E5417B168}" type="sibTrans" cxnId="{5CDCF0FC-AE31-417A-965D-8F328280CE10}">
      <dgm:prSet/>
      <dgm:spPr/>
      <dgm:t>
        <a:bodyPr/>
        <a:lstStyle/>
        <a:p>
          <a:endParaRPr lang="en-US"/>
        </a:p>
      </dgm:t>
    </dgm:pt>
    <dgm:pt modelId="{E1BF26B1-74F2-4ED5-A8EA-04107768E77D}">
      <dgm:prSet phldrT="[Text]" custT="1"/>
      <dgm:spPr/>
      <dgm:t>
        <a:bodyPr/>
        <a:lstStyle/>
        <a:p>
          <a:r>
            <a:rPr lang="en-US" sz="2800" b="1" dirty="0" err="1"/>
            <a:t>Equipments</a:t>
          </a:r>
          <a:endParaRPr lang="en-US" sz="2800" b="1" dirty="0"/>
        </a:p>
      </dgm:t>
    </dgm:pt>
    <dgm:pt modelId="{298E06D8-BA01-42F4-A366-4E706171A66F}" type="parTrans" cxnId="{848D5C8E-F895-437E-868E-33988D2CC1D3}">
      <dgm:prSet/>
      <dgm:spPr/>
      <dgm:t>
        <a:bodyPr/>
        <a:lstStyle/>
        <a:p>
          <a:endParaRPr lang="en-US"/>
        </a:p>
      </dgm:t>
    </dgm:pt>
    <dgm:pt modelId="{618C8687-6DFF-423F-A311-173EB2C19F9E}" type="sibTrans" cxnId="{848D5C8E-F895-437E-868E-33988D2CC1D3}">
      <dgm:prSet/>
      <dgm:spPr/>
      <dgm:t>
        <a:bodyPr/>
        <a:lstStyle/>
        <a:p>
          <a:endParaRPr lang="en-US"/>
        </a:p>
      </dgm:t>
    </dgm:pt>
    <dgm:pt modelId="{CC131ACA-0E20-4D6D-99AB-EC2CE605580F}">
      <dgm:prSet phldrT="[Text]" custT="1"/>
      <dgm:spPr/>
      <dgm:t>
        <a:bodyPr/>
        <a:lstStyle/>
        <a:p>
          <a:r>
            <a:rPr lang="en-US" sz="2800" b="1" dirty="0"/>
            <a:t>Work postures</a:t>
          </a:r>
        </a:p>
      </dgm:t>
    </dgm:pt>
    <dgm:pt modelId="{61712A60-AA91-4C15-83F4-C76E5F9DE174}" type="parTrans" cxnId="{268B6CC8-052F-46D5-ADC9-F9CB452AFEA4}">
      <dgm:prSet/>
      <dgm:spPr/>
      <dgm:t>
        <a:bodyPr/>
        <a:lstStyle/>
        <a:p>
          <a:endParaRPr lang="en-US"/>
        </a:p>
      </dgm:t>
    </dgm:pt>
    <dgm:pt modelId="{72B24D89-2416-4E4D-9555-E4FB7FB158A2}" type="sibTrans" cxnId="{268B6CC8-052F-46D5-ADC9-F9CB452AFEA4}">
      <dgm:prSet/>
      <dgm:spPr/>
      <dgm:t>
        <a:bodyPr/>
        <a:lstStyle/>
        <a:p>
          <a:endParaRPr lang="en-US"/>
        </a:p>
      </dgm:t>
    </dgm:pt>
    <dgm:pt modelId="{78E9A1BC-8027-47DE-A375-E1F3A2CEAEBC}">
      <dgm:prSet custT="1"/>
      <dgm:spPr/>
      <dgm:t>
        <a:bodyPr/>
        <a:lstStyle/>
        <a:p>
          <a:r>
            <a:rPr lang="en-US" sz="2400" b="1" dirty="0"/>
            <a:t>Hand</a:t>
          </a:r>
        </a:p>
        <a:p>
          <a:r>
            <a:rPr lang="en-US" sz="2400" b="1" dirty="0"/>
            <a:t>instruments</a:t>
          </a:r>
        </a:p>
      </dgm:t>
    </dgm:pt>
    <dgm:pt modelId="{5C99F35C-49CC-4A70-8106-732C7ABFBB2C}" type="parTrans" cxnId="{8A0DDFD0-2EF0-4C1A-AB7E-BBF28DF5DE16}">
      <dgm:prSet/>
      <dgm:spPr/>
      <dgm:t>
        <a:bodyPr/>
        <a:lstStyle/>
        <a:p>
          <a:endParaRPr lang="en-US"/>
        </a:p>
      </dgm:t>
    </dgm:pt>
    <dgm:pt modelId="{71E6D5E1-6211-4F3C-AF05-392AC6B2B2A6}" type="sibTrans" cxnId="{8A0DDFD0-2EF0-4C1A-AB7E-BBF28DF5DE16}">
      <dgm:prSet/>
      <dgm:spPr/>
      <dgm:t>
        <a:bodyPr/>
        <a:lstStyle/>
        <a:p>
          <a:endParaRPr lang="en-US"/>
        </a:p>
      </dgm:t>
    </dgm:pt>
    <dgm:pt modelId="{D571E3B7-2EEB-4E66-A2AB-D944542613B0}">
      <dgm:prSet custT="1"/>
      <dgm:spPr/>
      <dgm:t>
        <a:bodyPr/>
        <a:lstStyle/>
        <a:p>
          <a:r>
            <a:rPr lang="en-US" sz="2400" b="1" dirty="0"/>
            <a:t>Vibrating </a:t>
          </a:r>
          <a:r>
            <a:rPr lang="en-US" sz="2400" b="1" dirty="0" err="1"/>
            <a:t>handpieces</a:t>
          </a:r>
          <a:endParaRPr lang="en-US" sz="2400" b="1" dirty="0"/>
        </a:p>
      </dgm:t>
    </dgm:pt>
    <dgm:pt modelId="{7C6AF5B4-5768-4F3A-BCD6-7042D7AD9AE7}" type="parTrans" cxnId="{49998099-D07E-41A4-B1A1-F088273B9343}">
      <dgm:prSet/>
      <dgm:spPr/>
      <dgm:t>
        <a:bodyPr/>
        <a:lstStyle/>
        <a:p>
          <a:endParaRPr lang="en-US"/>
        </a:p>
      </dgm:t>
    </dgm:pt>
    <dgm:pt modelId="{6D073AA4-0BA0-4D7A-87D1-E4EBC3F123EF}" type="sibTrans" cxnId="{49998099-D07E-41A4-B1A1-F088273B9343}">
      <dgm:prSet/>
      <dgm:spPr/>
      <dgm:t>
        <a:bodyPr/>
        <a:lstStyle/>
        <a:p>
          <a:endParaRPr lang="en-US"/>
        </a:p>
      </dgm:t>
    </dgm:pt>
    <dgm:pt modelId="{098082F4-AB30-4BEB-B2A1-CB12E8FB20C5}">
      <dgm:prSet custT="1"/>
      <dgm:spPr/>
      <dgm:t>
        <a:bodyPr/>
        <a:lstStyle/>
        <a:p>
          <a:r>
            <a:rPr lang="en-US" sz="2400" b="1" dirty="0"/>
            <a:t>Patient</a:t>
          </a:r>
        </a:p>
        <a:p>
          <a:r>
            <a:rPr lang="en-US" sz="2400" b="1" dirty="0"/>
            <a:t>position</a:t>
          </a:r>
        </a:p>
      </dgm:t>
    </dgm:pt>
    <dgm:pt modelId="{5F7D790C-8836-4228-B7DC-F2698267C06B}" type="parTrans" cxnId="{F7FF8AA4-FA0F-41AF-8E4B-003D2B0CB40D}">
      <dgm:prSet/>
      <dgm:spPr/>
      <dgm:t>
        <a:bodyPr/>
        <a:lstStyle/>
        <a:p>
          <a:endParaRPr lang="en-US"/>
        </a:p>
      </dgm:t>
    </dgm:pt>
    <dgm:pt modelId="{CB998029-67B5-498E-85DD-C2A2CF4937E6}" type="sibTrans" cxnId="{F7FF8AA4-FA0F-41AF-8E4B-003D2B0CB40D}">
      <dgm:prSet/>
      <dgm:spPr/>
      <dgm:t>
        <a:bodyPr/>
        <a:lstStyle/>
        <a:p>
          <a:endParaRPr lang="en-US"/>
        </a:p>
      </dgm:t>
    </dgm:pt>
    <dgm:pt modelId="{9FDDFED9-79B5-4817-AA61-FE45119A8014}">
      <dgm:prSet custT="1"/>
      <dgm:spPr/>
      <dgm:t>
        <a:bodyPr/>
        <a:lstStyle/>
        <a:p>
          <a:r>
            <a:rPr lang="en-US" sz="2400" b="1" dirty="0"/>
            <a:t>Dentist</a:t>
          </a:r>
        </a:p>
        <a:p>
          <a:r>
            <a:rPr lang="en-US" sz="2400" b="1" dirty="0"/>
            <a:t>position</a:t>
          </a:r>
        </a:p>
      </dgm:t>
    </dgm:pt>
    <dgm:pt modelId="{899D6B6E-5E2A-4DE1-85FF-30C85E203C77}" type="parTrans" cxnId="{C1D105BA-31E5-4E69-BD79-C96F215C2CA4}">
      <dgm:prSet/>
      <dgm:spPr/>
      <dgm:t>
        <a:bodyPr/>
        <a:lstStyle/>
        <a:p>
          <a:endParaRPr lang="en-US"/>
        </a:p>
      </dgm:t>
    </dgm:pt>
    <dgm:pt modelId="{A6C1483E-A683-45DC-9732-4052CC4A1588}" type="sibTrans" cxnId="{C1D105BA-31E5-4E69-BD79-C96F215C2CA4}">
      <dgm:prSet/>
      <dgm:spPr/>
      <dgm:t>
        <a:bodyPr/>
        <a:lstStyle/>
        <a:p>
          <a:endParaRPr lang="en-US"/>
        </a:p>
      </dgm:t>
    </dgm:pt>
    <dgm:pt modelId="{BC3FEA60-08B1-4451-872B-CD920D2158B0}">
      <dgm:prSet custT="1"/>
      <dgm:spPr/>
      <dgm:t>
        <a:bodyPr/>
        <a:lstStyle/>
        <a:p>
          <a:r>
            <a:rPr lang="en-US" sz="2400" b="1" dirty="0"/>
            <a:t>Lighting</a:t>
          </a:r>
        </a:p>
        <a:p>
          <a:r>
            <a:rPr lang="en-US" sz="2400" b="1" dirty="0"/>
            <a:t>magnification</a:t>
          </a:r>
          <a:endParaRPr lang="en-US" sz="2000" b="1" dirty="0"/>
        </a:p>
      </dgm:t>
    </dgm:pt>
    <dgm:pt modelId="{81B737FA-9C11-46AA-B134-415CE1DDF7DC}" type="parTrans" cxnId="{CF00F7A4-4A56-453D-9FA2-9689D6ECCCD1}">
      <dgm:prSet/>
      <dgm:spPr/>
      <dgm:t>
        <a:bodyPr/>
        <a:lstStyle/>
        <a:p>
          <a:endParaRPr lang="en-US"/>
        </a:p>
      </dgm:t>
    </dgm:pt>
    <dgm:pt modelId="{08218FD1-B133-4989-BD26-F0024CB05FC1}" type="sibTrans" cxnId="{CF00F7A4-4A56-453D-9FA2-9689D6ECCCD1}">
      <dgm:prSet/>
      <dgm:spPr/>
      <dgm:t>
        <a:bodyPr/>
        <a:lstStyle/>
        <a:p>
          <a:endParaRPr lang="en-US"/>
        </a:p>
      </dgm:t>
    </dgm:pt>
    <dgm:pt modelId="{C1954443-3283-45FF-A2DF-889DF6D1F862}">
      <dgm:prSet custT="1"/>
      <dgm:spPr/>
      <dgm:t>
        <a:bodyPr/>
        <a:lstStyle/>
        <a:p>
          <a:r>
            <a:rPr lang="en-US" sz="2400" b="1" dirty="0"/>
            <a:t>Operator and patient chair</a:t>
          </a:r>
        </a:p>
      </dgm:t>
    </dgm:pt>
    <dgm:pt modelId="{AA3C51F3-D4D0-450E-9C5C-3C3C9A812606}" type="parTrans" cxnId="{F034B0C4-4F3E-4E1A-837E-6CB885326894}">
      <dgm:prSet/>
      <dgm:spPr/>
      <dgm:t>
        <a:bodyPr/>
        <a:lstStyle/>
        <a:p>
          <a:endParaRPr lang="en-US"/>
        </a:p>
      </dgm:t>
    </dgm:pt>
    <dgm:pt modelId="{EDA5F0F6-8916-4B80-8CAC-BD66D32EE39C}" type="sibTrans" cxnId="{F034B0C4-4F3E-4E1A-837E-6CB885326894}">
      <dgm:prSet/>
      <dgm:spPr/>
      <dgm:t>
        <a:bodyPr/>
        <a:lstStyle/>
        <a:p>
          <a:endParaRPr lang="en-US"/>
        </a:p>
      </dgm:t>
    </dgm:pt>
    <dgm:pt modelId="{168B215A-3C68-4904-830E-DD59BFDC7708}" type="pres">
      <dgm:prSet presAssocID="{2D2166EA-B85B-44B9-A322-4921FED5381C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88DE198-EA3D-457E-A17F-CB6C60DBC13C}" type="pres">
      <dgm:prSet presAssocID="{E0BDBE45-9BAC-48AE-8CC3-4AE60F13603A}" presName="hierRoot1" presStyleCnt="0">
        <dgm:presLayoutVars>
          <dgm:hierBranch val="init"/>
        </dgm:presLayoutVars>
      </dgm:prSet>
      <dgm:spPr/>
    </dgm:pt>
    <dgm:pt modelId="{4244EABA-DCE4-47AA-864A-E55428B7D214}" type="pres">
      <dgm:prSet presAssocID="{E0BDBE45-9BAC-48AE-8CC3-4AE60F13603A}" presName="rootComposite1" presStyleCnt="0"/>
      <dgm:spPr/>
    </dgm:pt>
    <dgm:pt modelId="{CF2944E6-AB70-4BF0-9EEB-F6048E3E3FD9}" type="pres">
      <dgm:prSet presAssocID="{E0BDBE45-9BAC-48AE-8CC3-4AE60F13603A}" presName="rootText1" presStyleLbl="alignAcc1" presStyleIdx="0" presStyleCnt="0" custScaleX="194590" custScaleY="121508">
        <dgm:presLayoutVars>
          <dgm:chPref val="3"/>
        </dgm:presLayoutVars>
      </dgm:prSet>
      <dgm:spPr/>
    </dgm:pt>
    <dgm:pt modelId="{16E8377F-FF08-4994-A94C-2A258CAEF41E}" type="pres">
      <dgm:prSet presAssocID="{E0BDBE45-9BAC-48AE-8CC3-4AE60F13603A}" presName="topArc1" presStyleLbl="parChTrans1D1" presStyleIdx="0" presStyleCnt="20"/>
      <dgm:spPr/>
    </dgm:pt>
    <dgm:pt modelId="{92197E23-9226-4CC5-939C-68E396530C39}" type="pres">
      <dgm:prSet presAssocID="{E0BDBE45-9BAC-48AE-8CC3-4AE60F13603A}" presName="bottomArc1" presStyleLbl="parChTrans1D1" presStyleIdx="1" presStyleCnt="20"/>
      <dgm:spPr/>
    </dgm:pt>
    <dgm:pt modelId="{CA548A4D-3E98-49F5-B22F-54814B538A80}" type="pres">
      <dgm:prSet presAssocID="{E0BDBE45-9BAC-48AE-8CC3-4AE60F13603A}" presName="topConnNode1" presStyleLbl="node1" presStyleIdx="0" presStyleCnt="0"/>
      <dgm:spPr/>
    </dgm:pt>
    <dgm:pt modelId="{80B30EBA-3F60-4DEC-9E44-D0365B5F4CB8}" type="pres">
      <dgm:prSet presAssocID="{E0BDBE45-9BAC-48AE-8CC3-4AE60F13603A}" presName="hierChild2" presStyleCnt="0"/>
      <dgm:spPr/>
    </dgm:pt>
    <dgm:pt modelId="{BEBFA21B-F3D4-49B7-8DC6-E2C90AA7DB8A}" type="pres">
      <dgm:prSet presAssocID="{CEAA0939-9632-44A7-9B1E-BE2ACC48F8B2}" presName="Name28" presStyleLbl="parChTrans1D2" presStyleIdx="0" presStyleCnt="3"/>
      <dgm:spPr/>
    </dgm:pt>
    <dgm:pt modelId="{E46A8C85-DCE1-42BE-B79D-6D219557629A}" type="pres">
      <dgm:prSet presAssocID="{D33DE4C9-37DA-4E26-82FE-0F9144D2E5CB}" presName="hierRoot2" presStyleCnt="0">
        <dgm:presLayoutVars>
          <dgm:hierBranch val="init"/>
        </dgm:presLayoutVars>
      </dgm:prSet>
      <dgm:spPr/>
    </dgm:pt>
    <dgm:pt modelId="{DFE712D1-6D46-4165-93AD-4E1672DD8104}" type="pres">
      <dgm:prSet presAssocID="{D33DE4C9-37DA-4E26-82FE-0F9144D2E5CB}" presName="rootComposite2" presStyleCnt="0"/>
      <dgm:spPr/>
    </dgm:pt>
    <dgm:pt modelId="{DDE2F5CA-7D0D-4F4C-BF10-9C3AFFA2E438}" type="pres">
      <dgm:prSet presAssocID="{D33DE4C9-37DA-4E26-82FE-0F9144D2E5CB}" presName="rootText2" presStyleLbl="alignAcc1" presStyleIdx="0" presStyleCnt="0">
        <dgm:presLayoutVars>
          <dgm:chPref val="3"/>
        </dgm:presLayoutVars>
      </dgm:prSet>
      <dgm:spPr/>
    </dgm:pt>
    <dgm:pt modelId="{A9DA6B5A-7465-474F-B792-40EC468DE332}" type="pres">
      <dgm:prSet presAssocID="{D33DE4C9-37DA-4E26-82FE-0F9144D2E5CB}" presName="topArc2" presStyleLbl="parChTrans1D1" presStyleIdx="2" presStyleCnt="20"/>
      <dgm:spPr/>
    </dgm:pt>
    <dgm:pt modelId="{55EB0424-1D1F-4B3B-986E-2EB9792CB414}" type="pres">
      <dgm:prSet presAssocID="{D33DE4C9-37DA-4E26-82FE-0F9144D2E5CB}" presName="bottomArc2" presStyleLbl="parChTrans1D1" presStyleIdx="3" presStyleCnt="20"/>
      <dgm:spPr/>
    </dgm:pt>
    <dgm:pt modelId="{BA5C0FD6-DDE3-49C8-9FA5-D7C1DB3ED2E4}" type="pres">
      <dgm:prSet presAssocID="{D33DE4C9-37DA-4E26-82FE-0F9144D2E5CB}" presName="topConnNode2" presStyleLbl="node2" presStyleIdx="0" presStyleCnt="0"/>
      <dgm:spPr/>
    </dgm:pt>
    <dgm:pt modelId="{804FF091-56CC-48A2-AA97-20CEED6509C7}" type="pres">
      <dgm:prSet presAssocID="{D33DE4C9-37DA-4E26-82FE-0F9144D2E5CB}" presName="hierChild4" presStyleCnt="0"/>
      <dgm:spPr/>
    </dgm:pt>
    <dgm:pt modelId="{5E2E48B2-FF60-4FC6-AC07-EB35BF895960}" type="pres">
      <dgm:prSet presAssocID="{5C99F35C-49CC-4A70-8106-732C7ABFBB2C}" presName="Name28" presStyleLbl="parChTrans1D3" presStyleIdx="0" presStyleCnt="6"/>
      <dgm:spPr/>
    </dgm:pt>
    <dgm:pt modelId="{40BE54CB-2DF3-425D-BD0C-E935A6704DAE}" type="pres">
      <dgm:prSet presAssocID="{78E9A1BC-8027-47DE-A375-E1F3A2CEAEBC}" presName="hierRoot2" presStyleCnt="0">
        <dgm:presLayoutVars>
          <dgm:hierBranch val="init"/>
        </dgm:presLayoutVars>
      </dgm:prSet>
      <dgm:spPr/>
    </dgm:pt>
    <dgm:pt modelId="{BA539856-F729-4251-9F1F-712604838B20}" type="pres">
      <dgm:prSet presAssocID="{78E9A1BC-8027-47DE-A375-E1F3A2CEAEBC}" presName="rootComposite2" presStyleCnt="0"/>
      <dgm:spPr/>
    </dgm:pt>
    <dgm:pt modelId="{9BBF93EB-968A-4DB9-9F6D-AB40A5AD880D}" type="pres">
      <dgm:prSet presAssocID="{78E9A1BC-8027-47DE-A375-E1F3A2CEAEBC}" presName="rootText2" presStyleLbl="alignAcc1" presStyleIdx="0" presStyleCnt="0">
        <dgm:presLayoutVars>
          <dgm:chPref val="3"/>
        </dgm:presLayoutVars>
      </dgm:prSet>
      <dgm:spPr/>
    </dgm:pt>
    <dgm:pt modelId="{F1F8FA65-1AF1-4F3C-AF9B-7A60DB1E7DE3}" type="pres">
      <dgm:prSet presAssocID="{78E9A1BC-8027-47DE-A375-E1F3A2CEAEBC}" presName="topArc2" presStyleLbl="parChTrans1D1" presStyleIdx="4" presStyleCnt="20"/>
      <dgm:spPr/>
    </dgm:pt>
    <dgm:pt modelId="{CA75B92A-C702-4FBE-9D04-5B421F825D40}" type="pres">
      <dgm:prSet presAssocID="{78E9A1BC-8027-47DE-A375-E1F3A2CEAEBC}" presName="bottomArc2" presStyleLbl="parChTrans1D1" presStyleIdx="5" presStyleCnt="20"/>
      <dgm:spPr/>
    </dgm:pt>
    <dgm:pt modelId="{110F7DF5-9A8F-4CE5-B3F7-AF5FC99748F7}" type="pres">
      <dgm:prSet presAssocID="{78E9A1BC-8027-47DE-A375-E1F3A2CEAEBC}" presName="topConnNode2" presStyleLbl="node3" presStyleIdx="0" presStyleCnt="0"/>
      <dgm:spPr/>
    </dgm:pt>
    <dgm:pt modelId="{09892785-C3E9-4665-A5F4-9E98E3294F78}" type="pres">
      <dgm:prSet presAssocID="{78E9A1BC-8027-47DE-A375-E1F3A2CEAEBC}" presName="hierChild4" presStyleCnt="0"/>
      <dgm:spPr/>
    </dgm:pt>
    <dgm:pt modelId="{8C963DD1-C040-4E8F-8DB5-6572CDF56191}" type="pres">
      <dgm:prSet presAssocID="{78E9A1BC-8027-47DE-A375-E1F3A2CEAEBC}" presName="hierChild5" presStyleCnt="0"/>
      <dgm:spPr/>
    </dgm:pt>
    <dgm:pt modelId="{C96F2C77-0701-42B5-9131-6648AC6638A9}" type="pres">
      <dgm:prSet presAssocID="{7C6AF5B4-5768-4F3A-BCD6-7042D7AD9AE7}" presName="Name28" presStyleLbl="parChTrans1D3" presStyleIdx="1" presStyleCnt="6"/>
      <dgm:spPr/>
    </dgm:pt>
    <dgm:pt modelId="{39296805-ABB8-4EFE-9CD5-153236EFED84}" type="pres">
      <dgm:prSet presAssocID="{D571E3B7-2EEB-4E66-A2AB-D944542613B0}" presName="hierRoot2" presStyleCnt="0">
        <dgm:presLayoutVars>
          <dgm:hierBranch val="init"/>
        </dgm:presLayoutVars>
      </dgm:prSet>
      <dgm:spPr/>
    </dgm:pt>
    <dgm:pt modelId="{2E4555F6-EEAD-4C94-8587-C890F3495739}" type="pres">
      <dgm:prSet presAssocID="{D571E3B7-2EEB-4E66-A2AB-D944542613B0}" presName="rootComposite2" presStyleCnt="0"/>
      <dgm:spPr/>
    </dgm:pt>
    <dgm:pt modelId="{A1DD4855-09D7-4EFB-A027-E3143CE44157}" type="pres">
      <dgm:prSet presAssocID="{D571E3B7-2EEB-4E66-A2AB-D944542613B0}" presName="rootText2" presStyleLbl="alignAcc1" presStyleIdx="0" presStyleCnt="0">
        <dgm:presLayoutVars>
          <dgm:chPref val="3"/>
        </dgm:presLayoutVars>
      </dgm:prSet>
      <dgm:spPr/>
    </dgm:pt>
    <dgm:pt modelId="{BF9B2144-8CCC-42E6-AF43-D910C49D4EC2}" type="pres">
      <dgm:prSet presAssocID="{D571E3B7-2EEB-4E66-A2AB-D944542613B0}" presName="topArc2" presStyleLbl="parChTrans1D1" presStyleIdx="6" presStyleCnt="20"/>
      <dgm:spPr/>
    </dgm:pt>
    <dgm:pt modelId="{91366B93-B6FC-4C30-85D7-5503D7321475}" type="pres">
      <dgm:prSet presAssocID="{D571E3B7-2EEB-4E66-A2AB-D944542613B0}" presName="bottomArc2" presStyleLbl="parChTrans1D1" presStyleIdx="7" presStyleCnt="20"/>
      <dgm:spPr/>
    </dgm:pt>
    <dgm:pt modelId="{68295948-800F-436A-AF58-87238607C5C4}" type="pres">
      <dgm:prSet presAssocID="{D571E3B7-2EEB-4E66-A2AB-D944542613B0}" presName="topConnNode2" presStyleLbl="node3" presStyleIdx="0" presStyleCnt="0"/>
      <dgm:spPr/>
    </dgm:pt>
    <dgm:pt modelId="{B402FDA3-6FFA-4D76-BA5E-B5077CDCA972}" type="pres">
      <dgm:prSet presAssocID="{D571E3B7-2EEB-4E66-A2AB-D944542613B0}" presName="hierChild4" presStyleCnt="0"/>
      <dgm:spPr/>
    </dgm:pt>
    <dgm:pt modelId="{B54B093A-E206-4D89-A7AB-8C4C8635B3DF}" type="pres">
      <dgm:prSet presAssocID="{D571E3B7-2EEB-4E66-A2AB-D944542613B0}" presName="hierChild5" presStyleCnt="0"/>
      <dgm:spPr/>
    </dgm:pt>
    <dgm:pt modelId="{F8FABFA9-9B5C-49F4-85D5-0C6F6E4A9D4C}" type="pres">
      <dgm:prSet presAssocID="{D33DE4C9-37DA-4E26-82FE-0F9144D2E5CB}" presName="hierChild5" presStyleCnt="0"/>
      <dgm:spPr/>
    </dgm:pt>
    <dgm:pt modelId="{9CF098AF-B6AB-4EA9-BFF2-4A6685A0A870}" type="pres">
      <dgm:prSet presAssocID="{298E06D8-BA01-42F4-A366-4E706171A66F}" presName="Name28" presStyleLbl="parChTrans1D2" presStyleIdx="1" presStyleCnt="3"/>
      <dgm:spPr/>
    </dgm:pt>
    <dgm:pt modelId="{815223BA-96C3-4BCA-A322-2D509B1C5D4F}" type="pres">
      <dgm:prSet presAssocID="{E1BF26B1-74F2-4ED5-A8EA-04107768E77D}" presName="hierRoot2" presStyleCnt="0">
        <dgm:presLayoutVars>
          <dgm:hierBranch val="init"/>
        </dgm:presLayoutVars>
      </dgm:prSet>
      <dgm:spPr/>
    </dgm:pt>
    <dgm:pt modelId="{9B713523-EB60-4B92-81BB-A707F6E84578}" type="pres">
      <dgm:prSet presAssocID="{E1BF26B1-74F2-4ED5-A8EA-04107768E77D}" presName="rootComposite2" presStyleCnt="0"/>
      <dgm:spPr/>
    </dgm:pt>
    <dgm:pt modelId="{C2837000-E7C1-4E76-AC2D-8EF7F1220659}" type="pres">
      <dgm:prSet presAssocID="{E1BF26B1-74F2-4ED5-A8EA-04107768E77D}" presName="rootText2" presStyleLbl="alignAcc1" presStyleIdx="0" presStyleCnt="0">
        <dgm:presLayoutVars>
          <dgm:chPref val="3"/>
        </dgm:presLayoutVars>
      </dgm:prSet>
      <dgm:spPr/>
    </dgm:pt>
    <dgm:pt modelId="{B925F2BE-3318-47BA-B0FA-ACC30320CE81}" type="pres">
      <dgm:prSet presAssocID="{E1BF26B1-74F2-4ED5-A8EA-04107768E77D}" presName="topArc2" presStyleLbl="parChTrans1D1" presStyleIdx="8" presStyleCnt="20"/>
      <dgm:spPr/>
    </dgm:pt>
    <dgm:pt modelId="{5CECC6E9-4985-4696-BB53-DDAC53E49E16}" type="pres">
      <dgm:prSet presAssocID="{E1BF26B1-74F2-4ED5-A8EA-04107768E77D}" presName="bottomArc2" presStyleLbl="parChTrans1D1" presStyleIdx="9" presStyleCnt="20"/>
      <dgm:spPr/>
    </dgm:pt>
    <dgm:pt modelId="{250FF94E-351F-41B1-811D-82D658607C1B}" type="pres">
      <dgm:prSet presAssocID="{E1BF26B1-74F2-4ED5-A8EA-04107768E77D}" presName="topConnNode2" presStyleLbl="node2" presStyleIdx="0" presStyleCnt="0"/>
      <dgm:spPr/>
    </dgm:pt>
    <dgm:pt modelId="{87459646-419E-4DC4-A36A-4BE822BF83A1}" type="pres">
      <dgm:prSet presAssocID="{E1BF26B1-74F2-4ED5-A8EA-04107768E77D}" presName="hierChild4" presStyleCnt="0"/>
      <dgm:spPr/>
    </dgm:pt>
    <dgm:pt modelId="{0FD54FF8-EBE1-4423-90F4-2E4683A256A0}" type="pres">
      <dgm:prSet presAssocID="{81B737FA-9C11-46AA-B134-415CE1DDF7DC}" presName="Name28" presStyleLbl="parChTrans1D3" presStyleIdx="2" presStyleCnt="6"/>
      <dgm:spPr/>
    </dgm:pt>
    <dgm:pt modelId="{8FD2FA08-C234-49C3-BBE2-A83324E2BD7C}" type="pres">
      <dgm:prSet presAssocID="{BC3FEA60-08B1-4451-872B-CD920D2158B0}" presName="hierRoot2" presStyleCnt="0">
        <dgm:presLayoutVars>
          <dgm:hierBranch val="init"/>
        </dgm:presLayoutVars>
      </dgm:prSet>
      <dgm:spPr/>
    </dgm:pt>
    <dgm:pt modelId="{F3EB904F-0F8F-4F46-B810-AF0AACBF0E17}" type="pres">
      <dgm:prSet presAssocID="{BC3FEA60-08B1-4451-872B-CD920D2158B0}" presName="rootComposite2" presStyleCnt="0"/>
      <dgm:spPr/>
    </dgm:pt>
    <dgm:pt modelId="{1A53497A-9313-4171-92A8-9B6EE2844437}" type="pres">
      <dgm:prSet presAssocID="{BC3FEA60-08B1-4451-872B-CD920D2158B0}" presName="rootText2" presStyleLbl="alignAcc1" presStyleIdx="0" presStyleCnt="0">
        <dgm:presLayoutVars>
          <dgm:chPref val="3"/>
        </dgm:presLayoutVars>
      </dgm:prSet>
      <dgm:spPr/>
    </dgm:pt>
    <dgm:pt modelId="{0E87653E-EFD0-4140-9366-1C9D0E2D5A64}" type="pres">
      <dgm:prSet presAssocID="{BC3FEA60-08B1-4451-872B-CD920D2158B0}" presName="topArc2" presStyleLbl="parChTrans1D1" presStyleIdx="10" presStyleCnt="20"/>
      <dgm:spPr/>
    </dgm:pt>
    <dgm:pt modelId="{8E6BBE9F-F48E-45AB-A70A-A96870F0B8CF}" type="pres">
      <dgm:prSet presAssocID="{BC3FEA60-08B1-4451-872B-CD920D2158B0}" presName="bottomArc2" presStyleLbl="parChTrans1D1" presStyleIdx="11" presStyleCnt="20"/>
      <dgm:spPr/>
    </dgm:pt>
    <dgm:pt modelId="{314B85B9-AD7E-4398-BDFB-CC66EC243E9D}" type="pres">
      <dgm:prSet presAssocID="{BC3FEA60-08B1-4451-872B-CD920D2158B0}" presName="topConnNode2" presStyleLbl="node3" presStyleIdx="0" presStyleCnt="0"/>
      <dgm:spPr/>
    </dgm:pt>
    <dgm:pt modelId="{C7D003CE-822E-4363-8BF9-0C594D9E7F22}" type="pres">
      <dgm:prSet presAssocID="{BC3FEA60-08B1-4451-872B-CD920D2158B0}" presName="hierChild4" presStyleCnt="0"/>
      <dgm:spPr/>
    </dgm:pt>
    <dgm:pt modelId="{3139C425-F6D1-40E0-A940-295E919B1DEE}" type="pres">
      <dgm:prSet presAssocID="{BC3FEA60-08B1-4451-872B-CD920D2158B0}" presName="hierChild5" presStyleCnt="0"/>
      <dgm:spPr/>
    </dgm:pt>
    <dgm:pt modelId="{9E0703EF-CB9A-43EB-8434-BC1B2F635D9F}" type="pres">
      <dgm:prSet presAssocID="{AA3C51F3-D4D0-450E-9C5C-3C3C9A812606}" presName="Name28" presStyleLbl="parChTrans1D3" presStyleIdx="3" presStyleCnt="6"/>
      <dgm:spPr/>
    </dgm:pt>
    <dgm:pt modelId="{1B3C7EEB-BE6B-49E5-9043-46401F657A16}" type="pres">
      <dgm:prSet presAssocID="{C1954443-3283-45FF-A2DF-889DF6D1F862}" presName="hierRoot2" presStyleCnt="0">
        <dgm:presLayoutVars>
          <dgm:hierBranch val="init"/>
        </dgm:presLayoutVars>
      </dgm:prSet>
      <dgm:spPr/>
    </dgm:pt>
    <dgm:pt modelId="{7E7E7BDB-CA33-4A04-8955-16EA95C0C7E3}" type="pres">
      <dgm:prSet presAssocID="{C1954443-3283-45FF-A2DF-889DF6D1F862}" presName="rootComposite2" presStyleCnt="0"/>
      <dgm:spPr/>
    </dgm:pt>
    <dgm:pt modelId="{F0511FAB-0B94-4255-A426-C0C7D732B6BB}" type="pres">
      <dgm:prSet presAssocID="{C1954443-3283-45FF-A2DF-889DF6D1F862}" presName="rootText2" presStyleLbl="alignAcc1" presStyleIdx="0" presStyleCnt="0">
        <dgm:presLayoutVars>
          <dgm:chPref val="3"/>
        </dgm:presLayoutVars>
      </dgm:prSet>
      <dgm:spPr/>
    </dgm:pt>
    <dgm:pt modelId="{D9FCFC8A-50B8-4A1D-935F-1963323D0375}" type="pres">
      <dgm:prSet presAssocID="{C1954443-3283-45FF-A2DF-889DF6D1F862}" presName="topArc2" presStyleLbl="parChTrans1D1" presStyleIdx="12" presStyleCnt="20"/>
      <dgm:spPr/>
    </dgm:pt>
    <dgm:pt modelId="{D512643F-2486-48AD-AD87-BEABB782E654}" type="pres">
      <dgm:prSet presAssocID="{C1954443-3283-45FF-A2DF-889DF6D1F862}" presName="bottomArc2" presStyleLbl="parChTrans1D1" presStyleIdx="13" presStyleCnt="20"/>
      <dgm:spPr/>
    </dgm:pt>
    <dgm:pt modelId="{39713C6F-CC7B-47FF-A20F-B48B826764A3}" type="pres">
      <dgm:prSet presAssocID="{C1954443-3283-45FF-A2DF-889DF6D1F862}" presName="topConnNode2" presStyleLbl="node3" presStyleIdx="0" presStyleCnt="0"/>
      <dgm:spPr/>
    </dgm:pt>
    <dgm:pt modelId="{23A8567E-3627-4A5E-A18C-DDC8A1B8F12C}" type="pres">
      <dgm:prSet presAssocID="{C1954443-3283-45FF-A2DF-889DF6D1F862}" presName="hierChild4" presStyleCnt="0"/>
      <dgm:spPr/>
    </dgm:pt>
    <dgm:pt modelId="{4452E2DC-E6C1-481A-8A30-063F78C52E54}" type="pres">
      <dgm:prSet presAssocID="{C1954443-3283-45FF-A2DF-889DF6D1F862}" presName="hierChild5" presStyleCnt="0"/>
      <dgm:spPr/>
    </dgm:pt>
    <dgm:pt modelId="{313F8042-382D-4CC9-A4C4-EDF322CFBE63}" type="pres">
      <dgm:prSet presAssocID="{E1BF26B1-74F2-4ED5-A8EA-04107768E77D}" presName="hierChild5" presStyleCnt="0"/>
      <dgm:spPr/>
    </dgm:pt>
    <dgm:pt modelId="{B74074A0-97C4-4D81-95F8-889295B0D432}" type="pres">
      <dgm:prSet presAssocID="{61712A60-AA91-4C15-83F4-C76E5F9DE174}" presName="Name28" presStyleLbl="parChTrans1D2" presStyleIdx="2" presStyleCnt="3"/>
      <dgm:spPr/>
    </dgm:pt>
    <dgm:pt modelId="{130EFC62-9D30-4780-BDDE-0D77B708A05E}" type="pres">
      <dgm:prSet presAssocID="{CC131ACA-0E20-4D6D-99AB-EC2CE605580F}" presName="hierRoot2" presStyleCnt="0">
        <dgm:presLayoutVars>
          <dgm:hierBranch val="init"/>
        </dgm:presLayoutVars>
      </dgm:prSet>
      <dgm:spPr/>
    </dgm:pt>
    <dgm:pt modelId="{599C58C2-7271-4F76-ACD5-C4FF796A1054}" type="pres">
      <dgm:prSet presAssocID="{CC131ACA-0E20-4D6D-99AB-EC2CE605580F}" presName="rootComposite2" presStyleCnt="0"/>
      <dgm:spPr/>
    </dgm:pt>
    <dgm:pt modelId="{38EEC2EF-311C-424D-AEF3-0197DB51B88F}" type="pres">
      <dgm:prSet presAssocID="{CC131ACA-0E20-4D6D-99AB-EC2CE605580F}" presName="rootText2" presStyleLbl="alignAcc1" presStyleIdx="0" presStyleCnt="0">
        <dgm:presLayoutVars>
          <dgm:chPref val="3"/>
        </dgm:presLayoutVars>
      </dgm:prSet>
      <dgm:spPr/>
    </dgm:pt>
    <dgm:pt modelId="{5B92897B-012D-4235-8999-AF99ACDF134B}" type="pres">
      <dgm:prSet presAssocID="{CC131ACA-0E20-4D6D-99AB-EC2CE605580F}" presName="topArc2" presStyleLbl="parChTrans1D1" presStyleIdx="14" presStyleCnt="20"/>
      <dgm:spPr/>
    </dgm:pt>
    <dgm:pt modelId="{54A72491-D006-4A15-9672-8F57928DBB40}" type="pres">
      <dgm:prSet presAssocID="{CC131ACA-0E20-4D6D-99AB-EC2CE605580F}" presName="bottomArc2" presStyleLbl="parChTrans1D1" presStyleIdx="15" presStyleCnt="20"/>
      <dgm:spPr/>
    </dgm:pt>
    <dgm:pt modelId="{FB12BB07-65F1-425A-9CD4-C81CC55BBA63}" type="pres">
      <dgm:prSet presAssocID="{CC131ACA-0E20-4D6D-99AB-EC2CE605580F}" presName="topConnNode2" presStyleLbl="node2" presStyleIdx="0" presStyleCnt="0"/>
      <dgm:spPr/>
    </dgm:pt>
    <dgm:pt modelId="{16D6DF12-E486-4258-AF0D-EAA87413DF47}" type="pres">
      <dgm:prSet presAssocID="{CC131ACA-0E20-4D6D-99AB-EC2CE605580F}" presName="hierChild4" presStyleCnt="0"/>
      <dgm:spPr/>
    </dgm:pt>
    <dgm:pt modelId="{C1CAAEDB-3E7D-40C8-A01A-D27A04374C3E}" type="pres">
      <dgm:prSet presAssocID="{5F7D790C-8836-4228-B7DC-F2698267C06B}" presName="Name28" presStyleLbl="parChTrans1D3" presStyleIdx="4" presStyleCnt="6"/>
      <dgm:spPr/>
    </dgm:pt>
    <dgm:pt modelId="{B163867D-9F91-4D7D-B9B8-0DECA882A413}" type="pres">
      <dgm:prSet presAssocID="{098082F4-AB30-4BEB-B2A1-CB12E8FB20C5}" presName="hierRoot2" presStyleCnt="0">
        <dgm:presLayoutVars>
          <dgm:hierBranch val="init"/>
        </dgm:presLayoutVars>
      </dgm:prSet>
      <dgm:spPr/>
    </dgm:pt>
    <dgm:pt modelId="{2B62E3EE-BB13-4F49-8247-363620ED15FA}" type="pres">
      <dgm:prSet presAssocID="{098082F4-AB30-4BEB-B2A1-CB12E8FB20C5}" presName="rootComposite2" presStyleCnt="0"/>
      <dgm:spPr/>
    </dgm:pt>
    <dgm:pt modelId="{DE7A3C08-C274-4EAA-A5CB-81FC0910D190}" type="pres">
      <dgm:prSet presAssocID="{098082F4-AB30-4BEB-B2A1-CB12E8FB20C5}" presName="rootText2" presStyleLbl="alignAcc1" presStyleIdx="0" presStyleCnt="0">
        <dgm:presLayoutVars>
          <dgm:chPref val="3"/>
        </dgm:presLayoutVars>
      </dgm:prSet>
      <dgm:spPr/>
    </dgm:pt>
    <dgm:pt modelId="{06F8960A-7C4A-4B0D-8694-41EBD703411C}" type="pres">
      <dgm:prSet presAssocID="{098082F4-AB30-4BEB-B2A1-CB12E8FB20C5}" presName="topArc2" presStyleLbl="parChTrans1D1" presStyleIdx="16" presStyleCnt="20"/>
      <dgm:spPr/>
    </dgm:pt>
    <dgm:pt modelId="{B617B6C7-188B-4783-A472-F82E13666993}" type="pres">
      <dgm:prSet presAssocID="{098082F4-AB30-4BEB-B2A1-CB12E8FB20C5}" presName="bottomArc2" presStyleLbl="parChTrans1D1" presStyleIdx="17" presStyleCnt="20"/>
      <dgm:spPr/>
    </dgm:pt>
    <dgm:pt modelId="{0E33EF49-6DC7-4ADC-8770-A5E43074A044}" type="pres">
      <dgm:prSet presAssocID="{098082F4-AB30-4BEB-B2A1-CB12E8FB20C5}" presName="topConnNode2" presStyleLbl="node3" presStyleIdx="0" presStyleCnt="0"/>
      <dgm:spPr/>
    </dgm:pt>
    <dgm:pt modelId="{2582093E-6A6C-41C3-92A9-13BAC400F74A}" type="pres">
      <dgm:prSet presAssocID="{098082F4-AB30-4BEB-B2A1-CB12E8FB20C5}" presName="hierChild4" presStyleCnt="0"/>
      <dgm:spPr/>
    </dgm:pt>
    <dgm:pt modelId="{125CFCAB-407B-4828-BA7C-F9BB4B0EAC6F}" type="pres">
      <dgm:prSet presAssocID="{098082F4-AB30-4BEB-B2A1-CB12E8FB20C5}" presName="hierChild5" presStyleCnt="0"/>
      <dgm:spPr/>
    </dgm:pt>
    <dgm:pt modelId="{E2139276-DE97-412A-B034-004FA6438469}" type="pres">
      <dgm:prSet presAssocID="{899D6B6E-5E2A-4DE1-85FF-30C85E203C77}" presName="Name28" presStyleLbl="parChTrans1D3" presStyleIdx="5" presStyleCnt="6"/>
      <dgm:spPr/>
    </dgm:pt>
    <dgm:pt modelId="{DDCF0613-EAAE-408A-B314-C4E1864FF048}" type="pres">
      <dgm:prSet presAssocID="{9FDDFED9-79B5-4817-AA61-FE45119A8014}" presName="hierRoot2" presStyleCnt="0">
        <dgm:presLayoutVars>
          <dgm:hierBranch val="init"/>
        </dgm:presLayoutVars>
      </dgm:prSet>
      <dgm:spPr/>
    </dgm:pt>
    <dgm:pt modelId="{E24E4668-098C-4F19-BF59-C502584B10B5}" type="pres">
      <dgm:prSet presAssocID="{9FDDFED9-79B5-4817-AA61-FE45119A8014}" presName="rootComposite2" presStyleCnt="0"/>
      <dgm:spPr/>
    </dgm:pt>
    <dgm:pt modelId="{3660487B-3988-483B-B651-2CF519B3B3D6}" type="pres">
      <dgm:prSet presAssocID="{9FDDFED9-79B5-4817-AA61-FE45119A8014}" presName="rootText2" presStyleLbl="alignAcc1" presStyleIdx="0" presStyleCnt="0">
        <dgm:presLayoutVars>
          <dgm:chPref val="3"/>
        </dgm:presLayoutVars>
      </dgm:prSet>
      <dgm:spPr/>
    </dgm:pt>
    <dgm:pt modelId="{481958DC-192C-4CED-9238-6876F93CA0F8}" type="pres">
      <dgm:prSet presAssocID="{9FDDFED9-79B5-4817-AA61-FE45119A8014}" presName="topArc2" presStyleLbl="parChTrans1D1" presStyleIdx="18" presStyleCnt="20"/>
      <dgm:spPr/>
    </dgm:pt>
    <dgm:pt modelId="{6DFABC5F-8818-4CD4-9A46-A51DFEC7EE78}" type="pres">
      <dgm:prSet presAssocID="{9FDDFED9-79B5-4817-AA61-FE45119A8014}" presName="bottomArc2" presStyleLbl="parChTrans1D1" presStyleIdx="19" presStyleCnt="20"/>
      <dgm:spPr/>
    </dgm:pt>
    <dgm:pt modelId="{2529B36C-DC19-4A6D-9E9E-D9B892E1D969}" type="pres">
      <dgm:prSet presAssocID="{9FDDFED9-79B5-4817-AA61-FE45119A8014}" presName="topConnNode2" presStyleLbl="node3" presStyleIdx="0" presStyleCnt="0"/>
      <dgm:spPr/>
    </dgm:pt>
    <dgm:pt modelId="{C0654CB4-B885-4EC7-89C8-8978E85D932F}" type="pres">
      <dgm:prSet presAssocID="{9FDDFED9-79B5-4817-AA61-FE45119A8014}" presName="hierChild4" presStyleCnt="0"/>
      <dgm:spPr/>
    </dgm:pt>
    <dgm:pt modelId="{00D7B013-3E77-416C-BF91-2B502FFC5680}" type="pres">
      <dgm:prSet presAssocID="{9FDDFED9-79B5-4817-AA61-FE45119A8014}" presName="hierChild5" presStyleCnt="0"/>
      <dgm:spPr/>
    </dgm:pt>
    <dgm:pt modelId="{9D04A668-1961-4D5D-B4B1-039033800064}" type="pres">
      <dgm:prSet presAssocID="{CC131ACA-0E20-4D6D-99AB-EC2CE605580F}" presName="hierChild5" presStyleCnt="0"/>
      <dgm:spPr/>
    </dgm:pt>
    <dgm:pt modelId="{EAC88B2E-002F-4151-B57B-D0F5F0D65E54}" type="pres">
      <dgm:prSet presAssocID="{E0BDBE45-9BAC-48AE-8CC3-4AE60F13603A}" presName="hierChild3" presStyleCnt="0"/>
      <dgm:spPr/>
    </dgm:pt>
  </dgm:ptLst>
  <dgm:cxnLst>
    <dgm:cxn modelId="{4BE9DE05-6A13-47DA-A04B-BCD2C1C18DD7}" type="presOf" srcId="{E1BF26B1-74F2-4ED5-A8EA-04107768E77D}" destId="{250FF94E-351F-41B1-811D-82D658607C1B}" srcOrd="1" destOrd="0" presId="urn:microsoft.com/office/officeart/2008/layout/HalfCircleOrganizationChart"/>
    <dgm:cxn modelId="{EA93B60B-F34B-45F4-BE72-A0458B2705C6}" type="presOf" srcId="{098082F4-AB30-4BEB-B2A1-CB12E8FB20C5}" destId="{0E33EF49-6DC7-4ADC-8770-A5E43074A044}" srcOrd="1" destOrd="0" presId="urn:microsoft.com/office/officeart/2008/layout/HalfCircleOrganizationChart"/>
    <dgm:cxn modelId="{E9AEBD0B-3EA4-41B9-8D52-F62F04A56FAC}" type="presOf" srcId="{899D6B6E-5E2A-4DE1-85FF-30C85E203C77}" destId="{E2139276-DE97-412A-B034-004FA6438469}" srcOrd="0" destOrd="0" presId="urn:microsoft.com/office/officeart/2008/layout/HalfCircleOrganizationChart"/>
    <dgm:cxn modelId="{488D210E-3F93-4282-986F-35B25B41BBDE}" type="presOf" srcId="{D33DE4C9-37DA-4E26-82FE-0F9144D2E5CB}" destId="{DDE2F5CA-7D0D-4F4C-BF10-9C3AFFA2E438}" srcOrd="0" destOrd="0" presId="urn:microsoft.com/office/officeart/2008/layout/HalfCircleOrganizationChart"/>
    <dgm:cxn modelId="{022FD612-FE71-4CC5-94D2-6542BED27343}" type="presOf" srcId="{81B737FA-9C11-46AA-B134-415CE1DDF7DC}" destId="{0FD54FF8-EBE1-4423-90F4-2E4683A256A0}" srcOrd="0" destOrd="0" presId="urn:microsoft.com/office/officeart/2008/layout/HalfCircleOrganizationChart"/>
    <dgm:cxn modelId="{79951215-1F59-4437-8A93-9A2A78668F36}" type="presOf" srcId="{CC131ACA-0E20-4D6D-99AB-EC2CE605580F}" destId="{FB12BB07-65F1-425A-9CD4-C81CC55BBA63}" srcOrd="1" destOrd="0" presId="urn:microsoft.com/office/officeart/2008/layout/HalfCircleOrganizationChart"/>
    <dgm:cxn modelId="{529D9F22-88E9-4527-B115-30F6B5F1A4A1}" type="presOf" srcId="{E1BF26B1-74F2-4ED5-A8EA-04107768E77D}" destId="{C2837000-E7C1-4E76-AC2D-8EF7F1220659}" srcOrd="0" destOrd="0" presId="urn:microsoft.com/office/officeart/2008/layout/HalfCircleOrganizationChart"/>
    <dgm:cxn modelId="{F4778024-9EEF-490E-8092-F5695BD7394C}" type="presOf" srcId="{61712A60-AA91-4C15-83F4-C76E5F9DE174}" destId="{B74074A0-97C4-4D81-95F8-889295B0D432}" srcOrd="0" destOrd="0" presId="urn:microsoft.com/office/officeart/2008/layout/HalfCircleOrganizationChart"/>
    <dgm:cxn modelId="{1C93492A-0407-4D01-8C13-EB37DB2EB26C}" type="presOf" srcId="{E0BDBE45-9BAC-48AE-8CC3-4AE60F13603A}" destId="{CA548A4D-3E98-49F5-B22F-54814B538A80}" srcOrd="1" destOrd="0" presId="urn:microsoft.com/office/officeart/2008/layout/HalfCircleOrganizationChart"/>
    <dgm:cxn modelId="{A22D6043-5850-42CD-BEA8-E6DC226D456D}" type="presOf" srcId="{5C99F35C-49CC-4A70-8106-732C7ABFBB2C}" destId="{5E2E48B2-FF60-4FC6-AC07-EB35BF895960}" srcOrd="0" destOrd="0" presId="urn:microsoft.com/office/officeart/2008/layout/HalfCircleOrganizationChart"/>
    <dgm:cxn modelId="{19C7D16B-2F7D-4084-BF17-D73C08369282}" type="presOf" srcId="{9FDDFED9-79B5-4817-AA61-FE45119A8014}" destId="{3660487B-3988-483B-B651-2CF519B3B3D6}" srcOrd="0" destOrd="0" presId="urn:microsoft.com/office/officeart/2008/layout/HalfCircleOrganizationChart"/>
    <dgm:cxn modelId="{801E874C-9F5C-48B9-97F4-14070A2B415C}" type="presOf" srcId="{CEAA0939-9632-44A7-9B1E-BE2ACC48F8B2}" destId="{BEBFA21B-F3D4-49B7-8DC6-E2C90AA7DB8A}" srcOrd="0" destOrd="0" presId="urn:microsoft.com/office/officeart/2008/layout/HalfCircleOrganizationChart"/>
    <dgm:cxn modelId="{69D4564E-DEA7-46CD-B861-FE69E7205222}" type="presOf" srcId="{CC131ACA-0E20-4D6D-99AB-EC2CE605580F}" destId="{38EEC2EF-311C-424D-AEF3-0197DB51B88F}" srcOrd="0" destOrd="0" presId="urn:microsoft.com/office/officeart/2008/layout/HalfCircleOrganizationChart"/>
    <dgm:cxn modelId="{ACF62558-781A-4B00-B7D1-7D60979758A2}" type="presOf" srcId="{78E9A1BC-8027-47DE-A375-E1F3A2CEAEBC}" destId="{110F7DF5-9A8F-4CE5-B3F7-AF5FC99748F7}" srcOrd="1" destOrd="0" presId="urn:microsoft.com/office/officeart/2008/layout/HalfCircleOrganizationChart"/>
    <dgm:cxn modelId="{0A3B9184-8CC8-4E7A-84CC-8E59BB02D9D0}" type="presOf" srcId="{D33DE4C9-37DA-4E26-82FE-0F9144D2E5CB}" destId="{BA5C0FD6-DDE3-49C8-9FA5-D7C1DB3ED2E4}" srcOrd="1" destOrd="0" presId="urn:microsoft.com/office/officeart/2008/layout/HalfCircleOrganizationChart"/>
    <dgm:cxn modelId="{9B26898B-AB2B-4464-9CFA-D03E6CC2A522}" type="presOf" srcId="{2D2166EA-B85B-44B9-A322-4921FED5381C}" destId="{168B215A-3C68-4904-830E-DD59BFDC7708}" srcOrd="0" destOrd="0" presId="urn:microsoft.com/office/officeart/2008/layout/HalfCircleOrganizationChart"/>
    <dgm:cxn modelId="{310EEB8C-6443-43D5-992D-80317D3CD415}" type="presOf" srcId="{C1954443-3283-45FF-A2DF-889DF6D1F862}" destId="{F0511FAB-0B94-4255-A426-C0C7D732B6BB}" srcOrd="0" destOrd="0" presId="urn:microsoft.com/office/officeart/2008/layout/HalfCircleOrganizationChart"/>
    <dgm:cxn modelId="{848D5C8E-F895-437E-868E-33988D2CC1D3}" srcId="{E0BDBE45-9BAC-48AE-8CC3-4AE60F13603A}" destId="{E1BF26B1-74F2-4ED5-A8EA-04107768E77D}" srcOrd="1" destOrd="0" parTransId="{298E06D8-BA01-42F4-A366-4E706171A66F}" sibTransId="{618C8687-6DFF-423F-A311-173EB2C19F9E}"/>
    <dgm:cxn modelId="{E62B8493-C6DF-4303-BB74-422BAF2C555B}" type="presOf" srcId="{298E06D8-BA01-42F4-A366-4E706171A66F}" destId="{9CF098AF-B6AB-4EA9-BFF2-4A6685A0A870}" srcOrd="0" destOrd="0" presId="urn:microsoft.com/office/officeart/2008/layout/HalfCircleOrganizationChart"/>
    <dgm:cxn modelId="{611DE693-B2BC-4BDC-B527-76C85494891E}" type="presOf" srcId="{5F7D790C-8836-4228-B7DC-F2698267C06B}" destId="{C1CAAEDB-3E7D-40C8-A01A-D27A04374C3E}" srcOrd="0" destOrd="0" presId="urn:microsoft.com/office/officeart/2008/layout/HalfCircleOrganizationChart"/>
    <dgm:cxn modelId="{863D4097-6054-4492-AF93-EB82918A5C5A}" type="presOf" srcId="{D571E3B7-2EEB-4E66-A2AB-D944542613B0}" destId="{68295948-800F-436A-AF58-87238607C5C4}" srcOrd="1" destOrd="0" presId="urn:microsoft.com/office/officeart/2008/layout/HalfCircleOrganizationChart"/>
    <dgm:cxn modelId="{49998099-D07E-41A4-B1A1-F088273B9343}" srcId="{D33DE4C9-37DA-4E26-82FE-0F9144D2E5CB}" destId="{D571E3B7-2EEB-4E66-A2AB-D944542613B0}" srcOrd="1" destOrd="0" parTransId="{7C6AF5B4-5768-4F3A-BCD6-7042D7AD9AE7}" sibTransId="{6D073AA4-0BA0-4D7A-87D1-E4EBC3F123EF}"/>
    <dgm:cxn modelId="{14398DA0-B08C-4F07-8A18-D87D7F7E0D38}" type="presOf" srcId="{78E9A1BC-8027-47DE-A375-E1F3A2CEAEBC}" destId="{9BBF93EB-968A-4DB9-9F6D-AB40A5AD880D}" srcOrd="0" destOrd="0" presId="urn:microsoft.com/office/officeart/2008/layout/HalfCircleOrganizationChart"/>
    <dgm:cxn modelId="{F7FF8AA4-FA0F-41AF-8E4B-003D2B0CB40D}" srcId="{CC131ACA-0E20-4D6D-99AB-EC2CE605580F}" destId="{098082F4-AB30-4BEB-B2A1-CB12E8FB20C5}" srcOrd="0" destOrd="0" parTransId="{5F7D790C-8836-4228-B7DC-F2698267C06B}" sibTransId="{CB998029-67B5-498E-85DD-C2A2CF4937E6}"/>
    <dgm:cxn modelId="{CF00F7A4-4A56-453D-9FA2-9689D6ECCCD1}" srcId="{E1BF26B1-74F2-4ED5-A8EA-04107768E77D}" destId="{BC3FEA60-08B1-4451-872B-CD920D2158B0}" srcOrd="0" destOrd="0" parTransId="{81B737FA-9C11-46AA-B134-415CE1DDF7DC}" sibTransId="{08218FD1-B133-4989-BD26-F0024CB05FC1}"/>
    <dgm:cxn modelId="{40CB4DB2-14B5-4C11-9CCB-C975D87AD929}" type="presOf" srcId="{AA3C51F3-D4D0-450E-9C5C-3C3C9A812606}" destId="{9E0703EF-CB9A-43EB-8434-BC1B2F635D9F}" srcOrd="0" destOrd="0" presId="urn:microsoft.com/office/officeart/2008/layout/HalfCircleOrganizationChart"/>
    <dgm:cxn modelId="{7C498DB2-A66C-4D94-BB17-28F711913FF9}" type="presOf" srcId="{7C6AF5B4-5768-4F3A-BCD6-7042D7AD9AE7}" destId="{C96F2C77-0701-42B5-9131-6648AC6638A9}" srcOrd="0" destOrd="0" presId="urn:microsoft.com/office/officeart/2008/layout/HalfCircleOrganizationChart"/>
    <dgm:cxn modelId="{C1D105BA-31E5-4E69-BD79-C96F215C2CA4}" srcId="{CC131ACA-0E20-4D6D-99AB-EC2CE605580F}" destId="{9FDDFED9-79B5-4817-AA61-FE45119A8014}" srcOrd="1" destOrd="0" parTransId="{899D6B6E-5E2A-4DE1-85FF-30C85E203C77}" sibTransId="{A6C1483E-A683-45DC-9732-4052CC4A1588}"/>
    <dgm:cxn modelId="{F48177C1-2EAF-4505-9140-D06F01902652}" type="presOf" srcId="{E0BDBE45-9BAC-48AE-8CC3-4AE60F13603A}" destId="{CF2944E6-AB70-4BF0-9EEB-F6048E3E3FD9}" srcOrd="0" destOrd="0" presId="urn:microsoft.com/office/officeart/2008/layout/HalfCircleOrganizationChart"/>
    <dgm:cxn modelId="{F034B0C4-4F3E-4E1A-837E-6CB885326894}" srcId="{E1BF26B1-74F2-4ED5-A8EA-04107768E77D}" destId="{C1954443-3283-45FF-A2DF-889DF6D1F862}" srcOrd="1" destOrd="0" parTransId="{AA3C51F3-D4D0-450E-9C5C-3C3C9A812606}" sibTransId="{EDA5F0F6-8916-4B80-8CAC-BD66D32EE39C}"/>
    <dgm:cxn modelId="{1FA7D4C7-4624-407E-9BA4-0064AD3FC999}" type="presOf" srcId="{098082F4-AB30-4BEB-B2A1-CB12E8FB20C5}" destId="{DE7A3C08-C274-4EAA-A5CB-81FC0910D190}" srcOrd="0" destOrd="0" presId="urn:microsoft.com/office/officeart/2008/layout/HalfCircleOrganizationChart"/>
    <dgm:cxn modelId="{268B6CC8-052F-46D5-ADC9-F9CB452AFEA4}" srcId="{E0BDBE45-9BAC-48AE-8CC3-4AE60F13603A}" destId="{CC131ACA-0E20-4D6D-99AB-EC2CE605580F}" srcOrd="2" destOrd="0" parTransId="{61712A60-AA91-4C15-83F4-C76E5F9DE174}" sibTransId="{72B24D89-2416-4E4D-9555-E4FB7FB158A2}"/>
    <dgm:cxn modelId="{E5D270D0-0C9C-4ACB-B778-9A4ED8DA48D5}" srcId="{2D2166EA-B85B-44B9-A322-4921FED5381C}" destId="{E0BDBE45-9BAC-48AE-8CC3-4AE60F13603A}" srcOrd="0" destOrd="0" parTransId="{2E60F311-658F-4712-8BCE-CF75B6A3C0A5}" sibTransId="{D846C73A-83AD-4EFB-8372-A0D5744E5303}"/>
    <dgm:cxn modelId="{8A0DDFD0-2EF0-4C1A-AB7E-BBF28DF5DE16}" srcId="{D33DE4C9-37DA-4E26-82FE-0F9144D2E5CB}" destId="{78E9A1BC-8027-47DE-A375-E1F3A2CEAEBC}" srcOrd="0" destOrd="0" parTransId="{5C99F35C-49CC-4A70-8106-732C7ABFBB2C}" sibTransId="{71E6D5E1-6211-4F3C-AF05-392AC6B2B2A6}"/>
    <dgm:cxn modelId="{DCBEA2D5-A3B9-416C-8668-B0F97E14BF3D}" type="presOf" srcId="{BC3FEA60-08B1-4451-872B-CD920D2158B0}" destId="{1A53497A-9313-4171-92A8-9B6EE2844437}" srcOrd="0" destOrd="0" presId="urn:microsoft.com/office/officeart/2008/layout/HalfCircleOrganizationChart"/>
    <dgm:cxn modelId="{AAC4CBD8-0495-4086-945D-252EDB890E43}" type="presOf" srcId="{9FDDFED9-79B5-4817-AA61-FE45119A8014}" destId="{2529B36C-DC19-4A6D-9E9E-D9B892E1D969}" srcOrd="1" destOrd="0" presId="urn:microsoft.com/office/officeart/2008/layout/HalfCircleOrganizationChart"/>
    <dgm:cxn modelId="{5D44E1DC-97D7-4E5B-B936-A7FCC8E23B78}" type="presOf" srcId="{C1954443-3283-45FF-A2DF-889DF6D1F862}" destId="{39713C6F-CC7B-47FF-A20F-B48B826764A3}" srcOrd="1" destOrd="0" presId="urn:microsoft.com/office/officeart/2008/layout/HalfCircleOrganizationChart"/>
    <dgm:cxn modelId="{CE7C20E0-C982-40B9-9287-CD37E8E6F674}" type="presOf" srcId="{D571E3B7-2EEB-4E66-A2AB-D944542613B0}" destId="{A1DD4855-09D7-4EFB-A027-E3143CE44157}" srcOrd="0" destOrd="0" presId="urn:microsoft.com/office/officeart/2008/layout/HalfCircleOrganizationChart"/>
    <dgm:cxn modelId="{A7B816E2-8E04-47FF-98D4-14FEF7E36551}" type="presOf" srcId="{BC3FEA60-08B1-4451-872B-CD920D2158B0}" destId="{314B85B9-AD7E-4398-BDFB-CC66EC243E9D}" srcOrd="1" destOrd="0" presId="urn:microsoft.com/office/officeart/2008/layout/HalfCircleOrganizationChart"/>
    <dgm:cxn modelId="{5CDCF0FC-AE31-417A-965D-8F328280CE10}" srcId="{E0BDBE45-9BAC-48AE-8CC3-4AE60F13603A}" destId="{D33DE4C9-37DA-4E26-82FE-0F9144D2E5CB}" srcOrd="0" destOrd="0" parTransId="{CEAA0939-9632-44A7-9B1E-BE2ACC48F8B2}" sibTransId="{8BDA663D-F001-4FC1-B25D-0F1E5417B168}"/>
    <dgm:cxn modelId="{647413BF-FF50-49F9-B93D-C22552B7EC22}" type="presParOf" srcId="{168B215A-3C68-4904-830E-DD59BFDC7708}" destId="{188DE198-EA3D-457E-A17F-CB6C60DBC13C}" srcOrd="0" destOrd="0" presId="urn:microsoft.com/office/officeart/2008/layout/HalfCircleOrganizationChart"/>
    <dgm:cxn modelId="{07BD3ACA-B8EB-47EC-8BBC-2198653A2141}" type="presParOf" srcId="{188DE198-EA3D-457E-A17F-CB6C60DBC13C}" destId="{4244EABA-DCE4-47AA-864A-E55428B7D214}" srcOrd="0" destOrd="0" presId="urn:microsoft.com/office/officeart/2008/layout/HalfCircleOrganizationChart"/>
    <dgm:cxn modelId="{76E7D90B-087F-4528-A2FC-4FF00D38E4A8}" type="presParOf" srcId="{4244EABA-DCE4-47AA-864A-E55428B7D214}" destId="{CF2944E6-AB70-4BF0-9EEB-F6048E3E3FD9}" srcOrd="0" destOrd="0" presId="urn:microsoft.com/office/officeart/2008/layout/HalfCircleOrganizationChart"/>
    <dgm:cxn modelId="{450E5F65-460F-493D-816D-1569538B59AA}" type="presParOf" srcId="{4244EABA-DCE4-47AA-864A-E55428B7D214}" destId="{16E8377F-FF08-4994-A94C-2A258CAEF41E}" srcOrd="1" destOrd="0" presId="urn:microsoft.com/office/officeart/2008/layout/HalfCircleOrganizationChart"/>
    <dgm:cxn modelId="{FC9FD261-F47B-45F3-901E-18C6A0173755}" type="presParOf" srcId="{4244EABA-DCE4-47AA-864A-E55428B7D214}" destId="{92197E23-9226-4CC5-939C-68E396530C39}" srcOrd="2" destOrd="0" presId="urn:microsoft.com/office/officeart/2008/layout/HalfCircleOrganizationChart"/>
    <dgm:cxn modelId="{3E05DBF2-C4E8-47AB-A775-47FB6D6F32CE}" type="presParOf" srcId="{4244EABA-DCE4-47AA-864A-E55428B7D214}" destId="{CA548A4D-3E98-49F5-B22F-54814B538A80}" srcOrd="3" destOrd="0" presId="urn:microsoft.com/office/officeart/2008/layout/HalfCircleOrganizationChart"/>
    <dgm:cxn modelId="{DC36A4B4-E1AD-4674-A028-4D672BC08AC5}" type="presParOf" srcId="{188DE198-EA3D-457E-A17F-CB6C60DBC13C}" destId="{80B30EBA-3F60-4DEC-9E44-D0365B5F4CB8}" srcOrd="1" destOrd="0" presId="urn:microsoft.com/office/officeart/2008/layout/HalfCircleOrganizationChart"/>
    <dgm:cxn modelId="{75BF1FBF-BE3A-470C-959F-C1E3547852E3}" type="presParOf" srcId="{80B30EBA-3F60-4DEC-9E44-D0365B5F4CB8}" destId="{BEBFA21B-F3D4-49B7-8DC6-E2C90AA7DB8A}" srcOrd="0" destOrd="0" presId="urn:microsoft.com/office/officeart/2008/layout/HalfCircleOrganizationChart"/>
    <dgm:cxn modelId="{0AB9A0B4-DFDB-4F60-887C-1F57F3BC1EB2}" type="presParOf" srcId="{80B30EBA-3F60-4DEC-9E44-D0365B5F4CB8}" destId="{E46A8C85-DCE1-42BE-B79D-6D219557629A}" srcOrd="1" destOrd="0" presId="urn:microsoft.com/office/officeart/2008/layout/HalfCircleOrganizationChart"/>
    <dgm:cxn modelId="{87A3E454-C33B-403A-BB13-7DC299C42F35}" type="presParOf" srcId="{E46A8C85-DCE1-42BE-B79D-6D219557629A}" destId="{DFE712D1-6D46-4165-93AD-4E1672DD8104}" srcOrd="0" destOrd="0" presId="urn:microsoft.com/office/officeart/2008/layout/HalfCircleOrganizationChart"/>
    <dgm:cxn modelId="{A78CB588-F50D-42AF-A30D-587BD839F278}" type="presParOf" srcId="{DFE712D1-6D46-4165-93AD-4E1672DD8104}" destId="{DDE2F5CA-7D0D-4F4C-BF10-9C3AFFA2E438}" srcOrd="0" destOrd="0" presId="urn:microsoft.com/office/officeart/2008/layout/HalfCircleOrganizationChart"/>
    <dgm:cxn modelId="{074CCEE8-7851-48F0-8527-687010A49CB2}" type="presParOf" srcId="{DFE712D1-6D46-4165-93AD-4E1672DD8104}" destId="{A9DA6B5A-7465-474F-B792-40EC468DE332}" srcOrd="1" destOrd="0" presId="urn:microsoft.com/office/officeart/2008/layout/HalfCircleOrganizationChart"/>
    <dgm:cxn modelId="{FB3A4F4C-B266-41F4-83F6-17D9A96274CB}" type="presParOf" srcId="{DFE712D1-6D46-4165-93AD-4E1672DD8104}" destId="{55EB0424-1D1F-4B3B-986E-2EB9792CB414}" srcOrd="2" destOrd="0" presId="urn:microsoft.com/office/officeart/2008/layout/HalfCircleOrganizationChart"/>
    <dgm:cxn modelId="{51F440CE-A8C3-4D84-9FC7-168CF6692260}" type="presParOf" srcId="{DFE712D1-6D46-4165-93AD-4E1672DD8104}" destId="{BA5C0FD6-DDE3-49C8-9FA5-D7C1DB3ED2E4}" srcOrd="3" destOrd="0" presId="urn:microsoft.com/office/officeart/2008/layout/HalfCircleOrganizationChart"/>
    <dgm:cxn modelId="{5A843DAE-8D38-48B1-B368-0AD1F4AF6EE9}" type="presParOf" srcId="{E46A8C85-DCE1-42BE-B79D-6D219557629A}" destId="{804FF091-56CC-48A2-AA97-20CEED6509C7}" srcOrd="1" destOrd="0" presId="urn:microsoft.com/office/officeart/2008/layout/HalfCircleOrganizationChart"/>
    <dgm:cxn modelId="{DF08D61B-7F1C-408D-9438-809122B53AC3}" type="presParOf" srcId="{804FF091-56CC-48A2-AA97-20CEED6509C7}" destId="{5E2E48B2-FF60-4FC6-AC07-EB35BF895960}" srcOrd="0" destOrd="0" presId="urn:microsoft.com/office/officeart/2008/layout/HalfCircleOrganizationChart"/>
    <dgm:cxn modelId="{6C52E59E-BBAF-4A80-BB0F-0BD1AB683C55}" type="presParOf" srcId="{804FF091-56CC-48A2-AA97-20CEED6509C7}" destId="{40BE54CB-2DF3-425D-BD0C-E935A6704DAE}" srcOrd="1" destOrd="0" presId="urn:microsoft.com/office/officeart/2008/layout/HalfCircleOrganizationChart"/>
    <dgm:cxn modelId="{7EA595E3-251A-493F-8B6C-C1E71520DB2D}" type="presParOf" srcId="{40BE54CB-2DF3-425D-BD0C-E935A6704DAE}" destId="{BA539856-F729-4251-9F1F-712604838B20}" srcOrd="0" destOrd="0" presId="urn:microsoft.com/office/officeart/2008/layout/HalfCircleOrganizationChart"/>
    <dgm:cxn modelId="{F9E16846-8ACD-4643-9030-234A5F152801}" type="presParOf" srcId="{BA539856-F729-4251-9F1F-712604838B20}" destId="{9BBF93EB-968A-4DB9-9F6D-AB40A5AD880D}" srcOrd="0" destOrd="0" presId="urn:microsoft.com/office/officeart/2008/layout/HalfCircleOrganizationChart"/>
    <dgm:cxn modelId="{45183D7D-39E9-41DE-897F-4AB55957DF63}" type="presParOf" srcId="{BA539856-F729-4251-9F1F-712604838B20}" destId="{F1F8FA65-1AF1-4F3C-AF9B-7A60DB1E7DE3}" srcOrd="1" destOrd="0" presId="urn:microsoft.com/office/officeart/2008/layout/HalfCircleOrganizationChart"/>
    <dgm:cxn modelId="{6655330E-A2DD-4F7F-8F40-931AD31944C6}" type="presParOf" srcId="{BA539856-F729-4251-9F1F-712604838B20}" destId="{CA75B92A-C702-4FBE-9D04-5B421F825D40}" srcOrd="2" destOrd="0" presId="urn:microsoft.com/office/officeart/2008/layout/HalfCircleOrganizationChart"/>
    <dgm:cxn modelId="{8D079517-03F1-4AE7-8C88-D367F0EF31E8}" type="presParOf" srcId="{BA539856-F729-4251-9F1F-712604838B20}" destId="{110F7DF5-9A8F-4CE5-B3F7-AF5FC99748F7}" srcOrd="3" destOrd="0" presId="urn:microsoft.com/office/officeart/2008/layout/HalfCircleOrganizationChart"/>
    <dgm:cxn modelId="{B6AE4604-D6B9-4060-915E-4C5B179192D0}" type="presParOf" srcId="{40BE54CB-2DF3-425D-BD0C-E935A6704DAE}" destId="{09892785-C3E9-4665-A5F4-9E98E3294F78}" srcOrd="1" destOrd="0" presId="urn:microsoft.com/office/officeart/2008/layout/HalfCircleOrganizationChart"/>
    <dgm:cxn modelId="{4EA10263-8B60-4CAD-BAC4-EE6184FAA413}" type="presParOf" srcId="{40BE54CB-2DF3-425D-BD0C-E935A6704DAE}" destId="{8C963DD1-C040-4E8F-8DB5-6572CDF56191}" srcOrd="2" destOrd="0" presId="urn:microsoft.com/office/officeart/2008/layout/HalfCircleOrganizationChart"/>
    <dgm:cxn modelId="{25BA88DE-52A8-4C39-88D7-DCD97BD9B1EE}" type="presParOf" srcId="{804FF091-56CC-48A2-AA97-20CEED6509C7}" destId="{C96F2C77-0701-42B5-9131-6648AC6638A9}" srcOrd="2" destOrd="0" presId="urn:microsoft.com/office/officeart/2008/layout/HalfCircleOrganizationChart"/>
    <dgm:cxn modelId="{01024B97-2D7B-4856-8BF4-3CD1D599AD55}" type="presParOf" srcId="{804FF091-56CC-48A2-AA97-20CEED6509C7}" destId="{39296805-ABB8-4EFE-9CD5-153236EFED84}" srcOrd="3" destOrd="0" presId="urn:microsoft.com/office/officeart/2008/layout/HalfCircleOrganizationChart"/>
    <dgm:cxn modelId="{EDD366A3-AF5D-4AC5-9B76-564D14FC2CAA}" type="presParOf" srcId="{39296805-ABB8-4EFE-9CD5-153236EFED84}" destId="{2E4555F6-EEAD-4C94-8587-C890F3495739}" srcOrd="0" destOrd="0" presId="urn:microsoft.com/office/officeart/2008/layout/HalfCircleOrganizationChart"/>
    <dgm:cxn modelId="{FBE0AC50-D2B9-4F59-BCFC-862745C36838}" type="presParOf" srcId="{2E4555F6-EEAD-4C94-8587-C890F3495739}" destId="{A1DD4855-09D7-4EFB-A027-E3143CE44157}" srcOrd="0" destOrd="0" presId="urn:microsoft.com/office/officeart/2008/layout/HalfCircleOrganizationChart"/>
    <dgm:cxn modelId="{F9F1141C-3AC5-477F-8C3E-A8BE73BAE39F}" type="presParOf" srcId="{2E4555F6-EEAD-4C94-8587-C890F3495739}" destId="{BF9B2144-8CCC-42E6-AF43-D910C49D4EC2}" srcOrd="1" destOrd="0" presId="urn:microsoft.com/office/officeart/2008/layout/HalfCircleOrganizationChart"/>
    <dgm:cxn modelId="{D6D1913A-7234-49DF-83D0-8C4964308A05}" type="presParOf" srcId="{2E4555F6-EEAD-4C94-8587-C890F3495739}" destId="{91366B93-B6FC-4C30-85D7-5503D7321475}" srcOrd="2" destOrd="0" presId="urn:microsoft.com/office/officeart/2008/layout/HalfCircleOrganizationChart"/>
    <dgm:cxn modelId="{4B01C854-84E7-4245-98F6-41A13CB6F1B6}" type="presParOf" srcId="{2E4555F6-EEAD-4C94-8587-C890F3495739}" destId="{68295948-800F-436A-AF58-87238607C5C4}" srcOrd="3" destOrd="0" presId="urn:microsoft.com/office/officeart/2008/layout/HalfCircleOrganizationChart"/>
    <dgm:cxn modelId="{E4A36929-C3E9-409D-BA66-1D635DFC55D2}" type="presParOf" srcId="{39296805-ABB8-4EFE-9CD5-153236EFED84}" destId="{B402FDA3-6FFA-4D76-BA5E-B5077CDCA972}" srcOrd="1" destOrd="0" presId="urn:microsoft.com/office/officeart/2008/layout/HalfCircleOrganizationChart"/>
    <dgm:cxn modelId="{8E2DE7BB-CF71-47A1-A06B-2300A94B011E}" type="presParOf" srcId="{39296805-ABB8-4EFE-9CD5-153236EFED84}" destId="{B54B093A-E206-4D89-A7AB-8C4C8635B3DF}" srcOrd="2" destOrd="0" presId="urn:microsoft.com/office/officeart/2008/layout/HalfCircleOrganizationChart"/>
    <dgm:cxn modelId="{A840E35E-4DE9-4031-9B5F-003DFA04F0F1}" type="presParOf" srcId="{E46A8C85-DCE1-42BE-B79D-6D219557629A}" destId="{F8FABFA9-9B5C-49F4-85D5-0C6F6E4A9D4C}" srcOrd="2" destOrd="0" presId="urn:microsoft.com/office/officeart/2008/layout/HalfCircleOrganizationChart"/>
    <dgm:cxn modelId="{11EBCAB6-30E9-4BB9-B45D-E276C614B4C3}" type="presParOf" srcId="{80B30EBA-3F60-4DEC-9E44-D0365B5F4CB8}" destId="{9CF098AF-B6AB-4EA9-BFF2-4A6685A0A870}" srcOrd="2" destOrd="0" presId="urn:microsoft.com/office/officeart/2008/layout/HalfCircleOrganizationChart"/>
    <dgm:cxn modelId="{DC15060F-113C-411D-82EB-6FCDB592ADFE}" type="presParOf" srcId="{80B30EBA-3F60-4DEC-9E44-D0365B5F4CB8}" destId="{815223BA-96C3-4BCA-A322-2D509B1C5D4F}" srcOrd="3" destOrd="0" presId="urn:microsoft.com/office/officeart/2008/layout/HalfCircleOrganizationChart"/>
    <dgm:cxn modelId="{6D5FB78D-5C93-4CC7-8BEB-CF4C0CB47063}" type="presParOf" srcId="{815223BA-96C3-4BCA-A322-2D509B1C5D4F}" destId="{9B713523-EB60-4B92-81BB-A707F6E84578}" srcOrd="0" destOrd="0" presId="urn:microsoft.com/office/officeart/2008/layout/HalfCircleOrganizationChart"/>
    <dgm:cxn modelId="{BCDBE376-6D47-4DFA-A525-25FE1453F954}" type="presParOf" srcId="{9B713523-EB60-4B92-81BB-A707F6E84578}" destId="{C2837000-E7C1-4E76-AC2D-8EF7F1220659}" srcOrd="0" destOrd="0" presId="urn:microsoft.com/office/officeart/2008/layout/HalfCircleOrganizationChart"/>
    <dgm:cxn modelId="{F16C1172-02CB-4C35-B90C-E628045A3F03}" type="presParOf" srcId="{9B713523-EB60-4B92-81BB-A707F6E84578}" destId="{B925F2BE-3318-47BA-B0FA-ACC30320CE81}" srcOrd="1" destOrd="0" presId="urn:microsoft.com/office/officeart/2008/layout/HalfCircleOrganizationChart"/>
    <dgm:cxn modelId="{2BB5C162-EEDB-4BC8-867A-8AA220E3AC60}" type="presParOf" srcId="{9B713523-EB60-4B92-81BB-A707F6E84578}" destId="{5CECC6E9-4985-4696-BB53-DDAC53E49E16}" srcOrd="2" destOrd="0" presId="urn:microsoft.com/office/officeart/2008/layout/HalfCircleOrganizationChart"/>
    <dgm:cxn modelId="{5CE5CA2E-7B67-4B55-B7FE-D28E921BEB59}" type="presParOf" srcId="{9B713523-EB60-4B92-81BB-A707F6E84578}" destId="{250FF94E-351F-41B1-811D-82D658607C1B}" srcOrd="3" destOrd="0" presId="urn:microsoft.com/office/officeart/2008/layout/HalfCircleOrganizationChart"/>
    <dgm:cxn modelId="{7EC267BD-DBE5-475D-893C-0CEC785219CA}" type="presParOf" srcId="{815223BA-96C3-4BCA-A322-2D509B1C5D4F}" destId="{87459646-419E-4DC4-A36A-4BE822BF83A1}" srcOrd="1" destOrd="0" presId="urn:microsoft.com/office/officeart/2008/layout/HalfCircleOrganizationChart"/>
    <dgm:cxn modelId="{310FBC8F-CA67-44E3-8756-3CCCBFA9021F}" type="presParOf" srcId="{87459646-419E-4DC4-A36A-4BE822BF83A1}" destId="{0FD54FF8-EBE1-4423-90F4-2E4683A256A0}" srcOrd="0" destOrd="0" presId="urn:microsoft.com/office/officeart/2008/layout/HalfCircleOrganizationChart"/>
    <dgm:cxn modelId="{3CEB66C8-E42F-4788-9BE8-34D6242080B4}" type="presParOf" srcId="{87459646-419E-4DC4-A36A-4BE822BF83A1}" destId="{8FD2FA08-C234-49C3-BBE2-A83324E2BD7C}" srcOrd="1" destOrd="0" presId="urn:microsoft.com/office/officeart/2008/layout/HalfCircleOrganizationChart"/>
    <dgm:cxn modelId="{12DA99C2-0063-4E93-8611-5D0A14155551}" type="presParOf" srcId="{8FD2FA08-C234-49C3-BBE2-A83324E2BD7C}" destId="{F3EB904F-0F8F-4F46-B810-AF0AACBF0E17}" srcOrd="0" destOrd="0" presId="urn:microsoft.com/office/officeart/2008/layout/HalfCircleOrganizationChart"/>
    <dgm:cxn modelId="{0C059AC5-DFDA-4C79-8BB9-41BE5EE36091}" type="presParOf" srcId="{F3EB904F-0F8F-4F46-B810-AF0AACBF0E17}" destId="{1A53497A-9313-4171-92A8-9B6EE2844437}" srcOrd="0" destOrd="0" presId="urn:microsoft.com/office/officeart/2008/layout/HalfCircleOrganizationChart"/>
    <dgm:cxn modelId="{94DB5240-E69E-4920-8C96-56BDC7A75DF1}" type="presParOf" srcId="{F3EB904F-0F8F-4F46-B810-AF0AACBF0E17}" destId="{0E87653E-EFD0-4140-9366-1C9D0E2D5A64}" srcOrd="1" destOrd="0" presId="urn:microsoft.com/office/officeart/2008/layout/HalfCircleOrganizationChart"/>
    <dgm:cxn modelId="{61B19A37-52DB-423D-B562-9BFAD07572F1}" type="presParOf" srcId="{F3EB904F-0F8F-4F46-B810-AF0AACBF0E17}" destId="{8E6BBE9F-F48E-45AB-A70A-A96870F0B8CF}" srcOrd="2" destOrd="0" presId="urn:microsoft.com/office/officeart/2008/layout/HalfCircleOrganizationChart"/>
    <dgm:cxn modelId="{92DCF709-E000-408C-9AD6-0B90F153C447}" type="presParOf" srcId="{F3EB904F-0F8F-4F46-B810-AF0AACBF0E17}" destId="{314B85B9-AD7E-4398-BDFB-CC66EC243E9D}" srcOrd="3" destOrd="0" presId="urn:microsoft.com/office/officeart/2008/layout/HalfCircleOrganizationChart"/>
    <dgm:cxn modelId="{229C306F-7579-4965-A7AE-13536635EDDA}" type="presParOf" srcId="{8FD2FA08-C234-49C3-BBE2-A83324E2BD7C}" destId="{C7D003CE-822E-4363-8BF9-0C594D9E7F22}" srcOrd="1" destOrd="0" presId="urn:microsoft.com/office/officeart/2008/layout/HalfCircleOrganizationChart"/>
    <dgm:cxn modelId="{46F2549D-4F24-4A1B-AD67-1679E51D22FA}" type="presParOf" srcId="{8FD2FA08-C234-49C3-BBE2-A83324E2BD7C}" destId="{3139C425-F6D1-40E0-A940-295E919B1DEE}" srcOrd="2" destOrd="0" presId="urn:microsoft.com/office/officeart/2008/layout/HalfCircleOrganizationChart"/>
    <dgm:cxn modelId="{52A87ED2-C51F-4943-B04D-8089099D05CF}" type="presParOf" srcId="{87459646-419E-4DC4-A36A-4BE822BF83A1}" destId="{9E0703EF-CB9A-43EB-8434-BC1B2F635D9F}" srcOrd="2" destOrd="0" presId="urn:microsoft.com/office/officeart/2008/layout/HalfCircleOrganizationChart"/>
    <dgm:cxn modelId="{88D4D378-5580-4120-AF89-3B3CD9D5BC54}" type="presParOf" srcId="{87459646-419E-4DC4-A36A-4BE822BF83A1}" destId="{1B3C7EEB-BE6B-49E5-9043-46401F657A16}" srcOrd="3" destOrd="0" presId="urn:microsoft.com/office/officeart/2008/layout/HalfCircleOrganizationChart"/>
    <dgm:cxn modelId="{5F938016-3E3A-4342-93BC-0E221B25FDB6}" type="presParOf" srcId="{1B3C7EEB-BE6B-49E5-9043-46401F657A16}" destId="{7E7E7BDB-CA33-4A04-8955-16EA95C0C7E3}" srcOrd="0" destOrd="0" presId="urn:microsoft.com/office/officeart/2008/layout/HalfCircleOrganizationChart"/>
    <dgm:cxn modelId="{232E8857-F60F-4148-9902-826EBF506364}" type="presParOf" srcId="{7E7E7BDB-CA33-4A04-8955-16EA95C0C7E3}" destId="{F0511FAB-0B94-4255-A426-C0C7D732B6BB}" srcOrd="0" destOrd="0" presId="urn:microsoft.com/office/officeart/2008/layout/HalfCircleOrganizationChart"/>
    <dgm:cxn modelId="{2CD85B46-4669-42E5-837D-4777F65C2E23}" type="presParOf" srcId="{7E7E7BDB-CA33-4A04-8955-16EA95C0C7E3}" destId="{D9FCFC8A-50B8-4A1D-935F-1963323D0375}" srcOrd="1" destOrd="0" presId="urn:microsoft.com/office/officeart/2008/layout/HalfCircleOrganizationChart"/>
    <dgm:cxn modelId="{7CD3089C-798A-4BA0-BD41-61FF77DDB33D}" type="presParOf" srcId="{7E7E7BDB-CA33-4A04-8955-16EA95C0C7E3}" destId="{D512643F-2486-48AD-AD87-BEABB782E654}" srcOrd="2" destOrd="0" presId="urn:microsoft.com/office/officeart/2008/layout/HalfCircleOrganizationChart"/>
    <dgm:cxn modelId="{871249D6-B4A5-46B3-A87C-E5B156D6EED2}" type="presParOf" srcId="{7E7E7BDB-CA33-4A04-8955-16EA95C0C7E3}" destId="{39713C6F-CC7B-47FF-A20F-B48B826764A3}" srcOrd="3" destOrd="0" presId="urn:microsoft.com/office/officeart/2008/layout/HalfCircleOrganizationChart"/>
    <dgm:cxn modelId="{D9D38456-32C9-447A-9B03-98840FB53E28}" type="presParOf" srcId="{1B3C7EEB-BE6B-49E5-9043-46401F657A16}" destId="{23A8567E-3627-4A5E-A18C-DDC8A1B8F12C}" srcOrd="1" destOrd="0" presId="urn:microsoft.com/office/officeart/2008/layout/HalfCircleOrganizationChart"/>
    <dgm:cxn modelId="{EFAE3CE4-DFB9-4EEA-8AD5-9426F6F3A951}" type="presParOf" srcId="{1B3C7EEB-BE6B-49E5-9043-46401F657A16}" destId="{4452E2DC-E6C1-481A-8A30-063F78C52E54}" srcOrd="2" destOrd="0" presId="urn:microsoft.com/office/officeart/2008/layout/HalfCircleOrganizationChart"/>
    <dgm:cxn modelId="{7429E480-347F-4E8D-9C1F-E27B2A944527}" type="presParOf" srcId="{815223BA-96C3-4BCA-A322-2D509B1C5D4F}" destId="{313F8042-382D-4CC9-A4C4-EDF322CFBE63}" srcOrd="2" destOrd="0" presId="urn:microsoft.com/office/officeart/2008/layout/HalfCircleOrganizationChart"/>
    <dgm:cxn modelId="{A6AF1873-2EBD-4B06-9B1C-70A2654530C6}" type="presParOf" srcId="{80B30EBA-3F60-4DEC-9E44-D0365B5F4CB8}" destId="{B74074A0-97C4-4D81-95F8-889295B0D432}" srcOrd="4" destOrd="0" presId="urn:microsoft.com/office/officeart/2008/layout/HalfCircleOrganizationChart"/>
    <dgm:cxn modelId="{96859FB7-887C-4D80-94E4-B15D2261A15D}" type="presParOf" srcId="{80B30EBA-3F60-4DEC-9E44-D0365B5F4CB8}" destId="{130EFC62-9D30-4780-BDDE-0D77B708A05E}" srcOrd="5" destOrd="0" presId="urn:microsoft.com/office/officeart/2008/layout/HalfCircleOrganizationChart"/>
    <dgm:cxn modelId="{9F2D2DF0-A8DB-4933-B463-9F9711223929}" type="presParOf" srcId="{130EFC62-9D30-4780-BDDE-0D77B708A05E}" destId="{599C58C2-7271-4F76-ACD5-C4FF796A1054}" srcOrd="0" destOrd="0" presId="urn:microsoft.com/office/officeart/2008/layout/HalfCircleOrganizationChart"/>
    <dgm:cxn modelId="{D37D220D-AAE9-40DA-8D60-942C20E10C75}" type="presParOf" srcId="{599C58C2-7271-4F76-ACD5-C4FF796A1054}" destId="{38EEC2EF-311C-424D-AEF3-0197DB51B88F}" srcOrd="0" destOrd="0" presId="urn:microsoft.com/office/officeart/2008/layout/HalfCircleOrganizationChart"/>
    <dgm:cxn modelId="{96457714-C390-4B6B-861C-9E8BF70C5D13}" type="presParOf" srcId="{599C58C2-7271-4F76-ACD5-C4FF796A1054}" destId="{5B92897B-012D-4235-8999-AF99ACDF134B}" srcOrd="1" destOrd="0" presId="urn:microsoft.com/office/officeart/2008/layout/HalfCircleOrganizationChart"/>
    <dgm:cxn modelId="{8D4EFA6E-999E-41AD-9A62-919ADBB7B734}" type="presParOf" srcId="{599C58C2-7271-4F76-ACD5-C4FF796A1054}" destId="{54A72491-D006-4A15-9672-8F57928DBB40}" srcOrd="2" destOrd="0" presId="urn:microsoft.com/office/officeart/2008/layout/HalfCircleOrganizationChart"/>
    <dgm:cxn modelId="{E1936102-8BE4-48DD-8C19-BFAF139DE791}" type="presParOf" srcId="{599C58C2-7271-4F76-ACD5-C4FF796A1054}" destId="{FB12BB07-65F1-425A-9CD4-C81CC55BBA63}" srcOrd="3" destOrd="0" presId="urn:microsoft.com/office/officeart/2008/layout/HalfCircleOrganizationChart"/>
    <dgm:cxn modelId="{6AA399BA-5D61-460F-9BDD-8F5CD3224F7F}" type="presParOf" srcId="{130EFC62-9D30-4780-BDDE-0D77B708A05E}" destId="{16D6DF12-E486-4258-AF0D-EAA87413DF47}" srcOrd="1" destOrd="0" presId="urn:microsoft.com/office/officeart/2008/layout/HalfCircleOrganizationChart"/>
    <dgm:cxn modelId="{01947FB5-F93D-408E-9DED-3F13BADCCD5D}" type="presParOf" srcId="{16D6DF12-E486-4258-AF0D-EAA87413DF47}" destId="{C1CAAEDB-3E7D-40C8-A01A-D27A04374C3E}" srcOrd="0" destOrd="0" presId="urn:microsoft.com/office/officeart/2008/layout/HalfCircleOrganizationChart"/>
    <dgm:cxn modelId="{AB13F572-0EC0-40DE-9F60-A7831E64427E}" type="presParOf" srcId="{16D6DF12-E486-4258-AF0D-EAA87413DF47}" destId="{B163867D-9F91-4D7D-B9B8-0DECA882A413}" srcOrd="1" destOrd="0" presId="urn:microsoft.com/office/officeart/2008/layout/HalfCircleOrganizationChart"/>
    <dgm:cxn modelId="{AAAC2D18-FDF2-451C-B714-BABBD0B6F66F}" type="presParOf" srcId="{B163867D-9F91-4D7D-B9B8-0DECA882A413}" destId="{2B62E3EE-BB13-4F49-8247-363620ED15FA}" srcOrd="0" destOrd="0" presId="urn:microsoft.com/office/officeart/2008/layout/HalfCircleOrganizationChart"/>
    <dgm:cxn modelId="{D85E4797-164D-437A-8F69-F78E2EAA96C3}" type="presParOf" srcId="{2B62E3EE-BB13-4F49-8247-363620ED15FA}" destId="{DE7A3C08-C274-4EAA-A5CB-81FC0910D190}" srcOrd="0" destOrd="0" presId="urn:microsoft.com/office/officeart/2008/layout/HalfCircleOrganizationChart"/>
    <dgm:cxn modelId="{961CD423-636C-4133-A8AD-F4BE56C1FE03}" type="presParOf" srcId="{2B62E3EE-BB13-4F49-8247-363620ED15FA}" destId="{06F8960A-7C4A-4B0D-8694-41EBD703411C}" srcOrd="1" destOrd="0" presId="urn:microsoft.com/office/officeart/2008/layout/HalfCircleOrganizationChart"/>
    <dgm:cxn modelId="{EBA743F4-08AA-4291-B3B9-0358094DFD26}" type="presParOf" srcId="{2B62E3EE-BB13-4F49-8247-363620ED15FA}" destId="{B617B6C7-188B-4783-A472-F82E13666993}" srcOrd="2" destOrd="0" presId="urn:microsoft.com/office/officeart/2008/layout/HalfCircleOrganizationChart"/>
    <dgm:cxn modelId="{E0BD2F00-EB3F-4C1A-9897-F232CF7E4788}" type="presParOf" srcId="{2B62E3EE-BB13-4F49-8247-363620ED15FA}" destId="{0E33EF49-6DC7-4ADC-8770-A5E43074A044}" srcOrd="3" destOrd="0" presId="urn:microsoft.com/office/officeart/2008/layout/HalfCircleOrganizationChart"/>
    <dgm:cxn modelId="{F105D29C-ACA7-46F7-936D-E6A0E7B447F8}" type="presParOf" srcId="{B163867D-9F91-4D7D-B9B8-0DECA882A413}" destId="{2582093E-6A6C-41C3-92A9-13BAC400F74A}" srcOrd="1" destOrd="0" presId="urn:microsoft.com/office/officeart/2008/layout/HalfCircleOrganizationChart"/>
    <dgm:cxn modelId="{02EFD319-81E5-4028-973F-24BB1C9A6356}" type="presParOf" srcId="{B163867D-9F91-4D7D-B9B8-0DECA882A413}" destId="{125CFCAB-407B-4828-BA7C-F9BB4B0EAC6F}" srcOrd="2" destOrd="0" presId="urn:microsoft.com/office/officeart/2008/layout/HalfCircleOrganizationChart"/>
    <dgm:cxn modelId="{2B5C6B9F-CDA4-4283-A25F-4D031201E042}" type="presParOf" srcId="{16D6DF12-E486-4258-AF0D-EAA87413DF47}" destId="{E2139276-DE97-412A-B034-004FA6438469}" srcOrd="2" destOrd="0" presId="urn:microsoft.com/office/officeart/2008/layout/HalfCircleOrganizationChart"/>
    <dgm:cxn modelId="{A96D94B1-8D15-4E4A-B12D-42F0715B03A6}" type="presParOf" srcId="{16D6DF12-E486-4258-AF0D-EAA87413DF47}" destId="{DDCF0613-EAAE-408A-B314-C4E1864FF048}" srcOrd="3" destOrd="0" presId="urn:microsoft.com/office/officeart/2008/layout/HalfCircleOrganizationChart"/>
    <dgm:cxn modelId="{FE9DE33F-273C-49F9-9DF2-FA585A79A724}" type="presParOf" srcId="{DDCF0613-EAAE-408A-B314-C4E1864FF048}" destId="{E24E4668-098C-4F19-BF59-C502584B10B5}" srcOrd="0" destOrd="0" presId="urn:microsoft.com/office/officeart/2008/layout/HalfCircleOrganizationChart"/>
    <dgm:cxn modelId="{ABBCB710-5CEE-4CD7-ADBF-DC26A39DD8B9}" type="presParOf" srcId="{E24E4668-098C-4F19-BF59-C502584B10B5}" destId="{3660487B-3988-483B-B651-2CF519B3B3D6}" srcOrd="0" destOrd="0" presId="urn:microsoft.com/office/officeart/2008/layout/HalfCircleOrganizationChart"/>
    <dgm:cxn modelId="{B3A4FC48-5D6B-402B-8EDC-2FD7C712E5FF}" type="presParOf" srcId="{E24E4668-098C-4F19-BF59-C502584B10B5}" destId="{481958DC-192C-4CED-9238-6876F93CA0F8}" srcOrd="1" destOrd="0" presId="urn:microsoft.com/office/officeart/2008/layout/HalfCircleOrganizationChart"/>
    <dgm:cxn modelId="{7D12413E-9DAE-4F4E-A92C-09B0A927CD86}" type="presParOf" srcId="{E24E4668-098C-4F19-BF59-C502584B10B5}" destId="{6DFABC5F-8818-4CD4-9A46-A51DFEC7EE78}" srcOrd="2" destOrd="0" presId="urn:microsoft.com/office/officeart/2008/layout/HalfCircleOrganizationChart"/>
    <dgm:cxn modelId="{9A1545C6-88A9-41F9-9EAE-E44E29D7CF75}" type="presParOf" srcId="{E24E4668-098C-4F19-BF59-C502584B10B5}" destId="{2529B36C-DC19-4A6D-9E9E-D9B892E1D969}" srcOrd="3" destOrd="0" presId="urn:microsoft.com/office/officeart/2008/layout/HalfCircleOrganizationChart"/>
    <dgm:cxn modelId="{4E97CE18-AE5F-457C-B12E-AE672E9ED76A}" type="presParOf" srcId="{DDCF0613-EAAE-408A-B314-C4E1864FF048}" destId="{C0654CB4-B885-4EC7-89C8-8978E85D932F}" srcOrd="1" destOrd="0" presId="urn:microsoft.com/office/officeart/2008/layout/HalfCircleOrganizationChart"/>
    <dgm:cxn modelId="{C77D1CE5-0F03-4559-83DD-C1FC45A6B8A3}" type="presParOf" srcId="{DDCF0613-EAAE-408A-B314-C4E1864FF048}" destId="{00D7B013-3E77-416C-BF91-2B502FFC5680}" srcOrd="2" destOrd="0" presId="urn:microsoft.com/office/officeart/2008/layout/HalfCircleOrganizationChart"/>
    <dgm:cxn modelId="{6F5107A5-619C-4D79-81F4-F6734BF7F8A9}" type="presParOf" srcId="{130EFC62-9D30-4780-BDDE-0D77B708A05E}" destId="{9D04A668-1961-4D5D-B4B1-039033800064}" srcOrd="2" destOrd="0" presId="urn:microsoft.com/office/officeart/2008/layout/HalfCircleOrganizationChart"/>
    <dgm:cxn modelId="{E81A7F4E-4A04-45D9-8A63-E54F3E380F72}" type="presParOf" srcId="{188DE198-EA3D-457E-A17F-CB6C60DBC13C}" destId="{EAC88B2E-002F-4151-B57B-D0F5F0D65E54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F36897-1BAE-45C1-9442-012A0A686DB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8CB255-69DF-4DC1-97B2-CBC9E3E190C1}">
      <dgm:prSet/>
      <dgm:spPr/>
      <dgm:t>
        <a:bodyPr/>
        <a:lstStyle/>
        <a:p>
          <a:pPr rtl="0"/>
          <a:r>
            <a:rPr lang="en-US" b="1" dirty="0"/>
            <a:t>Aim:</a:t>
          </a:r>
        </a:p>
      </dgm:t>
    </dgm:pt>
    <dgm:pt modelId="{52DB30DF-506B-4CA6-AF29-4E5F90E7ECB5}" type="parTrans" cxnId="{CFEF5171-31F8-4E13-AA2C-7D06B8D1367B}">
      <dgm:prSet/>
      <dgm:spPr/>
      <dgm:t>
        <a:bodyPr/>
        <a:lstStyle/>
        <a:p>
          <a:endParaRPr lang="en-US"/>
        </a:p>
      </dgm:t>
    </dgm:pt>
    <dgm:pt modelId="{3DF11457-10A2-4595-B6D0-23383EA92E8C}" type="sibTrans" cxnId="{CFEF5171-31F8-4E13-AA2C-7D06B8D1367B}">
      <dgm:prSet/>
      <dgm:spPr/>
      <dgm:t>
        <a:bodyPr/>
        <a:lstStyle/>
        <a:p>
          <a:endParaRPr lang="en-US"/>
        </a:p>
      </dgm:t>
    </dgm:pt>
    <dgm:pt modelId="{F59DC9CB-2851-4DA7-974D-45F4A3FFC79A}">
      <dgm:prSet/>
      <dgm:spPr/>
      <dgm:t>
        <a:bodyPr/>
        <a:lstStyle/>
        <a:p>
          <a:pPr rtl="0"/>
          <a:r>
            <a:rPr lang="en-US" dirty="0"/>
            <a:t>The objective of this study was to evaluate MSDs in terms of perception of pain experienced by physicians, surgeons and dental surgeons during professional work.</a:t>
          </a:r>
        </a:p>
      </dgm:t>
    </dgm:pt>
    <dgm:pt modelId="{11D2B815-2732-45CA-B1F2-035FFA582265}" type="parTrans" cxnId="{DC5BC5EF-D9BF-43FB-BB1B-EB593F0C8D56}">
      <dgm:prSet/>
      <dgm:spPr/>
      <dgm:t>
        <a:bodyPr/>
        <a:lstStyle/>
        <a:p>
          <a:endParaRPr lang="en-US"/>
        </a:p>
      </dgm:t>
    </dgm:pt>
    <dgm:pt modelId="{32992BBB-FB79-4BB9-BA87-E98C5707BC04}" type="sibTrans" cxnId="{DC5BC5EF-D9BF-43FB-BB1B-EB593F0C8D56}">
      <dgm:prSet/>
      <dgm:spPr/>
      <dgm:t>
        <a:bodyPr/>
        <a:lstStyle/>
        <a:p>
          <a:endParaRPr lang="en-US"/>
        </a:p>
      </dgm:t>
    </dgm:pt>
    <dgm:pt modelId="{BBFE1B97-1DAA-42C0-8709-86FC07DE9DDA}">
      <dgm:prSet/>
      <dgm:spPr/>
      <dgm:t>
        <a:bodyPr/>
        <a:lstStyle/>
        <a:p>
          <a:pPr rtl="0"/>
          <a:r>
            <a:rPr lang="en-US" b="1" dirty="0"/>
            <a:t>Subjects and Methods:</a:t>
          </a:r>
          <a:endParaRPr lang="en-US" dirty="0"/>
        </a:p>
      </dgm:t>
    </dgm:pt>
    <dgm:pt modelId="{AC804A2E-2281-4F87-9D36-EFF204F3C347}" type="parTrans" cxnId="{2439762D-6C23-4E60-82FD-68369E05E5EA}">
      <dgm:prSet/>
      <dgm:spPr/>
      <dgm:t>
        <a:bodyPr/>
        <a:lstStyle/>
        <a:p>
          <a:endParaRPr lang="en-US"/>
        </a:p>
      </dgm:t>
    </dgm:pt>
    <dgm:pt modelId="{55B9F019-4D46-4425-8EC2-7E2A46F22B78}" type="sibTrans" cxnId="{2439762D-6C23-4E60-82FD-68369E05E5EA}">
      <dgm:prSet/>
      <dgm:spPr/>
      <dgm:t>
        <a:bodyPr/>
        <a:lstStyle/>
        <a:p>
          <a:endParaRPr lang="en-US"/>
        </a:p>
      </dgm:t>
    </dgm:pt>
    <dgm:pt modelId="{CA98C1A8-7484-4294-BDF4-9B05D12C3CCA}">
      <dgm:prSet/>
      <dgm:spPr/>
      <dgm:t>
        <a:bodyPr/>
        <a:lstStyle/>
        <a:p>
          <a:pPr rtl="0"/>
          <a:r>
            <a:rPr lang="en-US" dirty="0"/>
            <a:t>The study was conducted with 100 physicians practicing either modern or alternative medicine, 100 surgeons of various specialties and 100 dental surgeons. Self-reporting work related questionnaire on MSDs were distributed, including information on the location of MSD symptoms in the past 12 months and the pain experienced.</a:t>
          </a:r>
        </a:p>
      </dgm:t>
    </dgm:pt>
    <dgm:pt modelId="{F2CFFCCF-16F0-421D-9198-A9D424C5281B}" type="parTrans" cxnId="{9D7CD421-EAD0-470E-AA4C-121907E43153}">
      <dgm:prSet/>
      <dgm:spPr/>
      <dgm:t>
        <a:bodyPr/>
        <a:lstStyle/>
        <a:p>
          <a:endParaRPr lang="en-US"/>
        </a:p>
      </dgm:t>
    </dgm:pt>
    <dgm:pt modelId="{E7633E10-7D3D-4643-A19E-6795C3971762}" type="sibTrans" cxnId="{9D7CD421-EAD0-470E-AA4C-121907E43153}">
      <dgm:prSet/>
      <dgm:spPr/>
      <dgm:t>
        <a:bodyPr/>
        <a:lstStyle/>
        <a:p>
          <a:endParaRPr lang="en-US"/>
        </a:p>
      </dgm:t>
    </dgm:pt>
    <dgm:pt modelId="{F889AD21-F8A0-4457-9A39-47F52FE0541F}">
      <dgm:prSet/>
      <dgm:spPr/>
      <dgm:t>
        <a:bodyPr/>
        <a:lstStyle/>
        <a:p>
          <a:pPr rtl="0"/>
          <a:r>
            <a:rPr lang="en-US" b="1" dirty="0"/>
            <a:t>Results:</a:t>
          </a:r>
          <a:endParaRPr lang="en-US" dirty="0"/>
        </a:p>
      </dgm:t>
    </dgm:pt>
    <dgm:pt modelId="{D3968314-C15C-4C76-9A23-D0A727F0B7A5}" type="parTrans" cxnId="{8D16D60B-BD1F-4A91-953D-4CF6F2484A51}">
      <dgm:prSet/>
      <dgm:spPr/>
      <dgm:t>
        <a:bodyPr/>
        <a:lstStyle/>
        <a:p>
          <a:endParaRPr lang="en-US"/>
        </a:p>
      </dgm:t>
    </dgm:pt>
    <dgm:pt modelId="{1534D867-C142-458F-B302-74DBD5E2FC35}" type="sibTrans" cxnId="{8D16D60B-BD1F-4A91-953D-4CF6F2484A51}">
      <dgm:prSet/>
      <dgm:spPr/>
      <dgm:t>
        <a:bodyPr/>
        <a:lstStyle/>
        <a:p>
          <a:endParaRPr lang="en-US"/>
        </a:p>
      </dgm:t>
    </dgm:pt>
    <dgm:pt modelId="{176F0272-511F-4AB9-9870-C08868AAD1B7}">
      <dgm:prSet/>
      <dgm:spPr/>
      <dgm:t>
        <a:bodyPr/>
        <a:lstStyle/>
        <a:p>
          <a:pPr rtl="0"/>
          <a:r>
            <a:rPr lang="en-US" dirty="0"/>
            <a:t>Musculoskeletal pain was most prevalent among dentists 61% (61/100), followed by surgeons 37% (37/100) and physicians 20% (20/100). </a:t>
          </a:r>
        </a:p>
      </dgm:t>
    </dgm:pt>
    <dgm:pt modelId="{469CFD45-CF02-490C-897E-18176875A3D9}" type="parTrans" cxnId="{74AAE172-6124-4D6B-A216-5BCBC95275C1}">
      <dgm:prSet/>
      <dgm:spPr/>
      <dgm:t>
        <a:bodyPr/>
        <a:lstStyle/>
        <a:p>
          <a:endParaRPr lang="en-US"/>
        </a:p>
      </dgm:t>
    </dgm:pt>
    <dgm:pt modelId="{6DD7C1ED-64B0-45BA-A9C2-0E9BD9039B14}" type="sibTrans" cxnId="{74AAE172-6124-4D6B-A216-5BCBC95275C1}">
      <dgm:prSet/>
      <dgm:spPr/>
      <dgm:t>
        <a:bodyPr/>
        <a:lstStyle/>
        <a:p>
          <a:endParaRPr lang="en-US"/>
        </a:p>
      </dgm:t>
    </dgm:pt>
    <dgm:pt modelId="{E0A03F14-AE4E-469C-AAD6-067A90886F95}">
      <dgm:prSet/>
      <dgm:spPr/>
      <dgm:t>
        <a:bodyPr/>
        <a:lstStyle/>
        <a:p>
          <a:pPr rtl="0"/>
          <a:r>
            <a:rPr lang="en-US" b="1" dirty="0"/>
            <a:t>Conclusion:</a:t>
          </a:r>
          <a:endParaRPr lang="en-US" dirty="0"/>
        </a:p>
      </dgm:t>
    </dgm:pt>
    <dgm:pt modelId="{1DC9578D-C397-4C17-8345-1231EDC34B99}" type="parTrans" cxnId="{9BD33991-C07D-4C60-9B61-5110712D5FBD}">
      <dgm:prSet/>
      <dgm:spPr/>
      <dgm:t>
        <a:bodyPr/>
        <a:lstStyle/>
        <a:p>
          <a:endParaRPr lang="en-US"/>
        </a:p>
      </dgm:t>
    </dgm:pt>
    <dgm:pt modelId="{95FA00AD-5BA4-4538-BEEB-54793D092F07}" type="sibTrans" cxnId="{9BD33991-C07D-4C60-9B61-5110712D5FBD}">
      <dgm:prSet/>
      <dgm:spPr/>
      <dgm:t>
        <a:bodyPr/>
        <a:lstStyle/>
        <a:p>
          <a:endParaRPr lang="en-US"/>
        </a:p>
      </dgm:t>
    </dgm:pt>
    <dgm:pt modelId="{1C62569C-26CB-4083-840A-B371872C5263}">
      <dgm:prSet/>
      <dgm:spPr/>
      <dgm:t>
        <a:bodyPr/>
        <a:lstStyle/>
        <a:p>
          <a:pPr rtl="0"/>
          <a:r>
            <a:rPr lang="en-US" dirty="0"/>
            <a:t>Within the limitations of the study, there is a higher prevalence of MSDs experienced by dental surgeons than physicians and surgeons. </a:t>
          </a:r>
        </a:p>
      </dgm:t>
    </dgm:pt>
    <dgm:pt modelId="{DC9E2FBF-5BE9-499F-8585-B68DDA81D913}" type="parTrans" cxnId="{E1B88976-FA2C-4A32-AD4D-142D2EE56E34}">
      <dgm:prSet/>
      <dgm:spPr/>
      <dgm:t>
        <a:bodyPr/>
        <a:lstStyle/>
        <a:p>
          <a:endParaRPr lang="en-US"/>
        </a:p>
      </dgm:t>
    </dgm:pt>
    <dgm:pt modelId="{FCAF04CC-239D-4913-8AB6-D22916ED7C19}" type="sibTrans" cxnId="{E1B88976-FA2C-4A32-AD4D-142D2EE56E34}">
      <dgm:prSet/>
      <dgm:spPr/>
      <dgm:t>
        <a:bodyPr/>
        <a:lstStyle/>
        <a:p>
          <a:endParaRPr lang="en-US"/>
        </a:p>
      </dgm:t>
    </dgm:pt>
    <dgm:pt modelId="{1EAFFB3B-073D-4C76-BCF4-04F205EE1423}" type="pres">
      <dgm:prSet presAssocID="{88F36897-1BAE-45C1-9442-012A0A686DB1}" presName="linearFlow" presStyleCnt="0">
        <dgm:presLayoutVars>
          <dgm:dir/>
          <dgm:animLvl val="lvl"/>
          <dgm:resizeHandles val="exact"/>
        </dgm:presLayoutVars>
      </dgm:prSet>
      <dgm:spPr/>
    </dgm:pt>
    <dgm:pt modelId="{901B0670-823B-4492-B69F-00A30E9C6BB9}" type="pres">
      <dgm:prSet presAssocID="{708CB255-69DF-4DC1-97B2-CBC9E3E190C1}" presName="composite" presStyleCnt="0"/>
      <dgm:spPr/>
    </dgm:pt>
    <dgm:pt modelId="{82CFD6B5-0392-4BCF-A07D-42C4AA00D278}" type="pres">
      <dgm:prSet presAssocID="{708CB255-69DF-4DC1-97B2-CBC9E3E190C1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5528C448-8DDE-4A76-B06E-3B0146185EE1}" type="pres">
      <dgm:prSet presAssocID="{708CB255-69DF-4DC1-97B2-CBC9E3E190C1}" presName="descendantText" presStyleLbl="alignAcc1" presStyleIdx="0" presStyleCnt="4">
        <dgm:presLayoutVars>
          <dgm:bulletEnabled val="1"/>
        </dgm:presLayoutVars>
      </dgm:prSet>
      <dgm:spPr/>
    </dgm:pt>
    <dgm:pt modelId="{AD0450DC-6114-4EAB-A7BB-416472A8A9B7}" type="pres">
      <dgm:prSet presAssocID="{3DF11457-10A2-4595-B6D0-23383EA92E8C}" presName="sp" presStyleCnt="0"/>
      <dgm:spPr/>
    </dgm:pt>
    <dgm:pt modelId="{347E08BE-B610-4B48-9EF6-9777F74C01E5}" type="pres">
      <dgm:prSet presAssocID="{BBFE1B97-1DAA-42C0-8709-86FC07DE9DDA}" presName="composite" presStyleCnt="0"/>
      <dgm:spPr/>
    </dgm:pt>
    <dgm:pt modelId="{D20C556C-F1DA-4FA5-A6BA-85673B955005}" type="pres">
      <dgm:prSet presAssocID="{BBFE1B97-1DAA-42C0-8709-86FC07DE9DDA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3471968-1A07-4137-BC02-B8D56DB5DE16}" type="pres">
      <dgm:prSet presAssocID="{BBFE1B97-1DAA-42C0-8709-86FC07DE9DDA}" presName="descendantText" presStyleLbl="alignAcc1" presStyleIdx="1" presStyleCnt="4">
        <dgm:presLayoutVars>
          <dgm:bulletEnabled val="1"/>
        </dgm:presLayoutVars>
      </dgm:prSet>
      <dgm:spPr/>
    </dgm:pt>
    <dgm:pt modelId="{40A30641-C3EB-4F47-88E1-8169AE15E536}" type="pres">
      <dgm:prSet presAssocID="{55B9F019-4D46-4425-8EC2-7E2A46F22B78}" presName="sp" presStyleCnt="0"/>
      <dgm:spPr/>
    </dgm:pt>
    <dgm:pt modelId="{7C25D57F-8DD6-4A20-BBD9-DE6F7F59E252}" type="pres">
      <dgm:prSet presAssocID="{F889AD21-F8A0-4457-9A39-47F52FE0541F}" presName="composite" presStyleCnt="0"/>
      <dgm:spPr/>
    </dgm:pt>
    <dgm:pt modelId="{FEFD88EA-5A18-4556-B45A-8640D28C53BC}" type="pres">
      <dgm:prSet presAssocID="{F889AD21-F8A0-4457-9A39-47F52FE0541F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7FDC748B-9BB8-4499-B71E-144FF0601978}" type="pres">
      <dgm:prSet presAssocID="{F889AD21-F8A0-4457-9A39-47F52FE0541F}" presName="descendantText" presStyleLbl="alignAcc1" presStyleIdx="2" presStyleCnt="4">
        <dgm:presLayoutVars>
          <dgm:bulletEnabled val="1"/>
        </dgm:presLayoutVars>
      </dgm:prSet>
      <dgm:spPr/>
    </dgm:pt>
    <dgm:pt modelId="{B18D994C-CCF8-4D8C-B1D1-6458491C4B2F}" type="pres">
      <dgm:prSet presAssocID="{1534D867-C142-458F-B302-74DBD5E2FC35}" presName="sp" presStyleCnt="0"/>
      <dgm:spPr/>
    </dgm:pt>
    <dgm:pt modelId="{A1EE857A-624B-46AF-A6B7-F9758480360B}" type="pres">
      <dgm:prSet presAssocID="{E0A03F14-AE4E-469C-AAD6-067A90886F95}" presName="composite" presStyleCnt="0"/>
      <dgm:spPr/>
    </dgm:pt>
    <dgm:pt modelId="{E668654F-DB37-4D87-972E-D0E8F4F0FD78}" type="pres">
      <dgm:prSet presAssocID="{E0A03F14-AE4E-469C-AAD6-067A90886F9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0081DB2-06AB-490A-889B-76B101D9E446}" type="pres">
      <dgm:prSet presAssocID="{E0A03F14-AE4E-469C-AAD6-067A90886F9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8D16D60B-BD1F-4A91-953D-4CF6F2484A51}" srcId="{88F36897-1BAE-45C1-9442-012A0A686DB1}" destId="{F889AD21-F8A0-4457-9A39-47F52FE0541F}" srcOrd="2" destOrd="0" parTransId="{D3968314-C15C-4C76-9A23-D0A727F0B7A5}" sibTransId="{1534D867-C142-458F-B302-74DBD5E2FC35}"/>
    <dgm:cxn modelId="{9D7CD421-EAD0-470E-AA4C-121907E43153}" srcId="{BBFE1B97-1DAA-42C0-8709-86FC07DE9DDA}" destId="{CA98C1A8-7484-4294-BDF4-9B05D12C3CCA}" srcOrd="0" destOrd="0" parTransId="{F2CFFCCF-16F0-421D-9198-A9D424C5281B}" sibTransId="{E7633E10-7D3D-4643-A19E-6795C3971762}"/>
    <dgm:cxn modelId="{3CEF9E23-1609-456E-93DB-B915880FBB6B}" type="presOf" srcId="{176F0272-511F-4AB9-9870-C08868AAD1B7}" destId="{7FDC748B-9BB8-4499-B71E-144FF0601978}" srcOrd="0" destOrd="0" presId="urn:microsoft.com/office/officeart/2005/8/layout/chevron2"/>
    <dgm:cxn modelId="{2439762D-6C23-4E60-82FD-68369E05E5EA}" srcId="{88F36897-1BAE-45C1-9442-012A0A686DB1}" destId="{BBFE1B97-1DAA-42C0-8709-86FC07DE9DDA}" srcOrd="1" destOrd="0" parTransId="{AC804A2E-2281-4F87-9D36-EFF204F3C347}" sibTransId="{55B9F019-4D46-4425-8EC2-7E2A46F22B78}"/>
    <dgm:cxn modelId="{97C8CE31-4E7A-47E1-9382-27D0FE6FA4BE}" type="presOf" srcId="{BBFE1B97-1DAA-42C0-8709-86FC07DE9DDA}" destId="{D20C556C-F1DA-4FA5-A6BA-85673B955005}" srcOrd="0" destOrd="0" presId="urn:microsoft.com/office/officeart/2005/8/layout/chevron2"/>
    <dgm:cxn modelId="{C1BAAE40-B0A2-4241-B333-E693347F9F17}" type="presOf" srcId="{F889AD21-F8A0-4457-9A39-47F52FE0541F}" destId="{FEFD88EA-5A18-4556-B45A-8640D28C53BC}" srcOrd="0" destOrd="0" presId="urn:microsoft.com/office/officeart/2005/8/layout/chevron2"/>
    <dgm:cxn modelId="{4CFB4050-3E1D-44E5-8B4C-B78C26074951}" type="presOf" srcId="{E0A03F14-AE4E-469C-AAD6-067A90886F95}" destId="{E668654F-DB37-4D87-972E-D0E8F4F0FD78}" srcOrd="0" destOrd="0" presId="urn:microsoft.com/office/officeart/2005/8/layout/chevron2"/>
    <dgm:cxn modelId="{CFEF5171-31F8-4E13-AA2C-7D06B8D1367B}" srcId="{88F36897-1BAE-45C1-9442-012A0A686DB1}" destId="{708CB255-69DF-4DC1-97B2-CBC9E3E190C1}" srcOrd="0" destOrd="0" parTransId="{52DB30DF-506B-4CA6-AF29-4E5F90E7ECB5}" sibTransId="{3DF11457-10A2-4595-B6D0-23383EA92E8C}"/>
    <dgm:cxn modelId="{4114FE51-1C07-4298-B2EE-8AB245A7B94F}" type="presOf" srcId="{88F36897-1BAE-45C1-9442-012A0A686DB1}" destId="{1EAFFB3B-073D-4C76-BCF4-04F205EE1423}" srcOrd="0" destOrd="0" presId="urn:microsoft.com/office/officeart/2005/8/layout/chevron2"/>
    <dgm:cxn modelId="{4FD23552-446C-4C53-92E3-AFEB265C46BC}" type="presOf" srcId="{1C62569C-26CB-4083-840A-B371872C5263}" destId="{B0081DB2-06AB-490A-889B-76B101D9E446}" srcOrd="0" destOrd="0" presId="urn:microsoft.com/office/officeart/2005/8/layout/chevron2"/>
    <dgm:cxn modelId="{74AAE172-6124-4D6B-A216-5BCBC95275C1}" srcId="{F889AD21-F8A0-4457-9A39-47F52FE0541F}" destId="{176F0272-511F-4AB9-9870-C08868AAD1B7}" srcOrd="0" destOrd="0" parTransId="{469CFD45-CF02-490C-897E-18176875A3D9}" sibTransId="{6DD7C1ED-64B0-45BA-A9C2-0E9BD9039B14}"/>
    <dgm:cxn modelId="{E1B88976-FA2C-4A32-AD4D-142D2EE56E34}" srcId="{E0A03F14-AE4E-469C-AAD6-067A90886F95}" destId="{1C62569C-26CB-4083-840A-B371872C5263}" srcOrd="0" destOrd="0" parTransId="{DC9E2FBF-5BE9-499F-8585-B68DDA81D913}" sibTransId="{FCAF04CC-239D-4913-8AB6-D22916ED7C19}"/>
    <dgm:cxn modelId="{52BCFE7C-C1D7-4A59-814B-D28DA9FECC7B}" type="presOf" srcId="{708CB255-69DF-4DC1-97B2-CBC9E3E190C1}" destId="{82CFD6B5-0392-4BCF-A07D-42C4AA00D278}" srcOrd="0" destOrd="0" presId="urn:microsoft.com/office/officeart/2005/8/layout/chevron2"/>
    <dgm:cxn modelId="{16D59E8C-2D91-47E6-8432-CD4B906B4297}" type="presOf" srcId="{CA98C1A8-7484-4294-BDF4-9B05D12C3CCA}" destId="{F3471968-1A07-4137-BC02-B8D56DB5DE16}" srcOrd="0" destOrd="0" presId="urn:microsoft.com/office/officeart/2005/8/layout/chevron2"/>
    <dgm:cxn modelId="{9BD33991-C07D-4C60-9B61-5110712D5FBD}" srcId="{88F36897-1BAE-45C1-9442-012A0A686DB1}" destId="{E0A03F14-AE4E-469C-AAD6-067A90886F95}" srcOrd="3" destOrd="0" parTransId="{1DC9578D-C397-4C17-8345-1231EDC34B99}" sibTransId="{95FA00AD-5BA4-4538-BEEB-54793D092F07}"/>
    <dgm:cxn modelId="{1CE2D4E5-72F4-419A-914E-002D114E13EB}" type="presOf" srcId="{F59DC9CB-2851-4DA7-974D-45F4A3FFC79A}" destId="{5528C448-8DDE-4A76-B06E-3B0146185EE1}" srcOrd="0" destOrd="0" presId="urn:microsoft.com/office/officeart/2005/8/layout/chevron2"/>
    <dgm:cxn modelId="{DC5BC5EF-D9BF-43FB-BB1B-EB593F0C8D56}" srcId="{708CB255-69DF-4DC1-97B2-CBC9E3E190C1}" destId="{F59DC9CB-2851-4DA7-974D-45F4A3FFC79A}" srcOrd="0" destOrd="0" parTransId="{11D2B815-2732-45CA-B1F2-035FFA582265}" sibTransId="{32992BBB-FB79-4BB9-BA87-E98C5707BC04}"/>
    <dgm:cxn modelId="{3DC02551-BD34-40FB-AAA5-A1CD67C478E6}" type="presParOf" srcId="{1EAFFB3B-073D-4C76-BCF4-04F205EE1423}" destId="{901B0670-823B-4492-B69F-00A30E9C6BB9}" srcOrd="0" destOrd="0" presId="urn:microsoft.com/office/officeart/2005/8/layout/chevron2"/>
    <dgm:cxn modelId="{F8CDEAEC-0C99-409A-B62D-D894CD0ED661}" type="presParOf" srcId="{901B0670-823B-4492-B69F-00A30E9C6BB9}" destId="{82CFD6B5-0392-4BCF-A07D-42C4AA00D278}" srcOrd="0" destOrd="0" presId="urn:microsoft.com/office/officeart/2005/8/layout/chevron2"/>
    <dgm:cxn modelId="{BABF8B09-D9AC-45EB-86D1-CD1E90D1EB89}" type="presParOf" srcId="{901B0670-823B-4492-B69F-00A30E9C6BB9}" destId="{5528C448-8DDE-4A76-B06E-3B0146185EE1}" srcOrd="1" destOrd="0" presId="urn:microsoft.com/office/officeart/2005/8/layout/chevron2"/>
    <dgm:cxn modelId="{0C38E341-F9E7-429B-B258-F64190CFB658}" type="presParOf" srcId="{1EAFFB3B-073D-4C76-BCF4-04F205EE1423}" destId="{AD0450DC-6114-4EAB-A7BB-416472A8A9B7}" srcOrd="1" destOrd="0" presId="urn:microsoft.com/office/officeart/2005/8/layout/chevron2"/>
    <dgm:cxn modelId="{96A6400A-E32D-40F8-812B-FE605E8D7322}" type="presParOf" srcId="{1EAFFB3B-073D-4C76-BCF4-04F205EE1423}" destId="{347E08BE-B610-4B48-9EF6-9777F74C01E5}" srcOrd="2" destOrd="0" presId="urn:microsoft.com/office/officeart/2005/8/layout/chevron2"/>
    <dgm:cxn modelId="{5F616CAB-9EEA-4E4A-A998-6D6A8878A47E}" type="presParOf" srcId="{347E08BE-B610-4B48-9EF6-9777F74C01E5}" destId="{D20C556C-F1DA-4FA5-A6BA-85673B955005}" srcOrd="0" destOrd="0" presId="urn:microsoft.com/office/officeart/2005/8/layout/chevron2"/>
    <dgm:cxn modelId="{8E17A827-6F5C-4D36-97B2-02909601AA2E}" type="presParOf" srcId="{347E08BE-B610-4B48-9EF6-9777F74C01E5}" destId="{F3471968-1A07-4137-BC02-B8D56DB5DE16}" srcOrd="1" destOrd="0" presId="urn:microsoft.com/office/officeart/2005/8/layout/chevron2"/>
    <dgm:cxn modelId="{FAD3D77B-ACA2-4608-B793-0CEC24069D78}" type="presParOf" srcId="{1EAFFB3B-073D-4C76-BCF4-04F205EE1423}" destId="{40A30641-C3EB-4F47-88E1-8169AE15E536}" srcOrd="3" destOrd="0" presId="urn:microsoft.com/office/officeart/2005/8/layout/chevron2"/>
    <dgm:cxn modelId="{59460AEB-8464-4DBE-93EF-EC72F6E0287F}" type="presParOf" srcId="{1EAFFB3B-073D-4C76-BCF4-04F205EE1423}" destId="{7C25D57F-8DD6-4A20-BBD9-DE6F7F59E252}" srcOrd="4" destOrd="0" presId="urn:microsoft.com/office/officeart/2005/8/layout/chevron2"/>
    <dgm:cxn modelId="{B027CF58-89D2-4B74-BA5C-BB916BA1DA0E}" type="presParOf" srcId="{7C25D57F-8DD6-4A20-BBD9-DE6F7F59E252}" destId="{FEFD88EA-5A18-4556-B45A-8640D28C53BC}" srcOrd="0" destOrd="0" presId="urn:microsoft.com/office/officeart/2005/8/layout/chevron2"/>
    <dgm:cxn modelId="{CADAB210-55BF-4541-9B7F-98053FE20D90}" type="presParOf" srcId="{7C25D57F-8DD6-4A20-BBD9-DE6F7F59E252}" destId="{7FDC748B-9BB8-4499-B71E-144FF0601978}" srcOrd="1" destOrd="0" presId="urn:microsoft.com/office/officeart/2005/8/layout/chevron2"/>
    <dgm:cxn modelId="{61C9B73C-78C0-47B0-849E-59C33A7F445F}" type="presParOf" srcId="{1EAFFB3B-073D-4C76-BCF4-04F205EE1423}" destId="{B18D994C-CCF8-4D8C-B1D1-6458491C4B2F}" srcOrd="5" destOrd="0" presId="urn:microsoft.com/office/officeart/2005/8/layout/chevron2"/>
    <dgm:cxn modelId="{FAAB3717-6A7A-4FF6-99F4-7685F15025CF}" type="presParOf" srcId="{1EAFFB3B-073D-4C76-BCF4-04F205EE1423}" destId="{A1EE857A-624B-46AF-A6B7-F9758480360B}" srcOrd="6" destOrd="0" presId="urn:microsoft.com/office/officeart/2005/8/layout/chevron2"/>
    <dgm:cxn modelId="{B77F72DC-7ED6-4E11-A343-A62A6DF8D5A5}" type="presParOf" srcId="{A1EE857A-624B-46AF-A6B7-F9758480360B}" destId="{E668654F-DB37-4D87-972E-D0E8F4F0FD78}" srcOrd="0" destOrd="0" presId="urn:microsoft.com/office/officeart/2005/8/layout/chevron2"/>
    <dgm:cxn modelId="{DE73453B-9CC5-460B-8582-397AB5C2D7E1}" type="presParOf" srcId="{A1EE857A-624B-46AF-A6B7-F9758480360B}" destId="{B0081DB2-06AB-490A-889B-76B101D9E44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4DF31-DD03-4231-83CE-102FD7429E67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Prolonged use of vibrating hand tools.</a:t>
          </a:r>
        </a:p>
      </dsp:txBody>
      <dsp:txXfrm>
        <a:off x="1221978" y="2645"/>
        <a:ext cx="2706687" cy="1624012"/>
      </dsp:txXfrm>
    </dsp:sp>
    <dsp:sp modelId="{C279DB8A-E942-47E6-BF5C-8A3321956E87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Static neck, back, and shoulder postures.</a:t>
          </a:r>
        </a:p>
      </dsp:txBody>
      <dsp:txXfrm>
        <a:off x="4199334" y="2645"/>
        <a:ext cx="2706687" cy="1624012"/>
      </dsp:txXfrm>
    </dsp:sp>
    <dsp:sp modelId="{0F780A58-9D41-4B0C-B19A-D89C6841B260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Repetitive motions</a:t>
          </a:r>
        </a:p>
      </dsp:txBody>
      <dsp:txXfrm>
        <a:off x="1221978" y="1897327"/>
        <a:ext cx="2706687" cy="1624012"/>
      </dsp:txXfrm>
    </dsp:sp>
    <dsp:sp modelId="{1CB04DEE-FF65-492B-A769-8495700F2844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Grasping small instruments for prolonged period</a:t>
          </a:r>
        </a:p>
      </dsp:txBody>
      <dsp:txXfrm>
        <a:off x="4199334" y="1897327"/>
        <a:ext cx="2706687" cy="1624012"/>
      </dsp:txXfrm>
    </dsp:sp>
    <dsp:sp modelId="{2EC2D695-A23B-436E-A983-438607D2E461}">
      <dsp:nvSpPr>
        <dsp:cNvPr id="0" name=""/>
        <dsp:cNvSpPr/>
      </dsp:nvSpPr>
      <dsp:spPr>
        <a:xfrm>
          <a:off x="2710656" y="3792008"/>
          <a:ext cx="2706687" cy="162401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Excessive Force (e.g. tooth extraction).</a:t>
          </a:r>
        </a:p>
      </dsp:txBody>
      <dsp:txXfrm>
        <a:off x="2710656" y="3792008"/>
        <a:ext cx="2706687" cy="1624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39276-DE97-412A-B034-004FA6438469}">
      <dsp:nvSpPr>
        <dsp:cNvPr id="0" name=""/>
        <dsp:cNvSpPr/>
      </dsp:nvSpPr>
      <dsp:spPr>
        <a:xfrm>
          <a:off x="7468211" y="3072352"/>
          <a:ext cx="1071653" cy="2352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977"/>
              </a:lnTo>
              <a:lnTo>
                <a:pt x="1071653" y="235297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AAEDB-3E7D-40C8-A01A-D27A04374C3E}">
      <dsp:nvSpPr>
        <dsp:cNvPr id="0" name=""/>
        <dsp:cNvSpPr/>
      </dsp:nvSpPr>
      <dsp:spPr>
        <a:xfrm>
          <a:off x="7468211" y="3072352"/>
          <a:ext cx="1071653" cy="698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904"/>
              </a:lnTo>
              <a:lnTo>
                <a:pt x="1071653" y="698904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4074A0-97C4-4D81-95F8-889295B0D432}">
      <dsp:nvSpPr>
        <dsp:cNvPr id="0" name=""/>
        <dsp:cNvSpPr/>
      </dsp:nvSpPr>
      <dsp:spPr>
        <a:xfrm>
          <a:off x="4649297" y="1418279"/>
          <a:ext cx="2818913" cy="4892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616"/>
              </a:lnTo>
              <a:lnTo>
                <a:pt x="2818913" y="244616"/>
              </a:lnTo>
              <a:lnTo>
                <a:pt x="2818913" y="489232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703EF-CB9A-43EB-8434-BC1B2F635D9F}">
      <dsp:nvSpPr>
        <dsp:cNvPr id="0" name=""/>
        <dsp:cNvSpPr/>
      </dsp:nvSpPr>
      <dsp:spPr>
        <a:xfrm>
          <a:off x="4649297" y="3072352"/>
          <a:ext cx="1071653" cy="2352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977"/>
              </a:lnTo>
              <a:lnTo>
                <a:pt x="1071653" y="235297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D54FF8-EBE1-4423-90F4-2E4683A256A0}">
      <dsp:nvSpPr>
        <dsp:cNvPr id="0" name=""/>
        <dsp:cNvSpPr/>
      </dsp:nvSpPr>
      <dsp:spPr>
        <a:xfrm>
          <a:off x="4649297" y="3072352"/>
          <a:ext cx="1071653" cy="698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904"/>
              </a:lnTo>
              <a:lnTo>
                <a:pt x="1071653" y="698904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098AF-B6AB-4EA9-BFF2-4A6685A0A870}">
      <dsp:nvSpPr>
        <dsp:cNvPr id="0" name=""/>
        <dsp:cNvSpPr/>
      </dsp:nvSpPr>
      <dsp:spPr>
        <a:xfrm>
          <a:off x="4603577" y="1418279"/>
          <a:ext cx="91440" cy="4892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9232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6F2C77-0701-42B5-9131-6648AC6638A9}">
      <dsp:nvSpPr>
        <dsp:cNvPr id="0" name=""/>
        <dsp:cNvSpPr/>
      </dsp:nvSpPr>
      <dsp:spPr>
        <a:xfrm>
          <a:off x="1830383" y="3072352"/>
          <a:ext cx="1071653" cy="2352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977"/>
              </a:lnTo>
              <a:lnTo>
                <a:pt x="1071653" y="2352977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2E48B2-FF60-4FC6-AC07-EB35BF895960}">
      <dsp:nvSpPr>
        <dsp:cNvPr id="0" name=""/>
        <dsp:cNvSpPr/>
      </dsp:nvSpPr>
      <dsp:spPr>
        <a:xfrm>
          <a:off x="1830383" y="3072352"/>
          <a:ext cx="1071653" cy="698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8904"/>
              </a:lnTo>
              <a:lnTo>
                <a:pt x="1071653" y="698904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BFA21B-F3D4-49B7-8DC6-E2C90AA7DB8A}">
      <dsp:nvSpPr>
        <dsp:cNvPr id="0" name=""/>
        <dsp:cNvSpPr/>
      </dsp:nvSpPr>
      <dsp:spPr>
        <a:xfrm>
          <a:off x="1830383" y="1418279"/>
          <a:ext cx="2818913" cy="489232"/>
        </a:xfrm>
        <a:custGeom>
          <a:avLst/>
          <a:gdLst/>
          <a:ahLst/>
          <a:cxnLst/>
          <a:rect l="0" t="0" r="0" b="0"/>
          <a:pathLst>
            <a:path>
              <a:moveTo>
                <a:pt x="2818913" y="0"/>
              </a:moveTo>
              <a:lnTo>
                <a:pt x="2818913" y="244616"/>
              </a:lnTo>
              <a:lnTo>
                <a:pt x="0" y="244616"/>
              </a:lnTo>
              <a:lnTo>
                <a:pt x="0" y="489232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8377F-FF08-4994-A94C-2A258CAEF41E}">
      <dsp:nvSpPr>
        <dsp:cNvPr id="0" name=""/>
        <dsp:cNvSpPr/>
      </dsp:nvSpPr>
      <dsp:spPr>
        <a:xfrm>
          <a:off x="3515965" y="2905"/>
          <a:ext cx="2266662" cy="1415374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97E23-9226-4CC5-939C-68E396530C39}">
      <dsp:nvSpPr>
        <dsp:cNvPr id="0" name=""/>
        <dsp:cNvSpPr/>
      </dsp:nvSpPr>
      <dsp:spPr>
        <a:xfrm>
          <a:off x="3515965" y="2905"/>
          <a:ext cx="2266662" cy="1415374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2944E6-AB70-4BF0-9EEB-F6048E3E3FD9}">
      <dsp:nvSpPr>
        <dsp:cNvPr id="0" name=""/>
        <dsp:cNvSpPr/>
      </dsp:nvSpPr>
      <dsp:spPr>
        <a:xfrm>
          <a:off x="2382634" y="257672"/>
          <a:ext cx="4533325" cy="905839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C00000"/>
              </a:solidFill>
            </a:rPr>
            <a:t>Application of Ergonomics in Dentistry</a:t>
          </a:r>
        </a:p>
      </dsp:txBody>
      <dsp:txXfrm>
        <a:off x="2382634" y="257672"/>
        <a:ext cx="4533325" cy="905839"/>
      </dsp:txXfrm>
    </dsp:sp>
    <dsp:sp modelId="{A9DA6B5A-7465-474F-B792-40EC468DE332}">
      <dsp:nvSpPr>
        <dsp:cNvPr id="0" name=""/>
        <dsp:cNvSpPr/>
      </dsp:nvSpPr>
      <dsp:spPr>
        <a:xfrm>
          <a:off x="1247963" y="1907512"/>
          <a:ext cx="1164840" cy="1164840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EB0424-1D1F-4B3B-986E-2EB9792CB414}">
      <dsp:nvSpPr>
        <dsp:cNvPr id="0" name=""/>
        <dsp:cNvSpPr/>
      </dsp:nvSpPr>
      <dsp:spPr>
        <a:xfrm>
          <a:off x="1247963" y="1907512"/>
          <a:ext cx="1164840" cy="1164840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2F5CA-7D0D-4F4C-BF10-9C3AFFA2E438}">
      <dsp:nvSpPr>
        <dsp:cNvPr id="0" name=""/>
        <dsp:cNvSpPr/>
      </dsp:nvSpPr>
      <dsp:spPr>
        <a:xfrm>
          <a:off x="665542" y="2117183"/>
          <a:ext cx="2329680" cy="745497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Instruments</a:t>
          </a:r>
        </a:p>
      </dsp:txBody>
      <dsp:txXfrm>
        <a:off x="665542" y="2117183"/>
        <a:ext cx="2329680" cy="745497"/>
      </dsp:txXfrm>
    </dsp:sp>
    <dsp:sp modelId="{F1F8FA65-1AF1-4F3C-AF9B-7A60DB1E7DE3}">
      <dsp:nvSpPr>
        <dsp:cNvPr id="0" name=""/>
        <dsp:cNvSpPr/>
      </dsp:nvSpPr>
      <dsp:spPr>
        <a:xfrm>
          <a:off x="2762255" y="3561585"/>
          <a:ext cx="1164840" cy="1164840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5B92A-C702-4FBE-9D04-5B421F825D40}">
      <dsp:nvSpPr>
        <dsp:cNvPr id="0" name=""/>
        <dsp:cNvSpPr/>
      </dsp:nvSpPr>
      <dsp:spPr>
        <a:xfrm>
          <a:off x="2762255" y="3561585"/>
          <a:ext cx="1164840" cy="1164840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BF93EB-968A-4DB9-9F6D-AB40A5AD880D}">
      <dsp:nvSpPr>
        <dsp:cNvPr id="0" name=""/>
        <dsp:cNvSpPr/>
      </dsp:nvSpPr>
      <dsp:spPr>
        <a:xfrm>
          <a:off x="2179835" y="3771257"/>
          <a:ext cx="2329680" cy="745497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Hand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instruments</a:t>
          </a:r>
        </a:p>
      </dsp:txBody>
      <dsp:txXfrm>
        <a:off x="2179835" y="3771257"/>
        <a:ext cx="2329680" cy="745497"/>
      </dsp:txXfrm>
    </dsp:sp>
    <dsp:sp modelId="{BF9B2144-8CCC-42E6-AF43-D910C49D4EC2}">
      <dsp:nvSpPr>
        <dsp:cNvPr id="0" name=""/>
        <dsp:cNvSpPr/>
      </dsp:nvSpPr>
      <dsp:spPr>
        <a:xfrm>
          <a:off x="2762255" y="5215659"/>
          <a:ext cx="1164840" cy="1164840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366B93-B6FC-4C30-85D7-5503D7321475}">
      <dsp:nvSpPr>
        <dsp:cNvPr id="0" name=""/>
        <dsp:cNvSpPr/>
      </dsp:nvSpPr>
      <dsp:spPr>
        <a:xfrm>
          <a:off x="2762255" y="5215659"/>
          <a:ext cx="1164840" cy="1164840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D4855-09D7-4EFB-A027-E3143CE44157}">
      <dsp:nvSpPr>
        <dsp:cNvPr id="0" name=""/>
        <dsp:cNvSpPr/>
      </dsp:nvSpPr>
      <dsp:spPr>
        <a:xfrm>
          <a:off x="2179835" y="5425330"/>
          <a:ext cx="2329680" cy="745497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Vibrating </a:t>
          </a:r>
          <a:r>
            <a:rPr lang="en-US" sz="2400" b="1" kern="1200" dirty="0" err="1"/>
            <a:t>handpieces</a:t>
          </a:r>
          <a:endParaRPr lang="en-US" sz="2400" b="1" kern="1200" dirty="0"/>
        </a:p>
      </dsp:txBody>
      <dsp:txXfrm>
        <a:off x="2179835" y="5425330"/>
        <a:ext cx="2329680" cy="745497"/>
      </dsp:txXfrm>
    </dsp:sp>
    <dsp:sp modelId="{B925F2BE-3318-47BA-B0FA-ACC30320CE81}">
      <dsp:nvSpPr>
        <dsp:cNvPr id="0" name=""/>
        <dsp:cNvSpPr/>
      </dsp:nvSpPr>
      <dsp:spPr>
        <a:xfrm>
          <a:off x="4066877" y="1907512"/>
          <a:ext cx="1164840" cy="1164840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ECC6E9-4985-4696-BB53-DDAC53E49E16}">
      <dsp:nvSpPr>
        <dsp:cNvPr id="0" name=""/>
        <dsp:cNvSpPr/>
      </dsp:nvSpPr>
      <dsp:spPr>
        <a:xfrm>
          <a:off x="4066877" y="1907512"/>
          <a:ext cx="1164840" cy="1164840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837000-E7C1-4E76-AC2D-8EF7F1220659}">
      <dsp:nvSpPr>
        <dsp:cNvPr id="0" name=""/>
        <dsp:cNvSpPr/>
      </dsp:nvSpPr>
      <dsp:spPr>
        <a:xfrm>
          <a:off x="3484456" y="2117183"/>
          <a:ext cx="2329680" cy="745497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/>
            <a:t>Equipments</a:t>
          </a:r>
          <a:endParaRPr lang="en-US" sz="2800" b="1" kern="1200" dirty="0"/>
        </a:p>
      </dsp:txBody>
      <dsp:txXfrm>
        <a:off x="3484456" y="2117183"/>
        <a:ext cx="2329680" cy="745497"/>
      </dsp:txXfrm>
    </dsp:sp>
    <dsp:sp modelId="{0E87653E-EFD0-4140-9366-1C9D0E2D5A64}">
      <dsp:nvSpPr>
        <dsp:cNvPr id="0" name=""/>
        <dsp:cNvSpPr/>
      </dsp:nvSpPr>
      <dsp:spPr>
        <a:xfrm>
          <a:off x="5581169" y="3561585"/>
          <a:ext cx="1164840" cy="1164840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6BBE9F-F48E-45AB-A70A-A96870F0B8CF}">
      <dsp:nvSpPr>
        <dsp:cNvPr id="0" name=""/>
        <dsp:cNvSpPr/>
      </dsp:nvSpPr>
      <dsp:spPr>
        <a:xfrm>
          <a:off x="5581169" y="3561585"/>
          <a:ext cx="1164840" cy="1164840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53497A-9313-4171-92A8-9B6EE2844437}">
      <dsp:nvSpPr>
        <dsp:cNvPr id="0" name=""/>
        <dsp:cNvSpPr/>
      </dsp:nvSpPr>
      <dsp:spPr>
        <a:xfrm>
          <a:off x="4998749" y="3771257"/>
          <a:ext cx="2329680" cy="745497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Lighting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magnification</a:t>
          </a:r>
          <a:endParaRPr lang="en-US" sz="2000" b="1" kern="1200" dirty="0"/>
        </a:p>
      </dsp:txBody>
      <dsp:txXfrm>
        <a:off x="4998749" y="3771257"/>
        <a:ext cx="2329680" cy="745497"/>
      </dsp:txXfrm>
    </dsp:sp>
    <dsp:sp modelId="{D9FCFC8A-50B8-4A1D-935F-1963323D0375}">
      <dsp:nvSpPr>
        <dsp:cNvPr id="0" name=""/>
        <dsp:cNvSpPr/>
      </dsp:nvSpPr>
      <dsp:spPr>
        <a:xfrm>
          <a:off x="5581169" y="5215659"/>
          <a:ext cx="1164840" cy="1164840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2643F-2486-48AD-AD87-BEABB782E654}">
      <dsp:nvSpPr>
        <dsp:cNvPr id="0" name=""/>
        <dsp:cNvSpPr/>
      </dsp:nvSpPr>
      <dsp:spPr>
        <a:xfrm>
          <a:off x="5581169" y="5215659"/>
          <a:ext cx="1164840" cy="1164840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11FAB-0B94-4255-A426-C0C7D732B6BB}">
      <dsp:nvSpPr>
        <dsp:cNvPr id="0" name=""/>
        <dsp:cNvSpPr/>
      </dsp:nvSpPr>
      <dsp:spPr>
        <a:xfrm>
          <a:off x="4998749" y="5425330"/>
          <a:ext cx="2329680" cy="745497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Operator and patient chair</a:t>
          </a:r>
        </a:p>
      </dsp:txBody>
      <dsp:txXfrm>
        <a:off x="4998749" y="5425330"/>
        <a:ext cx="2329680" cy="745497"/>
      </dsp:txXfrm>
    </dsp:sp>
    <dsp:sp modelId="{5B92897B-012D-4235-8999-AF99ACDF134B}">
      <dsp:nvSpPr>
        <dsp:cNvPr id="0" name=""/>
        <dsp:cNvSpPr/>
      </dsp:nvSpPr>
      <dsp:spPr>
        <a:xfrm>
          <a:off x="6885790" y="1907512"/>
          <a:ext cx="1164840" cy="1164840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72491-D006-4A15-9672-8F57928DBB40}">
      <dsp:nvSpPr>
        <dsp:cNvPr id="0" name=""/>
        <dsp:cNvSpPr/>
      </dsp:nvSpPr>
      <dsp:spPr>
        <a:xfrm>
          <a:off x="6885790" y="1907512"/>
          <a:ext cx="1164840" cy="1164840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EC2EF-311C-424D-AEF3-0197DB51B88F}">
      <dsp:nvSpPr>
        <dsp:cNvPr id="0" name=""/>
        <dsp:cNvSpPr/>
      </dsp:nvSpPr>
      <dsp:spPr>
        <a:xfrm>
          <a:off x="6303370" y="2117183"/>
          <a:ext cx="2329680" cy="745497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Work postures</a:t>
          </a:r>
        </a:p>
      </dsp:txBody>
      <dsp:txXfrm>
        <a:off x="6303370" y="2117183"/>
        <a:ext cx="2329680" cy="745497"/>
      </dsp:txXfrm>
    </dsp:sp>
    <dsp:sp modelId="{06F8960A-7C4A-4B0D-8694-41EBD703411C}">
      <dsp:nvSpPr>
        <dsp:cNvPr id="0" name=""/>
        <dsp:cNvSpPr/>
      </dsp:nvSpPr>
      <dsp:spPr>
        <a:xfrm>
          <a:off x="8400083" y="3561585"/>
          <a:ext cx="1164840" cy="1164840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7B6C7-188B-4783-A472-F82E13666993}">
      <dsp:nvSpPr>
        <dsp:cNvPr id="0" name=""/>
        <dsp:cNvSpPr/>
      </dsp:nvSpPr>
      <dsp:spPr>
        <a:xfrm>
          <a:off x="8400083" y="3561585"/>
          <a:ext cx="1164840" cy="1164840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7A3C08-C274-4EAA-A5CB-81FC0910D190}">
      <dsp:nvSpPr>
        <dsp:cNvPr id="0" name=""/>
        <dsp:cNvSpPr/>
      </dsp:nvSpPr>
      <dsp:spPr>
        <a:xfrm>
          <a:off x="7817663" y="3771257"/>
          <a:ext cx="2329680" cy="745497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Patient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position</a:t>
          </a:r>
        </a:p>
      </dsp:txBody>
      <dsp:txXfrm>
        <a:off x="7817663" y="3771257"/>
        <a:ext cx="2329680" cy="745497"/>
      </dsp:txXfrm>
    </dsp:sp>
    <dsp:sp modelId="{481958DC-192C-4CED-9238-6876F93CA0F8}">
      <dsp:nvSpPr>
        <dsp:cNvPr id="0" name=""/>
        <dsp:cNvSpPr/>
      </dsp:nvSpPr>
      <dsp:spPr>
        <a:xfrm>
          <a:off x="8400083" y="5215659"/>
          <a:ext cx="1164840" cy="1164840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FABC5F-8818-4CD4-9A46-A51DFEC7EE78}">
      <dsp:nvSpPr>
        <dsp:cNvPr id="0" name=""/>
        <dsp:cNvSpPr/>
      </dsp:nvSpPr>
      <dsp:spPr>
        <a:xfrm>
          <a:off x="8400083" y="5215659"/>
          <a:ext cx="1164840" cy="1164840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60487B-3988-483B-B651-2CF519B3B3D6}">
      <dsp:nvSpPr>
        <dsp:cNvPr id="0" name=""/>
        <dsp:cNvSpPr/>
      </dsp:nvSpPr>
      <dsp:spPr>
        <a:xfrm>
          <a:off x="7817663" y="5425330"/>
          <a:ext cx="2329680" cy="745497"/>
        </a:xfrm>
        <a:prstGeom prst="rect">
          <a:avLst/>
        </a:prstGeom>
        <a:noFill/>
        <a:ln w="9525" cap="rnd" cmpd="sng" algn="ctr">
          <a:noFill/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Dentist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position</a:t>
          </a:r>
        </a:p>
      </dsp:txBody>
      <dsp:txXfrm>
        <a:off x="7817663" y="5425330"/>
        <a:ext cx="2329680" cy="745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FD6B5-0392-4BCF-A07D-42C4AA00D278}">
      <dsp:nvSpPr>
        <dsp:cNvPr id="0" name=""/>
        <dsp:cNvSpPr/>
      </dsp:nvSpPr>
      <dsp:spPr>
        <a:xfrm rot="5400000">
          <a:off x="-210433" y="215079"/>
          <a:ext cx="1402888" cy="982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Aim:</a:t>
          </a:r>
        </a:p>
      </dsp:txBody>
      <dsp:txXfrm rot="-5400000">
        <a:off x="1" y="495657"/>
        <a:ext cx="982021" cy="420867"/>
      </dsp:txXfrm>
    </dsp:sp>
    <dsp:sp modelId="{5528C448-8DDE-4A76-B06E-3B0146185EE1}">
      <dsp:nvSpPr>
        <dsp:cNvPr id="0" name=""/>
        <dsp:cNvSpPr/>
      </dsp:nvSpPr>
      <dsp:spPr>
        <a:xfrm rot="5400000">
          <a:off x="4368236" y="-3381568"/>
          <a:ext cx="911877" cy="7684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objective of this study was to evaluate MSDs in terms of perception of pain experienced by physicians, surgeons and dental surgeons during professional work.</a:t>
          </a:r>
        </a:p>
      </dsp:txBody>
      <dsp:txXfrm rot="-5400000">
        <a:off x="982022" y="49160"/>
        <a:ext cx="7639792" cy="822849"/>
      </dsp:txXfrm>
    </dsp:sp>
    <dsp:sp modelId="{D20C556C-F1DA-4FA5-A6BA-85673B955005}">
      <dsp:nvSpPr>
        <dsp:cNvPr id="0" name=""/>
        <dsp:cNvSpPr/>
      </dsp:nvSpPr>
      <dsp:spPr>
        <a:xfrm rot="5400000">
          <a:off x="-210433" y="1473062"/>
          <a:ext cx="1402888" cy="982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Subjects and Methods:</a:t>
          </a:r>
          <a:endParaRPr lang="en-US" sz="1200" kern="1200" dirty="0"/>
        </a:p>
      </dsp:txBody>
      <dsp:txXfrm rot="-5400000">
        <a:off x="1" y="1753640"/>
        <a:ext cx="982021" cy="420867"/>
      </dsp:txXfrm>
    </dsp:sp>
    <dsp:sp modelId="{F3471968-1A07-4137-BC02-B8D56DB5DE16}">
      <dsp:nvSpPr>
        <dsp:cNvPr id="0" name=""/>
        <dsp:cNvSpPr/>
      </dsp:nvSpPr>
      <dsp:spPr>
        <a:xfrm rot="5400000">
          <a:off x="4368236" y="-2123585"/>
          <a:ext cx="911877" cy="7684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 study was conducted with 100 physicians practicing either modern or alternative medicine, 100 surgeons of various specialties and 100 dental surgeons. Self-reporting work related questionnaire on MSDs were distributed, including information on the location of MSD symptoms in the past 12 months and the pain experienced.</a:t>
          </a:r>
        </a:p>
      </dsp:txBody>
      <dsp:txXfrm rot="-5400000">
        <a:off x="982022" y="1307143"/>
        <a:ext cx="7639792" cy="822849"/>
      </dsp:txXfrm>
    </dsp:sp>
    <dsp:sp modelId="{FEFD88EA-5A18-4556-B45A-8640D28C53BC}">
      <dsp:nvSpPr>
        <dsp:cNvPr id="0" name=""/>
        <dsp:cNvSpPr/>
      </dsp:nvSpPr>
      <dsp:spPr>
        <a:xfrm rot="5400000">
          <a:off x="-210433" y="2731044"/>
          <a:ext cx="1402888" cy="982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Results:</a:t>
          </a:r>
          <a:endParaRPr lang="en-US" sz="1200" kern="1200" dirty="0"/>
        </a:p>
      </dsp:txBody>
      <dsp:txXfrm rot="-5400000">
        <a:off x="1" y="3011622"/>
        <a:ext cx="982021" cy="420867"/>
      </dsp:txXfrm>
    </dsp:sp>
    <dsp:sp modelId="{7FDC748B-9BB8-4499-B71E-144FF0601978}">
      <dsp:nvSpPr>
        <dsp:cNvPr id="0" name=""/>
        <dsp:cNvSpPr/>
      </dsp:nvSpPr>
      <dsp:spPr>
        <a:xfrm rot="5400000">
          <a:off x="4368236" y="-865602"/>
          <a:ext cx="911877" cy="7684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Musculoskeletal pain was most prevalent among dentists 61% (61/100), followed by surgeons 37% (37/100) and physicians 20% (20/100). </a:t>
          </a:r>
        </a:p>
      </dsp:txBody>
      <dsp:txXfrm rot="-5400000">
        <a:off x="982022" y="2565126"/>
        <a:ext cx="7639792" cy="822849"/>
      </dsp:txXfrm>
    </dsp:sp>
    <dsp:sp modelId="{E668654F-DB37-4D87-972E-D0E8F4F0FD78}">
      <dsp:nvSpPr>
        <dsp:cNvPr id="0" name=""/>
        <dsp:cNvSpPr/>
      </dsp:nvSpPr>
      <dsp:spPr>
        <a:xfrm rot="5400000">
          <a:off x="-210433" y="3989027"/>
          <a:ext cx="1402888" cy="98202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Conclusion:</a:t>
          </a:r>
          <a:endParaRPr lang="en-US" sz="1200" kern="1200" dirty="0"/>
        </a:p>
      </dsp:txBody>
      <dsp:txXfrm rot="-5400000">
        <a:off x="1" y="4269605"/>
        <a:ext cx="982021" cy="420867"/>
      </dsp:txXfrm>
    </dsp:sp>
    <dsp:sp modelId="{B0081DB2-06AB-490A-889B-76B101D9E446}">
      <dsp:nvSpPr>
        <dsp:cNvPr id="0" name=""/>
        <dsp:cNvSpPr/>
      </dsp:nvSpPr>
      <dsp:spPr>
        <a:xfrm rot="5400000">
          <a:off x="4368236" y="392380"/>
          <a:ext cx="911877" cy="76843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Within the limitations of the study, there is a higher prevalence of MSDs experienced by dental surgeons than physicians and surgeons. </a:t>
          </a:r>
        </a:p>
      </dsp:txBody>
      <dsp:txXfrm rot="-5400000">
        <a:off x="982022" y="3823108"/>
        <a:ext cx="7639792" cy="822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67B5-486D-48A9-A6C9-E00F3AE64BD4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11067-AA70-436F-94EE-CCBB6820878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438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AF447-27E8-4A5B-A49E-4274CCE6BC99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2929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085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345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8675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6818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7775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7873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9812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6976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762374"/>
            <a:ext cx="9753600" cy="1162050"/>
          </a:xfrm>
        </p:spPr>
        <p:txBody>
          <a:bodyPr tIns="0" bIns="0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398869" y="304999"/>
            <a:ext cx="4797940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>
                <a:sym typeface="Constantia" pitchFamily="18" charset="0"/>
              </a:rPr>
              <a:t>Drag picture to placeholder or click icon to add</a:t>
            </a:r>
            <a:endParaRPr noProof="0">
              <a:sym typeface="Constantia" pitchFamily="18" charset="0"/>
            </a:endParaRP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5781981" y="507668"/>
            <a:ext cx="591048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 noProof="0">
                <a:sym typeface="Constantia" pitchFamily="18" charset="0"/>
              </a:rPr>
              <a:t>Drag picture to placeholder or click icon to add</a:t>
            </a:r>
            <a:endParaRPr noProof="0">
              <a:sym typeface="Constantia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4926106"/>
            <a:ext cx="97536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23"/>
          <p:cNvSpPr>
            <a:spLocks noGrp="1" noChangeArrowheads="1"/>
          </p:cNvSpPr>
          <p:nvPr>
            <p:ph type="dt" sz="half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98245-979C-4EA5-8343-5BE5287E7D71}" type="datetime1">
              <a:rPr lang="en-US" altLang="en-US"/>
              <a:pPr>
                <a:defRPr/>
              </a:pPr>
              <a:t>8/18/2020</a:t>
            </a:fld>
            <a:endParaRPr lang="en-US"/>
          </a:p>
        </p:txBody>
      </p:sp>
      <p:sp>
        <p:nvSpPr>
          <p:cNvPr id="7" name="Footer Placeholder 9"/>
          <p:cNvSpPr>
            <a:spLocks noGrp="1" noChangeArrowheads="1"/>
          </p:cNvSpPr>
          <p:nvPr>
            <p:ph type="ftr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 noChangeArrowheads="1"/>
          </p:cNvSpPr>
          <p:nvPr>
            <p:ph type="sldNum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0898D-9D1A-4F9B-BC72-55B1D3E943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105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78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860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9957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000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154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950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476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13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41E1-847D-478A-AC37-0FF3BCCB3D62}" type="datetimeFigureOut">
              <a:rPr lang="en-IN" smtClean="0"/>
              <a:pPr/>
              <a:t>18-08-2020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68165E9-92C7-4934-B2C1-A0A0B893370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011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media25.m4a"/><Relationship Id="rId7" Type="http://schemas.openxmlformats.org/officeDocument/2006/relationships/image" Target="../media/image18.png"/><Relationship Id="rId2" Type="http://schemas.microsoft.com/office/2007/relationships/media" Target="../media/media25.m4a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4.gif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3250" y="360824"/>
            <a:ext cx="9448800" cy="1236993"/>
          </a:xfrm>
          <a:solidFill>
            <a:schemeClr val="bg2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IN" sz="7200" dirty="0">
                <a:solidFill>
                  <a:schemeClr val="tx1"/>
                </a:solidFill>
              </a:rPr>
              <a:t>DENTAL ERGONOMICS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65588" y="5902106"/>
            <a:ext cx="2925868" cy="540258"/>
          </a:xfrm>
          <a:solidFill>
            <a:schemeClr val="bg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IN" sz="2400" dirty="0" err="1">
                <a:solidFill>
                  <a:schemeClr val="tx1"/>
                </a:solidFill>
              </a:rPr>
              <a:t>Dr.</a:t>
            </a:r>
            <a:r>
              <a:rPr lang="en-IN" sz="2400" dirty="0">
                <a:solidFill>
                  <a:schemeClr val="tx1"/>
                </a:solidFill>
              </a:rPr>
              <a:t> Meet Dedania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095122"/>
            <a:ext cx="7913077" cy="44885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9D7CC0-A8EA-45D7-A039-71B2FBD1B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1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70"/>
    </mc:Choice>
    <mc:Fallback>
      <p:transition spd="slow" advTm="16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525" y="367436"/>
            <a:ext cx="8911687" cy="883848"/>
          </a:xfrm>
        </p:spPr>
        <p:txBody>
          <a:bodyPr>
            <a:normAutofit/>
          </a:bodyPr>
          <a:lstStyle/>
          <a:p>
            <a:r>
              <a:rPr lang="en-IN" sz="4000" dirty="0"/>
              <a:t>Patient chair position-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8525" y="1524000"/>
            <a:ext cx="9826087" cy="4387222"/>
          </a:xfrm>
        </p:spPr>
        <p:txBody>
          <a:bodyPr/>
          <a:lstStyle/>
          <a:p>
            <a:pPr marL="457200" indent="-457200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Two important points are to be considered while deciding the chair position of the patient.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The visibility and accessibility of the field required.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Comfort of the patient.</a:t>
            </a:r>
          </a:p>
          <a:p>
            <a:pPr marL="457200" indent="-457200"/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457200" indent="-457200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The patient should mostly be in </a:t>
            </a:r>
            <a:r>
              <a:rPr lang="en-US" altLang="zh-CN" sz="2400" b="1" dirty="0">
                <a:solidFill>
                  <a:srgbClr val="002060"/>
                </a:solidFill>
                <a:ea typeface="SimSun" panose="02010600030101010101" pitchFamily="2" charset="-122"/>
              </a:rPr>
              <a:t>Supine position.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B30EEE-1B1B-4192-B7FD-BADD4E588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4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7"/>
    </mc:Choice>
    <mc:Fallback>
      <p:transition spd="slow" advTm="21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95" y="641684"/>
            <a:ext cx="9258717" cy="5269538"/>
          </a:xfrm>
        </p:spPr>
        <p:txBody>
          <a:bodyPr/>
          <a:lstStyle/>
          <a:p>
            <a:pPr marL="274638" indent="-274638">
              <a:lnSpc>
                <a:spcPct val="90000"/>
              </a:lnSpc>
              <a:buFont typeface="Wingdings 2" panose="05020102010507070707" pitchFamily="18" charset="2"/>
              <a:buChar char=""/>
            </a:pPr>
            <a:r>
              <a:rPr lang="en-US" altLang="zh-CN" sz="3200" b="1" dirty="0">
                <a:solidFill>
                  <a:schemeClr val="tx1"/>
                </a:solidFill>
                <a:ea typeface="SimSun" panose="02010600030101010101" pitchFamily="2" charset="-122"/>
              </a:rPr>
              <a:t>Patient’s Body:</a:t>
            </a:r>
          </a:p>
          <a:p>
            <a:pPr marL="274638" indent="-274638">
              <a:lnSpc>
                <a:spcPct val="90000"/>
              </a:lnSpc>
              <a:buFont typeface="Wingdings 2" panose="05020102010507070707" pitchFamily="18" charset="2"/>
              <a:buChar char=""/>
            </a:pPr>
            <a:endParaRPr lang="en-US" altLang="zh-CN" sz="32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274638" indent="-274638">
              <a:lnSpc>
                <a:spcPct val="90000"/>
              </a:lnSpc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For </a:t>
            </a:r>
            <a:r>
              <a:rPr lang="en-US" altLang="zh-CN" sz="2400" b="1" dirty="0">
                <a:solidFill>
                  <a:srgbClr val="F545E0"/>
                </a:solidFill>
                <a:ea typeface="SimSun" panose="02010600030101010101" pitchFamily="2" charset="-122"/>
              </a:rPr>
              <a:t>Maxillary Teeth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: The back of the chair should be at a </a:t>
            </a:r>
            <a:r>
              <a:rPr lang="en-US" altLang="zh-CN" sz="2400" b="1" dirty="0">
                <a:solidFill>
                  <a:srgbClr val="0070C0"/>
                </a:solidFill>
                <a:ea typeface="SimSun" panose="02010600030101010101" pitchFamily="2" charset="-122"/>
              </a:rPr>
              <a:t>45 degree 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angle from the floor.</a:t>
            </a:r>
          </a:p>
          <a:p>
            <a:pPr marL="274638" indent="-2746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For </a:t>
            </a:r>
            <a:r>
              <a:rPr lang="en-US" altLang="zh-CN" sz="2400" b="1" dirty="0">
                <a:solidFill>
                  <a:srgbClr val="F545E0"/>
                </a:solidFill>
                <a:ea typeface="SimSun" panose="02010600030101010101" pitchFamily="2" charset="-122"/>
              </a:rPr>
              <a:t>Mandibular Teeth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: The back of the chair should be almost </a:t>
            </a:r>
            <a:r>
              <a:rPr lang="en-US" altLang="zh-CN" sz="2400" b="1" dirty="0">
                <a:solidFill>
                  <a:srgbClr val="0070C0"/>
                </a:solidFill>
                <a:ea typeface="SimSun" panose="02010600030101010101" pitchFamily="2" charset="-122"/>
              </a:rPr>
              <a:t>parallel 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to the floor.</a:t>
            </a:r>
          </a:p>
          <a:p>
            <a:pPr marL="274638" indent="-274638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274638" indent="-274638">
              <a:lnSpc>
                <a:spcPct val="90000"/>
              </a:lnSpc>
              <a:buFont typeface="Wingdings 2" panose="05020102010507070707" pitchFamily="18" charset="2"/>
              <a:buChar char=""/>
            </a:pPr>
            <a:r>
              <a:rPr lang="en-US" altLang="zh-CN" sz="3200" b="1" dirty="0">
                <a:solidFill>
                  <a:schemeClr val="tx1"/>
                </a:solidFill>
                <a:ea typeface="SimSun" panose="02010600030101010101" pitchFamily="2" charset="-122"/>
              </a:rPr>
              <a:t>Chin Position:</a:t>
            </a:r>
          </a:p>
          <a:p>
            <a:pPr marL="274638" indent="-274638">
              <a:lnSpc>
                <a:spcPct val="90000"/>
              </a:lnSpc>
              <a:buFont typeface="Wingdings 2" panose="05020102010507070707" pitchFamily="18" charset="2"/>
              <a:buChar char=""/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274638" indent="-2746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For </a:t>
            </a:r>
            <a:r>
              <a:rPr lang="en-US" altLang="zh-CN" sz="2400" b="1" dirty="0">
                <a:solidFill>
                  <a:srgbClr val="F545E0"/>
                </a:solidFill>
                <a:ea typeface="SimSun" panose="02010600030101010101" pitchFamily="2" charset="-122"/>
              </a:rPr>
              <a:t>Maxillary Teeth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: Chin </a:t>
            </a:r>
            <a:r>
              <a:rPr lang="en-US" altLang="zh-CN" sz="2400" b="1" dirty="0">
                <a:solidFill>
                  <a:srgbClr val="0070C0"/>
                </a:solidFill>
                <a:ea typeface="SimSun" panose="02010600030101010101" pitchFamily="2" charset="-122"/>
              </a:rPr>
              <a:t>up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position.</a:t>
            </a:r>
          </a:p>
          <a:p>
            <a:pPr marL="274638" indent="-27463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For </a:t>
            </a:r>
            <a:r>
              <a:rPr lang="en-US" altLang="zh-CN" sz="2400" b="1" dirty="0">
                <a:solidFill>
                  <a:srgbClr val="F545E0"/>
                </a:solidFill>
                <a:ea typeface="SimSun" panose="02010600030101010101" pitchFamily="2" charset="-122"/>
              </a:rPr>
              <a:t>Mandibular Teeth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: Chin </a:t>
            </a:r>
            <a:r>
              <a:rPr lang="en-US" altLang="zh-CN" sz="2400" b="1" dirty="0">
                <a:solidFill>
                  <a:srgbClr val="0070C0"/>
                </a:solidFill>
                <a:ea typeface="SimSun" panose="02010600030101010101" pitchFamily="2" charset="-122"/>
              </a:rPr>
              <a:t>down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position.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3C80B8-F135-4BFC-8A13-972F28EFB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48"/>
    </mc:Choice>
    <mc:Fallback>
      <p:transition spd="slow" advTm="2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Chair height-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3" y="2133600"/>
            <a:ext cx="7621588" cy="42351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For </a:t>
            </a:r>
            <a:r>
              <a:rPr lang="en-US" altLang="zh-CN" sz="2400" b="1" dirty="0">
                <a:solidFill>
                  <a:srgbClr val="F545E0"/>
                </a:solidFill>
                <a:ea typeface="SimSun" panose="02010600030101010101" pitchFamily="2" charset="-122"/>
              </a:rPr>
              <a:t>Maxillary Teeth:</a:t>
            </a:r>
          </a:p>
          <a:p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The chair height should be </a:t>
            </a:r>
            <a:r>
              <a:rPr lang="en-US" altLang="zh-CN" sz="2400" b="1" dirty="0">
                <a:solidFill>
                  <a:srgbClr val="0070C0"/>
                </a:solidFill>
                <a:ea typeface="SimSun" panose="02010600030101010101" pitchFamily="2" charset="-122"/>
              </a:rPr>
              <a:t>3 inches or 8 cm 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below the elbow of the operator.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For </a:t>
            </a:r>
            <a:r>
              <a:rPr lang="en-US" altLang="zh-CN" sz="2400" b="1" dirty="0">
                <a:solidFill>
                  <a:srgbClr val="F545E0"/>
                </a:solidFill>
                <a:ea typeface="SimSun" panose="02010600030101010101" pitchFamily="2" charset="-122"/>
              </a:rPr>
              <a:t>Mandibular Teeth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:</a:t>
            </a:r>
          </a:p>
          <a:p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The chair height should be </a:t>
            </a:r>
            <a:r>
              <a:rPr lang="en-US" altLang="zh-CN" sz="2400" b="1" dirty="0">
                <a:solidFill>
                  <a:srgbClr val="0070C0"/>
                </a:solidFill>
                <a:ea typeface="SimSun" panose="02010600030101010101" pitchFamily="2" charset="-122"/>
              </a:rPr>
              <a:t>6 inches or 16 cm 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below the level of operator’s elbow.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EBDF54-E291-4BA0-968F-4282AD12A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7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88"/>
    </mc:Choice>
    <mc:Fallback>
      <p:transition spd="slow" advTm="24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84" y="446088"/>
            <a:ext cx="3267527" cy="5296986"/>
          </a:xfrm>
        </p:spPr>
      </p:pic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584158" y="1143000"/>
            <a:ext cx="5334000" cy="5486400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en-US" sz="20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The design of the stool is important.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It should be well balanced to prevent tipping/gliding away from dental chair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388" y="446088"/>
            <a:ext cx="5338011" cy="544513"/>
          </a:xfrm>
        </p:spPr>
        <p:txBody>
          <a:bodyPr>
            <a:noAutofit/>
          </a:bodyPr>
          <a:lstStyle/>
          <a:p>
            <a:r>
              <a:rPr lang="en-US" sz="4000" u="sng" dirty="0">
                <a:solidFill>
                  <a:schemeClr val="tx1"/>
                </a:solidFill>
              </a:rPr>
              <a:t>Operator  stools: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1E80F8-99BE-451C-AF18-0B295481D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2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8"/>
    </mc:Choice>
    <mc:Fallback>
      <p:transition spd="slow" advTm="2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4211" y="1058779"/>
            <a:ext cx="4860758" cy="5317664"/>
          </a:xfrm>
        </p:spPr>
        <p:txBody>
          <a:bodyPr/>
          <a:lstStyle/>
          <a:p>
            <a:pPr>
              <a:buFont typeface="Wingdings 2" panose="05020102010507070707" pitchFamily="18" charset="2"/>
              <a:buAutoNum type="arabicPeriod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Forearms and thighs </a:t>
            </a:r>
            <a:r>
              <a:rPr lang="en-US" altLang="zh-CN" sz="2400" u="sng" dirty="0">
                <a:solidFill>
                  <a:schemeClr val="tx1"/>
                </a:solidFill>
                <a:ea typeface="SimSun" panose="02010600030101010101" pitchFamily="2" charset="-122"/>
              </a:rPr>
              <a:t>parallel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to the floor.</a:t>
            </a:r>
          </a:p>
          <a:p>
            <a:pPr>
              <a:buFont typeface="Wingdings 2" panose="05020102010507070707" pitchFamily="18" charset="2"/>
              <a:buAutoNum type="arabicPeriod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Hip angle of </a:t>
            </a:r>
            <a:r>
              <a:rPr lang="en-US" altLang="zh-CN" sz="2400" u="sng" dirty="0">
                <a:solidFill>
                  <a:schemeClr val="tx1"/>
                </a:solidFill>
                <a:ea typeface="SimSun" panose="02010600030101010101" pitchFamily="2" charset="-122"/>
              </a:rPr>
              <a:t>90 degrees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.</a:t>
            </a:r>
          </a:p>
          <a:p>
            <a:pPr>
              <a:buFont typeface="Wingdings 2" panose="05020102010507070707" pitchFamily="18" charset="2"/>
              <a:buAutoNum type="arabicPeriod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Seat height positioned low enough so that the heels of the feet rest flat on the floor.</a:t>
            </a:r>
          </a:p>
          <a:p>
            <a:pPr>
              <a:buFont typeface="Wingdings 2" panose="05020102010507070707" pitchFamily="18" charset="2"/>
              <a:buAutoNum type="arabicPeriod"/>
            </a:pPr>
            <a:r>
              <a:rPr lang="en-US" altLang="zh-CN" sz="2400" u="sng" dirty="0">
                <a:solidFill>
                  <a:schemeClr val="tx1"/>
                </a:solidFill>
                <a:ea typeface="SimSun" panose="02010600030101010101" pitchFamily="2" charset="-122"/>
              </a:rPr>
              <a:t>Back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of the operator should always be </a:t>
            </a:r>
            <a:r>
              <a:rPr lang="en-US" altLang="zh-CN" sz="2400" u="sng" dirty="0">
                <a:solidFill>
                  <a:schemeClr val="tx1"/>
                </a:solidFill>
                <a:ea typeface="SimSun" panose="02010600030101010101" pitchFamily="2" charset="-122"/>
              </a:rPr>
              <a:t>straight.</a:t>
            </a:r>
          </a:p>
          <a:p>
            <a:pPr>
              <a:buFont typeface="Wingdings 2" panose="05020102010507070707" pitchFamily="18" charset="2"/>
              <a:buAutoNum type="arabicPeriod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Head should not bend or droop.</a:t>
            </a:r>
          </a:p>
          <a:p>
            <a:endParaRPr lang="en-IN" dirty="0"/>
          </a:p>
        </p:txBody>
      </p:sp>
      <p:pic>
        <p:nvPicPr>
          <p:cNvPr id="4" name="Picture Placeholder 6" descr="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" b="490"/>
          <a:stretch>
            <a:fillRect/>
          </a:stretch>
        </p:blipFill>
        <p:spPr>
          <a:xfrm>
            <a:off x="6641432" y="593558"/>
            <a:ext cx="5181600" cy="5939589"/>
          </a:xfrm>
          <a:prstGeom prst="rect">
            <a:avLst/>
          </a:prstGeom>
          <a:solidFill>
            <a:srgbClr val="FFFDEB"/>
          </a:solidFill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15289" y="25522"/>
            <a:ext cx="8911687" cy="1280890"/>
          </a:xfrm>
        </p:spPr>
        <p:txBody>
          <a:bodyPr>
            <a:normAutofit/>
          </a:bodyPr>
          <a:lstStyle/>
          <a:p>
            <a:r>
              <a:rPr lang="en-IN" sz="4000" dirty="0"/>
              <a:t>Clinician’s posture-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E5AACE-816B-4CC8-A674-2D57D528B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5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65"/>
    </mc:Choice>
    <mc:Fallback>
      <p:transition spd="slow" advTm="3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Ailments-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The following bodily disorders may occur if a proper posture is not maintained throughout one’s practice: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b="1" dirty="0">
                <a:solidFill>
                  <a:srgbClr val="00B050"/>
                </a:solidFill>
                <a:ea typeface="SimSun" panose="02010600030101010101" pitchFamily="2" charset="-122"/>
              </a:rPr>
              <a:t>Carpal Tunnel Syndrome.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b="1" dirty="0">
                <a:solidFill>
                  <a:srgbClr val="00B050"/>
                </a:solidFill>
                <a:ea typeface="SimSun" panose="02010600030101010101" pitchFamily="2" charset="-122"/>
              </a:rPr>
              <a:t>Thoracic Outlet Syndrome.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b="1" dirty="0">
                <a:solidFill>
                  <a:srgbClr val="00B050"/>
                </a:solidFill>
                <a:ea typeface="SimSun" panose="02010600030101010101" pitchFamily="2" charset="-122"/>
              </a:rPr>
              <a:t>Rotator Cuff Tendonitis.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b="1" dirty="0">
                <a:solidFill>
                  <a:srgbClr val="00B050"/>
                </a:solidFill>
                <a:ea typeface="SimSun" panose="02010600030101010101" pitchFamily="2" charset="-122"/>
              </a:rPr>
              <a:t>Tension Neck Syndrome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b="1" dirty="0">
                <a:solidFill>
                  <a:srgbClr val="00B050"/>
                </a:solidFill>
                <a:ea typeface="SimSun" panose="02010600030101010101" pitchFamily="2" charset="-122"/>
              </a:rPr>
              <a:t>Lower back pain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4589BD-3E6A-47DF-AECE-93F830D9B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12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1"/>
    </mc:Choice>
    <mc:Fallback>
      <p:transition spd="slow" advTm="2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980" y="191845"/>
            <a:ext cx="8911687" cy="1280890"/>
          </a:xfrm>
        </p:spPr>
        <p:txBody>
          <a:bodyPr>
            <a:normAutofit/>
          </a:bodyPr>
          <a:lstStyle/>
          <a:p>
            <a:r>
              <a:rPr lang="en-IN" sz="4000" b="1" dirty="0"/>
              <a:t>Carpal tunnel syndrome-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08364"/>
            <a:ext cx="5646821" cy="546889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Hand or finger numbness, pain, tingling, burning, clumsiness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 Eventual muscle weakness and   atrophy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Pain or tingling that awakens the patient at night with relief via shaking/massaging the hand is considered a hallmark symptom for diagnosis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7030A0"/>
                </a:solidFill>
                <a:ea typeface="SimSun" panose="02010600030101010101" pitchFamily="2" charset="-122"/>
              </a:rPr>
              <a:t>Possible causes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: compressed median nerve in wrist via trauma, forceful exertion, repetitive and awkward movements that deviate from near-neutral positions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endParaRPr lang="en-US" altLang="zh-CN" dirty="0">
              <a:solidFill>
                <a:schemeClr val="bg1"/>
              </a:solidFill>
              <a:ea typeface="SimSun" panose="02010600030101010101" pitchFamily="2" charset="-122"/>
            </a:endParaRPr>
          </a:p>
          <a:p>
            <a:endParaRPr lang="en-IN" dirty="0"/>
          </a:p>
        </p:txBody>
      </p:sp>
      <p:pic>
        <p:nvPicPr>
          <p:cNvPr id="4" name="Picture Placeholder 7" descr="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0" b="11980"/>
          <a:stretch>
            <a:fillRect/>
          </a:stretch>
        </p:blipFill>
        <p:spPr>
          <a:xfrm rot="360000">
            <a:off x="7322970" y="1659737"/>
            <a:ext cx="4433887" cy="4090079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EE23D6-3B3C-47B8-861E-7D9ED7BF4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6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34"/>
    </mc:Choice>
    <mc:Fallback>
      <p:transition spd="slow" advTm="47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862" y="303267"/>
            <a:ext cx="8911687" cy="1280890"/>
          </a:xfrm>
        </p:spPr>
        <p:txBody>
          <a:bodyPr>
            <a:normAutofit/>
          </a:bodyPr>
          <a:lstStyle/>
          <a:p>
            <a:r>
              <a:rPr lang="en-IN" sz="4000" dirty="0"/>
              <a:t>Thoracic outlet syndrome-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863" y="1219199"/>
            <a:ext cx="4305180" cy="5261811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Pain in the shoulder, arm or hand (can be all three)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Numbness, tingling of fingers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Muscle weakness/fatigue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Cold arm or hand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7030A0"/>
                </a:solidFill>
                <a:ea typeface="SimSun" panose="02010600030101010101" pitchFamily="2" charset="-122"/>
              </a:rPr>
              <a:t>Possible causes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: compressed nerves or blood vessels passing into arms; trauma;  forward or dropping shoulders</a:t>
            </a:r>
          </a:p>
          <a:p>
            <a:endParaRPr lang="en-IN" dirty="0"/>
          </a:p>
        </p:txBody>
      </p:sp>
      <p:pic>
        <p:nvPicPr>
          <p:cNvPr id="4" name="Picture Placeholder 6" descr="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4" b="21254"/>
          <a:stretch>
            <a:fillRect/>
          </a:stretch>
        </p:blipFill>
        <p:spPr>
          <a:xfrm>
            <a:off x="7387764" y="1219199"/>
            <a:ext cx="4290889" cy="4138864"/>
          </a:xfrm>
          <a:prstGeom prst="rect">
            <a:avLst/>
          </a:prstGeom>
          <a:solidFill>
            <a:srgbClr val="000000"/>
          </a:solidFill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32B69FC-D53C-4326-9F55-DA1EF05B9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7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17"/>
    </mc:Choice>
    <mc:Fallback>
      <p:transition spd="slow" advTm="3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567" y="383478"/>
            <a:ext cx="8911687" cy="867806"/>
          </a:xfrm>
        </p:spPr>
        <p:txBody>
          <a:bodyPr>
            <a:normAutofit/>
          </a:bodyPr>
          <a:lstStyle/>
          <a:p>
            <a:r>
              <a:rPr lang="en-IN" sz="4000" dirty="0"/>
              <a:t>Rotator cuff tendonitis-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527" y="1668379"/>
            <a:ext cx="4629735" cy="44834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Pain and stiffness in the shoulder associated with backward and upward arm movements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Weakness of rotator cuff muscles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 mar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7030A0"/>
                </a:solidFill>
                <a:ea typeface="SimSun" panose="02010600030101010101" pitchFamily="2" charset="-122"/>
              </a:rPr>
              <a:t>Possible causes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: swelling or tearing of rotator cuff soft tissue; shoulder joint abnormalities; poor shoulder posture</a:t>
            </a:r>
          </a:p>
          <a:p>
            <a:endParaRPr lang="en-IN" dirty="0"/>
          </a:p>
        </p:txBody>
      </p:sp>
      <p:pic>
        <p:nvPicPr>
          <p:cNvPr id="4" name="Picture Placeholder 5" descr="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" b="2701"/>
          <a:stretch>
            <a:fillRect/>
          </a:stretch>
        </p:blipFill>
        <p:spPr>
          <a:xfrm>
            <a:off x="7834897" y="721895"/>
            <a:ext cx="4132513" cy="4684294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242452-7401-4F98-8565-7032F7E41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6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08"/>
    </mc:Choice>
    <mc:Fallback>
      <p:transition spd="slow" advTm="3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356" y="447646"/>
            <a:ext cx="8911687" cy="948016"/>
          </a:xfrm>
        </p:spPr>
        <p:txBody>
          <a:bodyPr>
            <a:normAutofit/>
          </a:bodyPr>
          <a:lstStyle/>
          <a:p>
            <a:r>
              <a:rPr lang="en-IN" sz="4000" dirty="0"/>
              <a:t>Tension neck syndrome-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496" y="1395662"/>
            <a:ext cx="10966367" cy="5342022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When the head is held in an awkward, unbalanced working position, the vertebrae cannot support the spine, which causes the shoulders </a:t>
            </a:r>
            <a:r>
              <a:rPr lang="en-US" sz="2200" dirty="0" err="1">
                <a:solidFill>
                  <a:schemeClr val="tx1"/>
                </a:solidFill>
              </a:rPr>
              <a:t>stabilising</a:t>
            </a:r>
            <a:r>
              <a:rPr lang="en-US" sz="2200" dirty="0">
                <a:solidFill>
                  <a:schemeClr val="tx1"/>
                </a:solidFill>
              </a:rPr>
              <a:t> muscles to quickly get fatigued.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When the other muscles, such as </a:t>
            </a:r>
            <a:r>
              <a:rPr lang="en-US" sz="2200" dirty="0" err="1">
                <a:solidFill>
                  <a:schemeClr val="tx1"/>
                </a:solidFill>
              </a:rPr>
              <a:t>levator</a:t>
            </a:r>
            <a:r>
              <a:rPr lang="en-US" sz="2200" dirty="0">
                <a:solidFill>
                  <a:schemeClr val="tx1"/>
                </a:solidFill>
              </a:rPr>
              <a:t> &amp; trapezius , try to compensate &amp; hold the neck &amp; shoulders in a stabilized position ,they too get fatigued because they are performing the tasks for which they are not designed which leads to tension neck syndrome.</a:t>
            </a:r>
          </a:p>
          <a:p>
            <a:endParaRPr lang="en-US" sz="2200" dirty="0">
              <a:solidFill>
                <a:schemeClr val="tx1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Chronic neck pain.</a:t>
            </a:r>
          </a:p>
          <a:p>
            <a:r>
              <a:rPr lang="en-US" sz="2200" dirty="0">
                <a:solidFill>
                  <a:schemeClr val="tx1"/>
                </a:solidFill>
              </a:rPr>
              <a:t>Headaches</a:t>
            </a:r>
          </a:p>
          <a:p>
            <a:r>
              <a:rPr lang="en-US" sz="2200" dirty="0">
                <a:solidFill>
                  <a:schemeClr val="tx1"/>
                </a:solidFill>
              </a:rPr>
              <a:t>Shoulder pain</a:t>
            </a:r>
          </a:p>
          <a:p>
            <a:r>
              <a:rPr lang="en-US" sz="2200" dirty="0">
                <a:solidFill>
                  <a:schemeClr val="tx1"/>
                </a:solidFill>
              </a:rPr>
              <a:t>Pain radiated to arms.</a:t>
            </a:r>
          </a:p>
          <a:p>
            <a:pPr>
              <a:buNone/>
            </a:pPr>
            <a:r>
              <a:rPr lang="en-US" sz="2200" dirty="0">
                <a:solidFill>
                  <a:schemeClr val="tx1"/>
                </a:solidFill>
              </a:rPr>
              <a:t>       IN SEVERE CASE- Leads to cervical disc degeneration &amp; Spondylosis.</a:t>
            </a:r>
            <a:endParaRPr lang="en-IN" sz="22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481746-4A0D-4B61-A444-792D8ED21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0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85"/>
    </mc:Choice>
    <mc:Fallback>
      <p:transition spd="slow" advTm="6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097" y="231202"/>
            <a:ext cx="8733277" cy="852997"/>
          </a:xfrm>
        </p:spPr>
        <p:txBody>
          <a:bodyPr>
            <a:normAutofit/>
          </a:bodyPr>
          <a:lstStyle/>
          <a:p>
            <a:r>
              <a:rPr lang="en-IN" sz="4000" dirty="0"/>
              <a:t>Definition-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169" y="944881"/>
            <a:ext cx="10468708" cy="5350412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Ergonomics</a:t>
            </a:r>
            <a:r>
              <a:rPr lang="en-US" sz="2400" dirty="0">
                <a:solidFill>
                  <a:schemeClr val="tx1"/>
                </a:solidFill>
              </a:rPr>
              <a:t>- “ergon” means work and “omics” means law. It is the science of fitting the job settings conducive to the worker.</a:t>
            </a:r>
          </a:p>
          <a:p>
            <a:pPr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 ERGONOMICS is a way to work smarter-not harder, by designing tools, equipment, work stations and tasks to fit the job to the worker-NOT the worker to the job.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142C01-03BD-4B81-8991-905778449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35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31"/>
    </mc:Choice>
    <mc:Fallback>
      <p:transition spd="slow" advTm="40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861" y="383479"/>
            <a:ext cx="8911687" cy="996143"/>
          </a:xfrm>
        </p:spPr>
        <p:txBody>
          <a:bodyPr>
            <a:normAutofit/>
          </a:bodyPr>
          <a:lstStyle/>
          <a:p>
            <a:r>
              <a:rPr lang="en-IN" sz="4000" dirty="0"/>
              <a:t>Lower back pain-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083" y="1379622"/>
            <a:ext cx="5646821" cy="547837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>
                <a:solidFill>
                  <a:schemeClr val="tx1"/>
                </a:solidFill>
              </a:rPr>
              <a:t>due to the tendency to come forward that makes muscle fatigue.</a:t>
            </a: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endParaRPr lang="en-US" sz="2400" dirty="0">
              <a:solidFill>
                <a:schemeClr val="tx1"/>
              </a:solidFill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</a:rPr>
              <a:t>By eliminating the need to sacrifice ideal posture in order to gain </a:t>
            </a:r>
            <a:r>
              <a:rPr lang="en-US" sz="2400" dirty="0" err="1">
                <a:solidFill>
                  <a:schemeClr val="tx1"/>
                </a:solidFill>
              </a:rPr>
              <a:t>visiblity</a:t>
            </a:r>
            <a:r>
              <a:rPr lang="en-US" sz="2400" dirty="0">
                <a:solidFill>
                  <a:schemeClr val="tx1"/>
                </a:solidFill>
              </a:rPr>
              <a:t> &amp; accessibility magnifying devices help dental professionals in maintaining the ideal posture i.e. maintaining the lumbar &amp; cervical curvatures in harmony with the thoracic &amp; sacral curvatures.</a:t>
            </a:r>
            <a:endParaRPr lang="en-IN" sz="2400" dirty="0">
              <a:solidFill>
                <a:schemeClr val="tx1"/>
              </a:solidFill>
            </a:endParaRPr>
          </a:p>
          <a:p>
            <a:endParaRPr lang="en-IN" dirty="0"/>
          </a:p>
        </p:txBody>
      </p:sp>
      <p:pic>
        <p:nvPicPr>
          <p:cNvPr id="4" name="Picture 3" descr="https://classconnection.s3.amazonaws.com/694/flashcards/597694/jpg/curvatures_of_spine1310246236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6042" y="881550"/>
            <a:ext cx="4235115" cy="5471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C56511-3BD3-4145-A34B-97BEB02C6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0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80"/>
    </mc:Choice>
    <mc:Fallback>
      <p:transition spd="slow" advTm="4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8991600" cy="91440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Following patterns associated with increased risk of  Musculoskeletal symptoms</a:t>
            </a:r>
            <a:endParaRPr lang="en-IN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9341" y="1594560"/>
            <a:ext cx="3228975" cy="2181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377" y="2915303"/>
            <a:ext cx="3375359" cy="2341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693736" y="3777209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Tipped shoulder </a:t>
            </a:r>
            <a:endParaRPr lang="en-IN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9341" y="4581607"/>
            <a:ext cx="3228975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220098" y="5932137"/>
            <a:ext cx="527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Elbow raised during operation</a:t>
            </a:r>
            <a:endParaRPr lang="en-I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8018" y="2220677"/>
            <a:ext cx="3368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Torso twist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63B81C-C3FC-48D5-97B6-2CA6783D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4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91"/>
    </mc:Choice>
    <mc:Fallback>
      <p:transition spd="slow" advTm="2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Risk factors contribute to MSDs: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42621098"/>
              </p:ext>
            </p:extLst>
          </p:nvPr>
        </p:nvGraphicFramePr>
        <p:xfrm>
          <a:off x="2045856" y="131541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47F4E3-DC68-48E8-917E-6236EB281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83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0"/>
    </mc:Choice>
    <mc:Fallback>
      <p:transition spd="slow" advTm="3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283369" y="1556084"/>
            <a:ext cx="10523620" cy="492091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The patient’s head should be rotated according to need of operator without hesitation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During working maxillary occlusal surfaces should be perpendicular to the floor and for mandibular occlusal surface should be 45 degrees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The operator should maintain space between the patient as like reading a book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There should be reduced contact with that of patient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The operator should never rest his hand on patient’s face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>
                <a:solidFill>
                  <a:schemeClr val="tx1"/>
                </a:solidFill>
              </a:rPr>
              <a:t>The chest of patient should never be used as trays to keep instruments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The left hand should be kept free to retract using the mouth mirror</a:t>
            </a:r>
          </a:p>
          <a:p>
            <a:pPr marL="457200" indent="-457200">
              <a:buFont typeface="Wingdings" pitchFamily="2" charset="2"/>
              <a:buChar char="v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99" y="-1"/>
            <a:ext cx="9789695" cy="1066801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/>
              <a:t>general considerations: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F30731-600C-48E4-9693-B439B18A1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1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93"/>
    </mc:Choice>
    <mc:Fallback>
      <p:transition spd="slow" advTm="7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Some wrong Postures In Dental Office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5D386A-B1CA-4592-BA2B-8212E72A7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6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5"/>
    </mc:Choice>
    <mc:Fallback>
      <p:transition spd="slow" advTm="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0"/>
            <a:ext cx="5747447" cy="4250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31" y="890890"/>
            <a:ext cx="6078828" cy="4052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30" y="1170718"/>
            <a:ext cx="5857875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16" y="1373722"/>
            <a:ext cx="4287207" cy="4715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83" y="2308930"/>
            <a:ext cx="7561440" cy="378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81F988-33EC-4854-9C27-61B96F69FC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651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99"/>
    </mc:Choice>
    <mc:Fallback>
      <p:transition spd="slow" advTm="58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238817"/>
              </p:ext>
            </p:extLst>
          </p:nvPr>
        </p:nvGraphicFramePr>
        <p:xfrm>
          <a:off x="360608" y="365125"/>
          <a:ext cx="10812887" cy="6383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107D9C-0296-4B1D-8BC4-E26A049D5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1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74"/>
    </mc:Choice>
    <mc:Fallback>
      <p:transition spd="slow" advTm="37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48" y="2486819"/>
            <a:ext cx="10515600" cy="2852737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How to avoid all this pain!!!!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236" y="2413000"/>
            <a:ext cx="5962918" cy="1500187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SCHEDULING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541" y="0"/>
            <a:ext cx="3743459" cy="428640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157F4C-DB4C-482C-B16A-B276B14CAA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73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4"/>
    </mc:Choice>
    <mc:Fallback>
      <p:transition spd="slow" advTm="1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Scheduling</a:t>
            </a:r>
            <a:br>
              <a:rPr lang="en-US" b="1" dirty="0"/>
            </a:b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07438"/>
            <a:ext cx="9658082" cy="49615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400" b="1" u="sng" dirty="0">
                <a:solidFill>
                  <a:schemeClr val="tx1"/>
                </a:solidFill>
              </a:rPr>
              <a:t>Recommendations when scheduling include:</a:t>
            </a:r>
          </a:p>
          <a:p>
            <a:pPr marL="0" indent="0">
              <a:buNone/>
            </a:pPr>
            <a:endParaRPr lang="en-US" sz="24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• Incorporate brief “</a:t>
            </a:r>
            <a:r>
              <a:rPr lang="en-US" sz="2400" b="1" dirty="0">
                <a:solidFill>
                  <a:schemeClr val="tx1"/>
                </a:solidFill>
              </a:rPr>
              <a:t>stretch break</a:t>
            </a:r>
            <a:r>
              <a:rPr lang="en-US" sz="2400" dirty="0">
                <a:solidFill>
                  <a:schemeClr val="tx1"/>
                </a:solidFill>
              </a:rPr>
              <a:t>” periods between patients.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• Develop a patient difficulty rating scale to ensure difficult  treatment sessions are not performed consecutively.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• Increase treatment time for more difficult patients.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• Alternate heavy and light calculus patients throughout the day.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• Alternate procedures performed.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0BA97F-302F-4BF1-8599-FEA6938397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93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955"/>
    </mc:Choice>
    <mc:Fallback>
      <p:transition spd="slow" advTm="11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3" y="0"/>
            <a:ext cx="10698145" cy="68580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5C1DA4-4E24-49CE-BCCD-D128D58F8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5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29"/>
    </mc:Choice>
    <mc:Fallback>
      <p:transition spd="slow" advTm="6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92395"/>
          </a:xfrm>
        </p:spPr>
        <p:txBody>
          <a:bodyPr>
            <a:normAutofit/>
          </a:bodyPr>
          <a:lstStyle/>
          <a:p>
            <a:r>
              <a:rPr lang="en-IN" sz="4000" dirty="0"/>
              <a:t>Importance of ergonomics-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106" y="1716505"/>
            <a:ext cx="10558420" cy="460408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Proper ergonomic design is necessary to prevent repetitive strain injuries, which can develop over time and can lead to long-term disability.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The most prevalent regions for pain in dentists have been shown to be the </a:t>
            </a:r>
            <a:r>
              <a:rPr lang="en-US" sz="2400" b="1" dirty="0">
                <a:solidFill>
                  <a:srgbClr val="00B050"/>
                </a:solidFill>
              </a:rPr>
              <a:t>back (36.3-60.1%)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b="1" dirty="0">
                <a:solidFill>
                  <a:srgbClr val="00B0F0"/>
                </a:solidFill>
              </a:rPr>
              <a:t>neck (19.8-85%), </a:t>
            </a:r>
            <a:r>
              <a:rPr lang="en-US" sz="2400" dirty="0">
                <a:solidFill>
                  <a:schemeClr val="tx1"/>
                </a:solidFill>
              </a:rPr>
              <a:t>while the </a:t>
            </a:r>
            <a:r>
              <a:rPr lang="en-US" sz="2400" b="1" dirty="0">
                <a:solidFill>
                  <a:srgbClr val="FF0000"/>
                </a:solidFill>
              </a:rPr>
              <a:t>hand and wrist regions</a:t>
            </a:r>
            <a:r>
              <a:rPr lang="en-US" sz="2400" dirty="0">
                <a:solidFill>
                  <a:schemeClr val="tx1"/>
                </a:solidFill>
              </a:rPr>
              <a:t> were the most prevalent regions for dental hygienists </a:t>
            </a:r>
            <a:r>
              <a:rPr lang="en-US" sz="2400" b="1" dirty="0">
                <a:solidFill>
                  <a:srgbClr val="FF0000"/>
                </a:solidFill>
              </a:rPr>
              <a:t>(60-69.5</a:t>
            </a:r>
            <a:r>
              <a:rPr lang="en-US" b="1" dirty="0">
                <a:solidFill>
                  <a:srgbClr val="FF0000"/>
                </a:solidFill>
              </a:rPr>
              <a:t>%).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B5094D-A634-49D1-A86D-BDAA727FD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19"/>
    </mc:Choice>
    <mc:Fallback>
      <p:transition spd="slow" advTm="4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3" y="0"/>
            <a:ext cx="10162591" cy="68379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537A91-BC3D-4BFE-9088-815A53D1A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92"/>
    </mc:Choice>
    <mc:Fallback>
      <p:transition spd="slow" advTm="51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6" y="850068"/>
            <a:ext cx="9144000" cy="5832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2749" y="231820"/>
            <a:ext cx="588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LOWER BACK STRETCH EXCERCISE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93FDBB-DA9E-4B39-BE1D-1A8A0CDA1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7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11"/>
    </mc:Choice>
    <mc:Fallback>
      <p:transition spd="slow" advTm="36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/>
        </p:nvGraphicFramePr>
        <p:xfrm>
          <a:off x="1824251" y="1323853"/>
          <a:ext cx="8666328" cy="5186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987" name="Rectangle 11"/>
          <p:cNvSpPr>
            <a:spLocks noChangeArrowheads="1"/>
          </p:cNvSpPr>
          <p:nvPr/>
        </p:nvSpPr>
        <p:spPr bwMode="auto">
          <a:xfrm>
            <a:off x="1824039" y="261939"/>
            <a:ext cx="84613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b="1"/>
              <a:t>Prevalence of Work Related Musculoskeletal Disorders Among Physicians, Surgeons and Dentists: A Comparative Study</a:t>
            </a:r>
          </a:p>
          <a:p>
            <a:pPr eaLnBrk="1" hangingPunct="1"/>
            <a:r>
              <a:rPr lang="en-US" altLang="en-US"/>
              <a:t>Ann Med Health Sci Res. 2014 Jul-Aug; 4(4): 578–582.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C52518-C1AB-4920-9BFF-A11F7EAEB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1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13"/>
    </mc:Choice>
    <mc:Fallback>
      <p:transition spd="slow" advTm="3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981200" y="1524000"/>
            <a:ext cx="8229600" cy="4572000"/>
          </a:xfrm>
        </p:spPr>
        <p:txBody>
          <a:bodyPr/>
          <a:lstStyle/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1.  In right handed clinician assistant zone is from...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a. 2 to 4o’clock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b. 12 to 4o’clock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c. 4 to 7o’clock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d. 10 to 8o’clock</a:t>
            </a:r>
          </a:p>
          <a:p>
            <a:pPr marL="274638" indent="-274638"/>
            <a:endParaRPr lang="en-US" altLang="zh-CN" dirty="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43011" name="Title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MCQs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75151A-E771-415F-8022-B1EF8BDB9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4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"/>
    </mc:Choice>
    <mc:Fallback>
      <p:transition spd="slow" advTm="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981200" y="1524000"/>
            <a:ext cx="8229600" cy="4572000"/>
          </a:xfrm>
        </p:spPr>
        <p:txBody>
          <a:bodyPr/>
          <a:lstStyle/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dirty="0">
                <a:solidFill>
                  <a:schemeClr val="tx1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. For </a:t>
            </a:r>
            <a:r>
              <a:rPr lang="en-US" altLang="zh-CN" sz="2400" dirty="0" err="1">
                <a:solidFill>
                  <a:schemeClr val="tx1"/>
                </a:solidFill>
                <a:ea typeface="SimSun" panose="02010600030101010101" pitchFamily="2" charset="-122"/>
              </a:rPr>
              <a:t>manibular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teeth the chair height should be ------ from the operators elbow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a.  6 cm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b. 5 cm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c. 8 cm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d. 16 cm</a:t>
            </a:r>
          </a:p>
          <a:p>
            <a:pPr marL="274638" indent="-274638"/>
            <a:endParaRPr lang="en-US" altLang="zh-CN" dirty="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44035" name="Title 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125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981200" y="1524000"/>
            <a:ext cx="8229600" cy="4572000"/>
          </a:xfrm>
        </p:spPr>
        <p:txBody>
          <a:bodyPr/>
          <a:lstStyle/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3. Carpel Tunnel syndrome ifs due to compression of??</a:t>
            </a:r>
          </a:p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a. Radial nerve</a:t>
            </a:r>
          </a:p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B. Median nerve</a:t>
            </a:r>
          </a:p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c. Ulnar nerve</a:t>
            </a:r>
          </a:p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d. Sciatic </a:t>
            </a:r>
            <a:r>
              <a:rPr lang="en-US" altLang="zh-CN" sz="2400" dirty="0" err="1">
                <a:solidFill>
                  <a:schemeClr val="tx1"/>
                </a:solidFill>
                <a:ea typeface="SimSun" panose="02010600030101010101" pitchFamily="2" charset="-122"/>
              </a:rPr>
              <a:t>nere</a:t>
            </a: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0777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981200" y="1524000"/>
            <a:ext cx="8229600" cy="4572000"/>
          </a:xfrm>
        </p:spPr>
        <p:txBody>
          <a:bodyPr>
            <a:normAutofit/>
          </a:bodyPr>
          <a:lstStyle/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4. Forearms and hips should always be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a. 30 degree to floor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b. 90 degree to floor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c. 120 degree to floor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d. 0 degree to floor</a:t>
            </a:r>
          </a:p>
        </p:txBody>
      </p:sp>
    </p:spTree>
    <p:extLst>
      <p:ext uri="{BB962C8B-B14F-4D97-AF65-F5344CB8AC3E}">
        <p14:creationId xmlns:p14="http://schemas.microsoft.com/office/powerpoint/2010/main" val="3758279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981200" y="1524000"/>
            <a:ext cx="8229600" cy="4572000"/>
          </a:xfrm>
        </p:spPr>
        <p:txBody>
          <a:bodyPr>
            <a:normAutofit/>
          </a:bodyPr>
          <a:lstStyle/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5. In left handed clinician the operators zone is …..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a. 7 to 12o’clock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b. 12 to 5o’clock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c. 4 to 2o’clock</a:t>
            </a:r>
          </a:p>
          <a:p>
            <a:pPr marL="274638" indent="-274638"/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   d. 6 to 7o’clock</a:t>
            </a:r>
          </a:p>
        </p:txBody>
      </p:sp>
    </p:spTree>
    <p:extLst>
      <p:ext uri="{BB962C8B-B14F-4D97-AF65-F5344CB8AC3E}">
        <p14:creationId xmlns:p14="http://schemas.microsoft.com/office/powerpoint/2010/main" val="4184113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89038"/>
          </a:xfrm>
        </p:spPr>
        <p:txBody>
          <a:bodyPr>
            <a:normAutofit/>
          </a:bodyPr>
          <a:lstStyle/>
          <a:p>
            <a:pPr algn="ctr"/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blipFill dpi="0" rotWithShape="1">
            <a:blip r:embed="rId2" cstate="print">
              <a:alphaModFix amt="1000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VHH</a:t>
            </a:r>
            <a:endParaRPr lang="en-US" dirty="0"/>
          </a:p>
        </p:txBody>
      </p:sp>
      <p:pic>
        <p:nvPicPr>
          <p:cNvPr id="2050" name="Picture 2" descr="http://media.salemwebnetwork.com/cms/CROSSCARDS/31215-cc_WaterColorThankYou.1100w.t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277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Ergonomic Design Goals: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4683" y="1649162"/>
            <a:ext cx="8555183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Improve job process by eliminating unnecessary tasks, steps &amp; effort.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Reduce potential for overexertion injury.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Minimize mental/physical fatigue potential.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Workers ’skills/knowledge of their jobs to increase their satisfaction, comfort and fulfillment.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0DCD37-A61A-4468-A3B0-DA4B851263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369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4"/>
    </mc:Choice>
    <mc:Fallback>
      <p:transition spd="slow" advTm="3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2192" y="829994"/>
            <a:ext cx="5372376" cy="581143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457200" indent="-457200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Operator Chair Position is that position the operator sits or stands in, thus giving him maximum accessibility and ease of operation in the patient’s mouth.</a:t>
            </a:r>
          </a:p>
          <a:p>
            <a:pPr marL="457200" indent="-457200"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But, while treating a patient, three important factors are to be taken into consideration.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b="1" dirty="0">
                <a:solidFill>
                  <a:srgbClr val="0070C0"/>
                </a:solidFill>
                <a:ea typeface="SimSun" panose="02010600030101010101" pitchFamily="2" charset="-122"/>
              </a:rPr>
              <a:t>Operator Chair Position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b="1" dirty="0">
                <a:solidFill>
                  <a:srgbClr val="0070C0"/>
                </a:solidFill>
                <a:ea typeface="SimSun" panose="02010600030101010101" pitchFamily="2" charset="-122"/>
              </a:rPr>
              <a:t>Patient Chair Position</a:t>
            </a:r>
          </a:p>
          <a:p>
            <a:pPr marL="457200" indent="-457200">
              <a:buFont typeface="Wingdings 2" panose="05020102010507070707" pitchFamily="18" charset="2"/>
              <a:buAutoNum type="arabicPeriod"/>
            </a:pPr>
            <a:r>
              <a:rPr lang="en-US" altLang="zh-CN" sz="2400" b="1" dirty="0">
                <a:solidFill>
                  <a:srgbClr val="0070C0"/>
                </a:solidFill>
                <a:ea typeface="SimSun" panose="02010600030101010101" pitchFamily="2" charset="-122"/>
              </a:rPr>
              <a:t>Chair Height.</a:t>
            </a:r>
            <a:endParaRPr lang="en-IN"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03" y="1062111"/>
            <a:ext cx="4381500" cy="4616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EA0420-5FB7-4D49-B1BA-635ADD228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5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63"/>
    </mc:Choice>
    <mc:Fallback>
      <p:transition spd="slow" advTm="3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362" y="312859"/>
            <a:ext cx="8911687" cy="1280890"/>
          </a:xfrm>
        </p:spPr>
        <p:txBody>
          <a:bodyPr>
            <a:normAutofit/>
          </a:bodyPr>
          <a:lstStyle/>
          <a:p>
            <a:r>
              <a:rPr lang="en-IN" sz="4000" dirty="0"/>
              <a:t>Operator chair positions-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6086" y="1738223"/>
            <a:ext cx="492369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 dirty="0">
                <a:ea typeface="SimSun" panose="02010600030101010101" pitchFamily="2" charset="-122"/>
              </a:rPr>
              <a:t>The chair positions of an operator are represented by the clock for easy explanation.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553" y="1561513"/>
            <a:ext cx="3745158" cy="4346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96086" y="3083026"/>
            <a:ext cx="3836013" cy="3323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en-US" altLang="zh-CN" sz="2400" dirty="0">
                <a:ea typeface="SimSun" panose="02010600030101010101" pitchFamily="2" charset="-122"/>
              </a:rPr>
              <a:t>The position of the operator is decided on the basis of the factors of </a:t>
            </a:r>
            <a:r>
              <a:rPr lang="en-US" altLang="zh-CN" sz="2400" b="1" dirty="0">
                <a:solidFill>
                  <a:srgbClr val="7030A0"/>
                </a:solidFill>
                <a:ea typeface="SimSun" panose="02010600030101010101" pitchFamily="2" charset="-122"/>
              </a:rPr>
              <a:t>visibility, accessibility and ease of operation </a:t>
            </a:r>
            <a:r>
              <a:rPr lang="en-US" altLang="zh-CN" sz="2400" dirty="0">
                <a:ea typeface="SimSun" panose="02010600030101010101" pitchFamily="2" charset="-122"/>
              </a:rPr>
              <a:t>as per the treatment required.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C9A8C0-87F5-4610-B7F4-F7C685D45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1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7"/>
    </mc:Choice>
    <mc:Fallback>
      <p:transition spd="slow" advTm="2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925" y="0"/>
            <a:ext cx="8911687" cy="783771"/>
          </a:xfrm>
        </p:spPr>
        <p:txBody>
          <a:bodyPr>
            <a:normAutofit/>
          </a:bodyPr>
          <a:lstStyle/>
          <a:p>
            <a:r>
              <a:rPr lang="en-IN" sz="4000" dirty="0"/>
              <a:t>zones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212" y="783771"/>
            <a:ext cx="8915400" cy="478972"/>
          </a:xfrm>
        </p:spPr>
        <p:txBody>
          <a:bodyPr>
            <a:no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The area around the patient’s chair is divided into four different zones</a:t>
            </a:r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2743" y="3093307"/>
            <a:ext cx="4542971" cy="3477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 2" panose="05020102010507070707" pitchFamily="18" charset="2"/>
              <a:buChar char=""/>
            </a:pPr>
            <a:r>
              <a:rPr lang="en-US" altLang="zh-CN" sz="2200" dirty="0">
                <a:ea typeface="SimSun" panose="02010600030101010101" pitchFamily="2" charset="-122"/>
              </a:rPr>
              <a:t>The first zone is the </a:t>
            </a:r>
            <a:r>
              <a:rPr lang="en-US" altLang="zh-CN" sz="2200" dirty="0">
                <a:solidFill>
                  <a:srgbClr val="002060"/>
                </a:solidFill>
                <a:ea typeface="SimSun" panose="02010600030101010101" pitchFamily="2" charset="-122"/>
              </a:rPr>
              <a:t>Operator’s Zone</a:t>
            </a:r>
            <a:r>
              <a:rPr lang="en-US" altLang="zh-CN" sz="2200" dirty="0">
                <a:ea typeface="SimSun" panose="02010600030101010101" pitchFamily="2" charset="-122"/>
              </a:rPr>
              <a:t>- 7 o’clock to 12 o’clock.</a:t>
            </a:r>
          </a:p>
          <a:p>
            <a:pPr>
              <a:buFont typeface="Wingdings 2" panose="05020102010507070707" pitchFamily="18" charset="2"/>
              <a:buChar char=""/>
            </a:pPr>
            <a:r>
              <a:rPr lang="en-US" altLang="zh-CN" sz="2200" dirty="0">
                <a:ea typeface="SimSun" panose="02010600030101010101" pitchFamily="2" charset="-122"/>
              </a:rPr>
              <a:t>The next one is called the </a:t>
            </a:r>
            <a:r>
              <a:rPr lang="en-US" altLang="zh-CN" sz="2200" dirty="0">
                <a:solidFill>
                  <a:srgbClr val="002060"/>
                </a:solidFill>
                <a:ea typeface="SimSun" panose="02010600030101010101" pitchFamily="2" charset="-122"/>
              </a:rPr>
              <a:t>Static Zone- </a:t>
            </a:r>
            <a:r>
              <a:rPr lang="en-US" altLang="zh-CN" sz="2200" dirty="0">
                <a:ea typeface="SimSun" panose="02010600030101010101" pitchFamily="2" charset="-122"/>
              </a:rPr>
              <a:t>12 o’clock to 2 o’clock.</a:t>
            </a:r>
          </a:p>
          <a:p>
            <a:pPr>
              <a:buFont typeface="Wingdings 2" panose="05020102010507070707" pitchFamily="18" charset="2"/>
              <a:buChar char=""/>
            </a:pPr>
            <a:r>
              <a:rPr lang="en-US" altLang="zh-CN" sz="2200" dirty="0">
                <a:ea typeface="SimSun" panose="02010600030101010101" pitchFamily="2" charset="-122"/>
              </a:rPr>
              <a:t>The third zone is the </a:t>
            </a:r>
            <a:r>
              <a:rPr lang="en-US" altLang="zh-CN" sz="2200" dirty="0">
                <a:solidFill>
                  <a:srgbClr val="002060"/>
                </a:solidFill>
                <a:ea typeface="SimSun" panose="02010600030101010101" pitchFamily="2" charset="-122"/>
              </a:rPr>
              <a:t>Assistant Zone</a:t>
            </a:r>
            <a:r>
              <a:rPr lang="en-US" altLang="zh-CN" sz="2200" dirty="0">
                <a:ea typeface="SimSun" panose="02010600030101010101" pitchFamily="2" charset="-122"/>
              </a:rPr>
              <a:t>- 2 o’clock to 4 o’clock.</a:t>
            </a:r>
          </a:p>
          <a:p>
            <a:pPr>
              <a:buFont typeface="Wingdings 2" panose="05020102010507070707" pitchFamily="18" charset="2"/>
              <a:buChar char=""/>
            </a:pPr>
            <a:r>
              <a:rPr lang="en-US" altLang="zh-CN" sz="2200" dirty="0">
                <a:ea typeface="SimSun" panose="02010600030101010101" pitchFamily="2" charset="-122"/>
              </a:rPr>
              <a:t>The last or the fourth zone is the </a:t>
            </a:r>
            <a:r>
              <a:rPr lang="en-US" altLang="zh-CN" sz="2200" dirty="0">
                <a:solidFill>
                  <a:srgbClr val="002060"/>
                </a:solidFill>
                <a:ea typeface="SimSun" panose="02010600030101010101" pitchFamily="2" charset="-122"/>
              </a:rPr>
              <a:t>Transfer Zone- </a:t>
            </a:r>
            <a:r>
              <a:rPr lang="en-US" altLang="zh-CN" sz="2200" dirty="0">
                <a:ea typeface="SimSun" panose="02010600030101010101" pitchFamily="2" charset="-122"/>
              </a:rPr>
              <a:t>4 o’clock to 7 o’clock</a:t>
            </a:r>
            <a:r>
              <a:rPr lang="en-US" altLang="zh-CN" sz="2200" dirty="0">
                <a:solidFill>
                  <a:schemeClr val="bg1"/>
                </a:solidFill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1371" y="3093307"/>
            <a:ext cx="4325257" cy="3046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ea typeface="SimSun" panose="02010600030101010101" pitchFamily="2" charset="-122"/>
              </a:rPr>
              <a:t>12 o’clock to 5 o’clock - 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</a:rPr>
              <a:t>Operator’s Zone. </a:t>
            </a:r>
          </a:p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ea typeface="SimSun" panose="02010600030101010101" pitchFamily="2" charset="-122"/>
              </a:rPr>
              <a:t>10 o’clock to 12 o’clock - 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</a:rPr>
              <a:t>Static Zone.</a:t>
            </a:r>
          </a:p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ea typeface="SimSun" panose="02010600030101010101" pitchFamily="2" charset="-122"/>
              </a:rPr>
              <a:t>8 o’clock to 10 o’clock - 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</a:rPr>
              <a:t>Assistant Zone.</a:t>
            </a:r>
          </a:p>
          <a:p>
            <a:pPr marL="274638" indent="-274638">
              <a:buFont typeface="Wingdings 2" panose="05020102010507070707" pitchFamily="18" charset="2"/>
              <a:buChar char=""/>
            </a:pPr>
            <a:r>
              <a:rPr lang="en-US" altLang="zh-CN" sz="2400" dirty="0">
                <a:ea typeface="SimSun" panose="02010600030101010101" pitchFamily="2" charset="-122"/>
              </a:rPr>
              <a:t>5 o’clock to 8 o’clock - </a:t>
            </a:r>
            <a:r>
              <a:rPr lang="en-US" altLang="zh-CN" sz="2400" dirty="0">
                <a:solidFill>
                  <a:srgbClr val="002060"/>
                </a:solidFill>
                <a:ea typeface="SimSun" panose="02010600030101010101" pitchFamily="2" charset="-122"/>
              </a:rPr>
              <a:t>Transfer Zone.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8864" y="2177143"/>
            <a:ext cx="3594655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N" sz="2000" b="1" dirty="0"/>
              <a:t>RIGHT HANDED CLINICIAN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57143" y="2177143"/>
            <a:ext cx="354148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IN" sz="2000" b="1" dirty="0"/>
              <a:t>LEFT HANDED CLINICIAN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CD85831-8976-4B13-A01E-8527EE172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8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642"/>
    </mc:Choice>
    <mc:Fallback>
      <p:transition spd="slow" advTm="79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05" y="0"/>
            <a:ext cx="753979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6EE8BE-25A4-4264-9A67-F2410825B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3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50"/>
    </mc:Choice>
    <mc:Fallback>
      <p:transition spd="slow" advTm="1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483" y="259153"/>
            <a:ext cx="8911687" cy="1280890"/>
          </a:xfrm>
        </p:spPr>
        <p:txBody>
          <a:bodyPr>
            <a:normAutofit/>
          </a:bodyPr>
          <a:lstStyle/>
          <a:p>
            <a:r>
              <a:rPr lang="en-IN" sz="4000" dirty="0"/>
              <a:t>Operator zone-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7537" y="1187116"/>
            <a:ext cx="4864471" cy="5534525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This is the zone where the operator operates from.</a:t>
            </a:r>
          </a:p>
          <a:p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It is further divided as follows:</a:t>
            </a:r>
          </a:p>
          <a:p>
            <a:pPr>
              <a:buFont typeface="Wingdings 2" panose="05020102010507070707" pitchFamily="18" charset="2"/>
              <a:buChar char=""/>
            </a:pPr>
            <a:endParaRPr lang="en-US" altLang="zh-CN" sz="2400" dirty="0">
              <a:solidFill>
                <a:schemeClr val="tx1"/>
              </a:solidFill>
              <a:ea typeface="SimSun" panose="02010600030101010101" pitchFamily="2" charset="-122"/>
            </a:endParaRPr>
          </a:p>
          <a:p>
            <a:pPr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8 o’clock position is called the </a:t>
            </a:r>
            <a:r>
              <a:rPr lang="en-US" altLang="zh-CN" sz="2400" b="1" dirty="0">
                <a:solidFill>
                  <a:schemeClr val="tx1"/>
                </a:solidFill>
                <a:ea typeface="SimSun" panose="02010600030101010101" pitchFamily="2" charset="-122"/>
              </a:rPr>
              <a:t>Right Front Position.</a:t>
            </a:r>
          </a:p>
          <a:p>
            <a:pPr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9 o’clock or </a:t>
            </a:r>
            <a:r>
              <a:rPr lang="en-US" altLang="zh-CN" sz="2400" b="1" dirty="0">
                <a:solidFill>
                  <a:schemeClr val="tx1"/>
                </a:solidFill>
                <a:ea typeface="SimSun" panose="02010600030101010101" pitchFamily="2" charset="-122"/>
              </a:rPr>
              <a:t>Direct Right Position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.</a:t>
            </a:r>
          </a:p>
          <a:p>
            <a:pPr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11 o’clock or </a:t>
            </a:r>
            <a:r>
              <a:rPr lang="en-US" altLang="zh-CN" sz="2400" b="1" dirty="0">
                <a:solidFill>
                  <a:schemeClr val="tx1"/>
                </a:solidFill>
                <a:ea typeface="SimSun" panose="02010600030101010101" pitchFamily="2" charset="-122"/>
              </a:rPr>
              <a:t>Right Rear Position</a:t>
            </a: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.</a:t>
            </a:r>
          </a:p>
          <a:p>
            <a:pPr>
              <a:buFont typeface="Wingdings 2" panose="05020102010507070707" pitchFamily="18" charset="2"/>
              <a:buChar char=""/>
            </a:pPr>
            <a:r>
              <a:rPr lang="en-US" altLang="zh-CN" sz="2400" dirty="0">
                <a:solidFill>
                  <a:schemeClr val="tx1"/>
                </a:solidFill>
                <a:ea typeface="SimSun" panose="02010600030101010101" pitchFamily="2" charset="-122"/>
              </a:rPr>
              <a:t>12 o’clock or </a:t>
            </a:r>
            <a:r>
              <a:rPr lang="en-US" altLang="zh-CN" sz="2400" b="1" dirty="0">
                <a:solidFill>
                  <a:schemeClr val="tx1"/>
                </a:solidFill>
                <a:ea typeface="SimSun" panose="02010600030101010101" pitchFamily="2" charset="-122"/>
              </a:rPr>
              <a:t>Direct Rear Position.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08" y="433138"/>
            <a:ext cx="5979992" cy="6288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D98D66-6F26-49F2-88DA-DEDE8EC95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06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89"/>
    </mc:Choice>
    <mc:Fallback>
      <p:transition spd="slow" advTm="66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8|5.4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8.3|8.9|12.3|1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0.6|31.8|24|27.4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438</TotalTime>
  <Words>1606</Words>
  <Application>Microsoft Office PowerPoint</Application>
  <PresentationFormat>Widescreen</PresentationFormat>
  <Paragraphs>202</Paragraphs>
  <Slides>38</Slides>
  <Notes>1</Notes>
  <HiddenSlides>0</HiddenSlides>
  <MMClips>33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Century Gothic</vt:lpstr>
      <vt:lpstr>Times New Roman</vt:lpstr>
      <vt:lpstr>Wingdings</vt:lpstr>
      <vt:lpstr>Wingdings 2</vt:lpstr>
      <vt:lpstr>Wingdings 3</vt:lpstr>
      <vt:lpstr>Wisp</vt:lpstr>
      <vt:lpstr>DENTAL ERGONOMICS</vt:lpstr>
      <vt:lpstr>Definition-</vt:lpstr>
      <vt:lpstr>Importance of ergonomics-</vt:lpstr>
      <vt:lpstr>Ergonomic Design Goals: </vt:lpstr>
      <vt:lpstr>PowerPoint Presentation</vt:lpstr>
      <vt:lpstr>Operator chair positions-</vt:lpstr>
      <vt:lpstr>zones</vt:lpstr>
      <vt:lpstr>PowerPoint Presentation</vt:lpstr>
      <vt:lpstr>Operator zone-</vt:lpstr>
      <vt:lpstr>Patient chair position-</vt:lpstr>
      <vt:lpstr>PowerPoint Presentation</vt:lpstr>
      <vt:lpstr>Chair height-</vt:lpstr>
      <vt:lpstr>Operator  stools:</vt:lpstr>
      <vt:lpstr>Clinician’s posture-</vt:lpstr>
      <vt:lpstr>Ailments-</vt:lpstr>
      <vt:lpstr>Carpal tunnel syndrome-</vt:lpstr>
      <vt:lpstr>Thoracic outlet syndrome-</vt:lpstr>
      <vt:lpstr>Rotator cuff tendonitis-</vt:lpstr>
      <vt:lpstr>Tension neck syndrome-</vt:lpstr>
      <vt:lpstr>Lower back pain-</vt:lpstr>
      <vt:lpstr>Following patterns associated with increased risk of  Musculoskeletal symptoms</vt:lpstr>
      <vt:lpstr>Risk factors contribute to MSDs: </vt:lpstr>
      <vt:lpstr>general considerations:</vt:lpstr>
      <vt:lpstr>Some wrong Postures In Dental Office</vt:lpstr>
      <vt:lpstr>PowerPoint Presentation</vt:lpstr>
      <vt:lpstr>PowerPoint Presentation</vt:lpstr>
      <vt:lpstr>How to avoid all this pain!!!!</vt:lpstr>
      <vt:lpstr>Scheduling </vt:lpstr>
      <vt:lpstr>PowerPoint Presentation</vt:lpstr>
      <vt:lpstr>PowerPoint Presentation</vt:lpstr>
      <vt:lpstr>PowerPoint Presentation</vt:lpstr>
      <vt:lpstr>PowerPoint Presentation</vt:lpstr>
      <vt:lpstr>MCQs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DENTAL ERGONOMICS</dc:title>
  <dc:creator>Kritika Gupta</dc:creator>
  <cp:lastModifiedBy>HP</cp:lastModifiedBy>
  <cp:revision>53</cp:revision>
  <dcterms:created xsi:type="dcterms:W3CDTF">2016-10-07T11:31:55Z</dcterms:created>
  <dcterms:modified xsi:type="dcterms:W3CDTF">2020-08-18T06:15:16Z</dcterms:modified>
</cp:coreProperties>
</file>