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1" r:id="rId7"/>
    <p:sldId id="264" r:id="rId8"/>
    <p:sldId id="265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Hospital Introduction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Presented By:</a:t>
            </a:r>
          </a:p>
          <a:p>
            <a:r>
              <a:rPr lang="en-IN" dirty="0" err="1" smtClean="0"/>
              <a:t>Shabana</a:t>
            </a:r>
            <a:r>
              <a:rPr lang="en-IN" dirty="0" smtClean="0"/>
              <a:t> Khan</a:t>
            </a:r>
          </a:p>
          <a:p>
            <a:r>
              <a:rPr lang="en-IN" dirty="0" smtClean="0"/>
              <a:t>Asst. Professor</a:t>
            </a:r>
          </a:p>
          <a:p>
            <a:r>
              <a:rPr lang="en-IN" dirty="0" smtClean="0"/>
              <a:t>Subject: Hospital Interaction</a:t>
            </a:r>
          </a:p>
          <a:p>
            <a:r>
              <a:rPr lang="en-IN" dirty="0" smtClean="0"/>
              <a:t>Dept. of Management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Patient’s area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 smtClean="0"/>
              <a:t>Entrance				 Security office</a:t>
            </a:r>
          </a:p>
          <a:p>
            <a:r>
              <a:rPr lang="en-IN" sz="2400" dirty="0" smtClean="0"/>
              <a:t>Trolley and wheel chairs		 Reception/Telephone </a:t>
            </a:r>
            <a:r>
              <a:rPr lang="en-IN" sz="2400" dirty="0" err="1" smtClean="0"/>
              <a:t>exch</a:t>
            </a:r>
            <a:endParaRPr lang="en-IN" sz="2400" dirty="0" smtClean="0"/>
          </a:p>
          <a:p>
            <a:r>
              <a:rPr lang="en-IN" sz="2400" dirty="0" smtClean="0"/>
              <a:t>Registration counters/ Cash counters	 </a:t>
            </a:r>
          </a:p>
          <a:p>
            <a:r>
              <a:rPr lang="en-IN" sz="2400" dirty="0" smtClean="0"/>
              <a:t>Help desks</a:t>
            </a:r>
          </a:p>
          <a:p>
            <a:r>
              <a:rPr lang="en-IN" sz="2400" dirty="0" smtClean="0"/>
              <a:t>Signage and directions		</a:t>
            </a:r>
          </a:p>
          <a:p>
            <a:r>
              <a:rPr lang="en-IN" sz="2400" dirty="0" smtClean="0"/>
              <a:t>OPD booklet/complaint booklet</a:t>
            </a:r>
          </a:p>
          <a:p>
            <a:r>
              <a:rPr lang="en-IN" sz="2400" dirty="0" smtClean="0"/>
              <a:t>Newspaper stand/ reading materials</a:t>
            </a:r>
          </a:p>
          <a:p>
            <a:r>
              <a:rPr lang="en-IN" sz="2400" dirty="0" smtClean="0"/>
              <a:t>Chemist shop</a:t>
            </a:r>
          </a:p>
          <a:p>
            <a:r>
              <a:rPr lang="en-IN" sz="2400" dirty="0" smtClean="0"/>
              <a:t>Cafeteria</a:t>
            </a:r>
          </a:p>
          <a:p>
            <a:r>
              <a:rPr lang="en-IN" sz="2400" dirty="0" smtClean="0"/>
              <a:t>Mobile charging facility</a:t>
            </a:r>
          </a:p>
          <a:p>
            <a:r>
              <a:rPr lang="en-IN" sz="2400" dirty="0" smtClean="0"/>
              <a:t>ATM counters</a:t>
            </a:r>
          </a:p>
          <a:p>
            <a:r>
              <a:rPr lang="en-IN" sz="2400" dirty="0" smtClean="0"/>
              <a:t>Audio-visual aids</a:t>
            </a:r>
            <a:endParaRPr lang="en-IN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Clinical areas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Consultation room</a:t>
            </a:r>
          </a:p>
          <a:p>
            <a:r>
              <a:rPr lang="en-IN" dirty="0" smtClean="0"/>
              <a:t>Examination room</a:t>
            </a:r>
          </a:p>
          <a:p>
            <a:r>
              <a:rPr lang="en-IN" dirty="0" smtClean="0"/>
              <a:t>Minor OT</a:t>
            </a:r>
          </a:p>
          <a:p>
            <a:r>
              <a:rPr lang="en-IN" dirty="0" smtClean="0"/>
              <a:t>Dressing areas</a:t>
            </a:r>
          </a:p>
          <a:p>
            <a:r>
              <a:rPr lang="en-IN" dirty="0" smtClean="0"/>
              <a:t>Injection room</a:t>
            </a:r>
          </a:p>
          <a:p>
            <a:r>
              <a:rPr lang="en-IN" dirty="0" smtClean="0"/>
              <a:t>Plaster room</a:t>
            </a:r>
          </a:p>
          <a:p>
            <a:r>
              <a:rPr lang="en-IN" dirty="0" smtClean="0"/>
              <a:t>Day care </a:t>
            </a:r>
            <a:r>
              <a:rPr lang="en-IN" dirty="0" smtClean="0"/>
              <a:t>centres</a:t>
            </a:r>
            <a:endParaRPr lang="en-IN" dirty="0" smtClean="0"/>
          </a:p>
          <a:p>
            <a:r>
              <a:rPr lang="en-IN" dirty="0" smtClean="0"/>
              <a:t>Pharmacy</a:t>
            </a:r>
          </a:p>
          <a:p>
            <a:r>
              <a:rPr lang="en-IN" dirty="0" smtClean="0"/>
              <a:t>Lab </a:t>
            </a:r>
            <a:r>
              <a:rPr lang="en-IN" dirty="0" smtClean="0"/>
              <a:t>services</a:t>
            </a:r>
            <a:endParaRPr lang="en-IN" dirty="0" smtClean="0"/>
          </a:p>
          <a:p>
            <a:r>
              <a:rPr lang="en-IN" dirty="0" smtClean="0"/>
              <a:t>MSW</a:t>
            </a:r>
          </a:p>
          <a:p>
            <a:r>
              <a:rPr lang="en-IN" dirty="0" smtClean="0"/>
              <a:t>Counselling services/family welfare clinics</a:t>
            </a:r>
          </a:p>
          <a:p>
            <a:r>
              <a:rPr lang="en-IN" dirty="0" smtClean="0"/>
              <a:t>Duty rooms/stores/conference/housekeeping</a:t>
            </a:r>
          </a:p>
          <a:p>
            <a:r>
              <a:rPr lang="en-IN" dirty="0" smtClean="0"/>
              <a:t>Rehab centres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Challenges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Parking</a:t>
            </a:r>
          </a:p>
          <a:p>
            <a:r>
              <a:rPr lang="en-IN" dirty="0" smtClean="0"/>
              <a:t>Overcrowding</a:t>
            </a:r>
          </a:p>
          <a:p>
            <a:r>
              <a:rPr lang="en-IN" dirty="0" smtClean="0"/>
              <a:t>Appointment system</a:t>
            </a:r>
          </a:p>
          <a:p>
            <a:r>
              <a:rPr lang="en-IN" dirty="0" smtClean="0"/>
              <a:t>Queuing theory</a:t>
            </a:r>
          </a:p>
          <a:p>
            <a:r>
              <a:rPr lang="en-IN" dirty="0" smtClean="0"/>
              <a:t>Absenteeism of staff/punctuality</a:t>
            </a:r>
          </a:p>
          <a:p>
            <a:r>
              <a:rPr lang="en-IN" dirty="0" smtClean="0"/>
              <a:t>Resources</a:t>
            </a:r>
          </a:p>
          <a:p>
            <a:r>
              <a:rPr lang="en-IN" smtClean="0"/>
              <a:t>Quality/low output</a:t>
            </a:r>
            <a:endParaRPr lang="en-IN" dirty="0" smtClean="0"/>
          </a:p>
          <a:p>
            <a:r>
              <a:rPr lang="en-IN" dirty="0" smtClean="0"/>
              <a:t>Pt behaviour</a:t>
            </a:r>
          </a:p>
          <a:p>
            <a:r>
              <a:rPr lang="en-IN" dirty="0" smtClean="0"/>
              <a:t>Coordination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Appointments</a:t>
            </a:r>
          </a:p>
          <a:p>
            <a:r>
              <a:rPr lang="en-US" dirty="0" smtClean="0"/>
              <a:t>OPD days of consultants</a:t>
            </a:r>
          </a:p>
          <a:p>
            <a:r>
              <a:rPr lang="en-US" dirty="0" smtClean="0"/>
              <a:t>Filter clinics/duty doctors</a:t>
            </a:r>
          </a:p>
          <a:p>
            <a:r>
              <a:rPr lang="en-US" dirty="0" smtClean="0"/>
              <a:t>Satellite clinics</a:t>
            </a:r>
          </a:p>
          <a:p>
            <a:r>
              <a:rPr lang="en-US" dirty="0" smtClean="0"/>
              <a:t>OPD timings</a:t>
            </a:r>
          </a:p>
          <a:p>
            <a:r>
              <a:rPr lang="en-US" dirty="0" smtClean="0"/>
              <a:t>Computerized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What is a Hospital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Provides medical, surgical, nursing care </a:t>
            </a:r>
          </a:p>
          <a:p>
            <a:pPr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Provides treatment with specialized staff and equipment. </a:t>
            </a:r>
          </a:p>
          <a:p>
            <a:pPr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Works 24 x 7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 of hospital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SYSTEM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SIZE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FUNCTION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OWNERSHIP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SPECIALITY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Allopathic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Bed strength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Primary</a:t>
                      </a:r>
                      <a:r>
                        <a:rPr lang="en-IN" baseline="0" dirty="0" smtClean="0"/>
                        <a:t> care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Govt/state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General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Homeopathic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Sec</a:t>
                      </a:r>
                      <a:r>
                        <a:rPr lang="en-IN" baseline="0" dirty="0" smtClean="0"/>
                        <a:t> care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Central (ESI)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Specialized</a:t>
                      </a:r>
                      <a:r>
                        <a:rPr lang="en-IN" baseline="0" dirty="0" smtClean="0"/>
                        <a:t> like Trauma, geriatric, children, TB, </a:t>
                      </a:r>
                      <a:r>
                        <a:rPr lang="en-IN" baseline="0" dirty="0" err="1" smtClean="0"/>
                        <a:t>Psy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Ayurvedic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Tertiary care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Pvt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Super</a:t>
                      </a:r>
                      <a:r>
                        <a:rPr lang="en-IN" baseline="0" dirty="0" smtClean="0"/>
                        <a:t> sp like </a:t>
                      </a:r>
                      <a:r>
                        <a:rPr lang="en-IN" baseline="0" dirty="0" err="1" smtClean="0"/>
                        <a:t>neuro</a:t>
                      </a:r>
                      <a:r>
                        <a:rPr lang="en-IN" baseline="0" dirty="0" smtClean="0"/>
                        <a:t>, </a:t>
                      </a:r>
                      <a:r>
                        <a:rPr lang="en-IN" baseline="0" dirty="0" err="1" smtClean="0"/>
                        <a:t>nephro</a:t>
                      </a:r>
                      <a:r>
                        <a:rPr lang="en-IN" baseline="0" dirty="0" smtClean="0"/>
                        <a:t>, </a:t>
                      </a:r>
                      <a:r>
                        <a:rPr lang="en-IN" baseline="0" dirty="0" err="1" smtClean="0"/>
                        <a:t>uro</a:t>
                      </a:r>
                      <a:r>
                        <a:rPr lang="en-IN" baseline="0" dirty="0" smtClean="0"/>
                        <a:t>, cardio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Unani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-200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Corporate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Naturopathic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-&gt;200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Autonomous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4000" dirty="0" smtClean="0"/>
              <a:t>What is a patient</a:t>
            </a: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>A person who requires medical care/ receiving medical care</a:t>
            </a:r>
            <a:br>
              <a:rPr lang="en-IN" sz="2700" dirty="0" smtClean="0"/>
            </a:br>
            <a:r>
              <a:rPr lang="en-IN" sz="2700" dirty="0" smtClean="0"/>
              <a:t>A person under a physician's care for a particular disease or condition. </a:t>
            </a:r>
            <a:br>
              <a:rPr lang="en-IN" sz="2700" dirty="0" smtClean="0"/>
            </a:br>
            <a:r>
              <a:rPr lang="en-IN" sz="2700" dirty="0" smtClean="0"/>
              <a:t>A person who is waiting for or undergoing medical treatment and care </a:t>
            </a:r>
            <a:br>
              <a:rPr lang="en-IN" sz="2700" dirty="0" smtClean="0"/>
            </a:br>
            <a:r>
              <a:rPr lang="en-IN" sz="2700" dirty="0" smtClean="0"/>
              <a:t>An individual who is been treated to lessen illness, disability or pain by a licensed practitioner (US </a:t>
            </a:r>
            <a:r>
              <a:rPr lang="en-IN" sz="2700" dirty="0" err="1" smtClean="0"/>
              <a:t>Centers</a:t>
            </a:r>
            <a:r>
              <a:rPr lang="en-IN" sz="2700" dirty="0" smtClean="0"/>
              <a:t> for Medicare &amp; Medicaid Services) </a:t>
            </a:r>
            <a:br>
              <a:rPr lang="en-IN" sz="2700" dirty="0" smtClean="0"/>
            </a:br>
            <a:r>
              <a:rPr lang="en-IN" sz="2700" dirty="0" smtClean="0"/>
              <a:t>A sick, injured or wounded soldier who receives medical care or treatment from medically trained personnel. (US Army Medical Command)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IN" dirty="0" smtClean="0"/>
              <a:t>Introduction about Out pt dept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Quality of its staff – clinical and non-clinical – and its buildings.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Visitors/pts want five star facility, shop window.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Want hassle free, smooth, efficient, fast, quick service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Well-functioning, safe, warm, attractive and welcoming environment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Reduce stress levels in patients, visitors and staff and get their satisfactions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Increase pt input and employee stability.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Importance of OPD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 smtClean="0"/>
              <a:t>Entrance and reception areas encountered first, has to be pleasing, functional and aesthetically well designed. </a:t>
            </a:r>
          </a:p>
          <a:p>
            <a:pPr>
              <a:buNone/>
            </a:pPr>
            <a:r>
              <a:rPr lang="en-IN" sz="2400" dirty="0" smtClean="0"/>
              <a:t>	Area for arrivals and departures (for many different departments); waiting, meeting and socialising, obtaining information and assistance. </a:t>
            </a:r>
          </a:p>
          <a:p>
            <a:r>
              <a:rPr lang="en-IN" sz="2400" dirty="0" smtClean="0"/>
              <a:t>Reduces mortality and morbidity, disease prevention, health promotion</a:t>
            </a:r>
          </a:p>
          <a:p>
            <a:r>
              <a:rPr lang="en-IN" sz="2400" dirty="0" smtClean="0"/>
              <a:t>First contact point between community and hospital staff.</a:t>
            </a:r>
          </a:p>
          <a:p>
            <a:r>
              <a:rPr lang="en-IN" sz="2400" dirty="0" smtClean="0"/>
              <a:t>Behaviour and attitude shapes the image and develops trust.</a:t>
            </a:r>
          </a:p>
          <a:p>
            <a:r>
              <a:rPr lang="en-IN" sz="2400" dirty="0" smtClean="0"/>
              <a:t>Staff to be courteous, smiling, helping, cooperative.</a:t>
            </a:r>
            <a:endParaRPr lang="en-IN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Planning of OPD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Proper planning, designing &amp; functioning</a:t>
            </a:r>
          </a:p>
          <a:p>
            <a:r>
              <a:rPr lang="en-IN" dirty="0" smtClean="0"/>
              <a:t>Designed to provide primary functions, aesthetic and beautification are sec</a:t>
            </a:r>
          </a:p>
          <a:p>
            <a:r>
              <a:rPr lang="en-IN" dirty="0" smtClean="0"/>
              <a:t>Flexibility and expandability in future</a:t>
            </a:r>
          </a:p>
          <a:p>
            <a:r>
              <a:rPr lang="en-IN" dirty="0" smtClean="0"/>
              <a:t>External and internal movements to be simple, understandable and short</a:t>
            </a:r>
          </a:p>
          <a:p>
            <a:r>
              <a:rPr lang="en-IN" dirty="0" smtClean="0"/>
              <a:t>Interconnected to IPD and other services</a:t>
            </a:r>
          </a:p>
          <a:p>
            <a:r>
              <a:rPr lang="en-IN" dirty="0" smtClean="0"/>
              <a:t>Sensitive machines to reduce operational expenses and max utilization of time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Location and Timings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Direct access </a:t>
            </a:r>
          </a:p>
          <a:p>
            <a:r>
              <a:rPr lang="en-IN" dirty="0" smtClean="0"/>
              <a:t>Sufficient parking space</a:t>
            </a:r>
          </a:p>
          <a:p>
            <a:r>
              <a:rPr lang="en-IN" dirty="0" smtClean="0"/>
              <a:t>Signage and directions</a:t>
            </a:r>
          </a:p>
          <a:p>
            <a:r>
              <a:rPr lang="en-IN" dirty="0" smtClean="0"/>
              <a:t>Covered get down and pick up area for the pts</a:t>
            </a:r>
          </a:p>
          <a:p>
            <a:r>
              <a:rPr lang="en-IN" dirty="0" err="1" smtClean="0"/>
              <a:t>Opd</a:t>
            </a:r>
            <a:r>
              <a:rPr lang="en-IN" dirty="0" smtClean="0"/>
              <a:t> timings strictly followed by consultants</a:t>
            </a:r>
          </a:p>
          <a:p>
            <a:r>
              <a:rPr lang="en-IN" dirty="0" smtClean="0"/>
              <a:t>Morning and evening </a:t>
            </a:r>
            <a:r>
              <a:rPr lang="en-IN" dirty="0" err="1" smtClean="0"/>
              <a:t>opds</a:t>
            </a:r>
            <a:endParaRPr lang="en-IN" dirty="0" smtClean="0"/>
          </a:p>
          <a:p>
            <a:r>
              <a:rPr lang="en-IN" dirty="0" smtClean="0"/>
              <a:t>Timings can be changed acc to local needs, weather conditions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Size of OPD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Depends upon number of pts</a:t>
            </a:r>
          </a:p>
          <a:p>
            <a:r>
              <a:rPr lang="en-IN" dirty="0" smtClean="0"/>
              <a:t>Clinical facilities, no of </a:t>
            </a:r>
            <a:r>
              <a:rPr lang="en-IN" dirty="0" smtClean="0"/>
              <a:t>OPD</a:t>
            </a:r>
            <a:r>
              <a:rPr lang="en-IN" dirty="0" smtClean="0"/>
              <a:t>’s</a:t>
            </a:r>
            <a:endParaRPr lang="en-IN" dirty="0" smtClean="0"/>
          </a:p>
          <a:p>
            <a:r>
              <a:rPr lang="en-IN" dirty="0" smtClean="0"/>
              <a:t>Other facilities like lab, x-ray, blood bank, emergency dept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375</Words>
  <Application>Microsoft Office PowerPoint</Application>
  <PresentationFormat>On-screen Show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Hospital Introduction</vt:lpstr>
      <vt:lpstr>What is a Hospital</vt:lpstr>
      <vt:lpstr>Classification of hospital</vt:lpstr>
      <vt:lpstr>               What is a patient  A person who requires medical care/ receiving medical care A person under a physician's care for a particular disease or condition.  A person who is waiting for or undergoing medical treatment and care  An individual who is been treated to lessen illness, disability or pain by a licensed practitioner (US Centers for Medicare &amp; Medicaid Services)  A sick, injured or wounded soldier who receives medical care or treatment from medically trained personnel. (US Army Medical Command)  </vt:lpstr>
      <vt:lpstr>Introduction about Out pt dept</vt:lpstr>
      <vt:lpstr>Importance of OPD</vt:lpstr>
      <vt:lpstr>Planning of OPD</vt:lpstr>
      <vt:lpstr>Location and Timings</vt:lpstr>
      <vt:lpstr>Size of OPD</vt:lpstr>
      <vt:lpstr>Patient’s area</vt:lpstr>
      <vt:lpstr>Clinical areas</vt:lpstr>
      <vt:lpstr>Challenges </vt:lpstr>
      <vt:lpstr>Dealing with challenges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Hospital</dc:title>
  <dc:creator>1003</dc:creator>
  <cp:lastModifiedBy>user</cp:lastModifiedBy>
  <cp:revision>40</cp:revision>
  <dcterms:created xsi:type="dcterms:W3CDTF">2006-08-16T00:00:00Z</dcterms:created>
  <dcterms:modified xsi:type="dcterms:W3CDTF">2020-08-27T09:34:08Z</dcterms:modified>
</cp:coreProperties>
</file>