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83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in/url?url=http://www.amazon.com/Chattanooga-Hydrocollator-Pack-Standard-10/dp/B0008E8B9K&amp;rct=j&amp;frm=1&amp;q=&amp;esrc=s&amp;sa=U&amp;ei=xeT-U6GfMsm7iwKZ-oDICg&amp;ved=0CBUQ9QEwAA&amp;sig2=o3r0U55AT8CIOzz6GilZaw&amp;usg=AFQjCNF9Y5K5KeBOZcocW4ab8PPv3aWct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in/url?url=http://www.medwest.ca/product/hydrocollator-mobile-heating-units-model-m4-includes-24-standard/&amp;rct=j&amp;frm=1&amp;q=&amp;esrc=s&amp;sa=U&amp;ei=xeT-U6GfMsm7iwKZ-oDICg&amp;ved=0CB8Q9QEwBQ&amp;sig2=Rt41Pen36iiGyWX3cZ_4jQ&amp;usg=AFQjCNFjcu3QFXf44ruOGnTIve5mZd_GAQ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n/url?url=http://www.talarmade.com/products/571-bodymedics-cold-gel-pack.aspx&amp;rct=j&amp;frm=1&amp;q=&amp;esrc=s&amp;sa=U&amp;ei=xuX-U7fZGcTrigLph4D4DA&amp;ved=0CCEQ9QEwBg&amp;sig2=E1GSVkhOZkWA9GitD1BeWw&amp;usg=AFQjCNE9hYyuhf4_QVx1dGH_m74Xgpix-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n/url?url=http://www.portcitymedical.com/packs/6574-cardinal-health-jack-frost-instant-disposable-hot-pack.html&amp;rct=j&amp;frm=1&amp;q=&amp;esrc=s&amp;sa=U&amp;ei=z-b-U_H5M4W4iwLd4oH4Bw&amp;ved=0CB0Q9QEwAw&amp;sig2=06k-vwL25m8bMVhkT8xscw&amp;usg=AFQjCNGThb1DvvaQKvuaf3cnS9IUQogH-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MOIST HEAT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Niketa Patel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consist of a silicate gel, such as </a:t>
            </a:r>
            <a:r>
              <a:rPr lang="en-US" dirty="0" err="1"/>
              <a:t>bentonite</a:t>
            </a:r>
            <a:r>
              <a:rPr lang="en-US" dirty="0"/>
              <a:t> enclosed in a canvas cover.</a:t>
            </a:r>
          </a:p>
          <a:p>
            <a:endParaRPr lang="en-US" dirty="0"/>
          </a:p>
          <a:p>
            <a:r>
              <a:rPr lang="en-US" dirty="0" err="1"/>
              <a:t>Bentonite</a:t>
            </a:r>
            <a:r>
              <a:rPr lang="en-US" dirty="0"/>
              <a:t> is used for this application because it can hold a large quantity of water for efficient delivery of heat.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gel is contained in a set of separated fabric pockets.</a:t>
            </a:r>
          </a:p>
          <a:p>
            <a:endParaRPr lang="en-US" dirty="0"/>
          </a:p>
          <a:p>
            <a:r>
              <a:rPr lang="en-US" dirty="0"/>
              <a:t>The packs are made in various sizes to fit different body areas. 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3" descr="https://encrypted-tbn1.gstatic.com/images?q=tbn:ANd9GcRAnzB6zVYuHrjdliywyMfClQqtroFo8iVNdycZa7ZlczKt-PNCjqiTZ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267200"/>
            <a:ext cx="3448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heated by being placed in a special tank of water warmed to 75-80</a:t>
            </a:r>
            <a:r>
              <a:rPr lang="en-US" baseline="30000" dirty="0"/>
              <a:t>0</a:t>
            </a:r>
            <a:r>
              <a:rPr lang="en-US" dirty="0"/>
              <a:t>C by an electric heater controlled by a thermostat.</a:t>
            </a:r>
          </a:p>
          <a:p>
            <a:endParaRPr lang="en-US" dirty="0"/>
          </a:p>
          <a:p>
            <a:r>
              <a:rPr lang="en-US" dirty="0"/>
              <a:t>The packs usually supported on racks in the tank, take from 30min to 2hrs to become fully heated from cold depending on the power rating of the </a:t>
            </a:r>
            <a:r>
              <a:rPr lang="en-US" dirty="0" err="1"/>
              <a:t>hydrocollator</a:t>
            </a:r>
            <a:r>
              <a:rPr lang="en-US" dirty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encrypted-tbn3.gstatic.com/images?q=tbn:ANd9GcS82atxVwTCvhCAQ1Ow0TTnlITc24iZrbONlibrkJINS5K840ORXaamrxw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6002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Contraindications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Impaired Skin Sensation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Circulatory dysfunction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Infections and open wounds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Tumor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Tuberculosis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Fever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method of application follows:</a:t>
            </a:r>
          </a:p>
          <a:p>
            <a:pPr marL="514350" indent="-514350">
              <a:buAutoNum type="arabicPeriod"/>
            </a:pPr>
            <a:r>
              <a:rPr lang="en-US" dirty="0"/>
              <a:t>Preparation for patient</a:t>
            </a:r>
          </a:p>
          <a:p>
            <a:pPr marL="514350" indent="-514350">
              <a:buAutoNum type="arabicPeriod"/>
            </a:pPr>
            <a:r>
              <a:rPr lang="en-US" dirty="0"/>
              <a:t>Preparation of apparatus</a:t>
            </a:r>
          </a:p>
          <a:p>
            <a:pPr marL="514350" indent="-514350">
              <a:buAutoNum type="arabicPeriod"/>
            </a:pPr>
            <a:r>
              <a:rPr lang="en-US" dirty="0"/>
              <a:t>Necessary checking for contraindications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hot packs are wrapped so 1-2cm of toweling is between the pack and skin.</a:t>
            </a:r>
          </a:p>
          <a:p>
            <a:endParaRPr lang="en-US" dirty="0"/>
          </a:p>
          <a:p>
            <a:r>
              <a:rPr lang="en-US" dirty="0"/>
              <a:t>This provides thermal insulation, largely because of the air in the toweling, so that although the pack is at about 75</a:t>
            </a:r>
            <a:r>
              <a:rPr lang="en-US" baseline="30000" dirty="0"/>
              <a:t>0</a:t>
            </a:r>
            <a:r>
              <a:rPr lang="en-US" dirty="0"/>
              <a:t>C but the skin temperature does not risk above 42</a:t>
            </a:r>
            <a:r>
              <a:rPr lang="en-US" baseline="30000" dirty="0"/>
              <a:t>0</a:t>
            </a:r>
            <a:r>
              <a:rPr lang="en-US" dirty="0"/>
              <a:t>C or so.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takes some about 8min for the skin temperature to reach its maximum.</a:t>
            </a:r>
          </a:p>
          <a:p>
            <a:endParaRPr lang="en-US" dirty="0"/>
          </a:p>
          <a:p>
            <a:r>
              <a:rPr lang="en-US" dirty="0"/>
              <a:t>During this time the pack temperature is falling but the toweling and pack prevent the skin surface from loosing heat so that the skin and superficial tissue temperature rises.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reason, therapist should check the patient’s response and skin colour under the pack at approximately 10min after placing it.</a:t>
            </a:r>
          </a:p>
          <a:p>
            <a:endParaRPr lang="en-US" dirty="0"/>
          </a:p>
          <a:p>
            <a:r>
              <a:rPr lang="en-US" dirty="0"/>
              <a:t>Skin colour alone is not a reliable indicator of temperature change. Verbal feedback is essential.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Hydrocollator</a:t>
            </a:r>
            <a:r>
              <a:rPr lang="en-US" dirty="0"/>
              <a:t>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packs are normally left in place for 15 to 20 minutes.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Thermotherapy can be applied using a variety of materials, including hot packs, paraffin, fluidotherapy, IR lamps, whirlpool or contrast baths.</a:t>
            </a:r>
          </a:p>
          <a:p>
            <a:endParaRPr lang="en-US" dirty="0"/>
          </a:p>
          <a:p>
            <a:r>
              <a:rPr lang="en-US" dirty="0"/>
              <a:t>Different materials heat at different rates and to degrees and depths.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Physical Principles Explained book by John Low and Ann Reed.</a:t>
            </a:r>
          </a:p>
          <a:p>
            <a:pPr marL="514350" indent="-514350">
              <a:buAutoNum type="arabicPeriod"/>
            </a:pPr>
            <a:r>
              <a:rPr lang="en-US" dirty="0"/>
              <a:t>Electrotherapy Explained – Principles and Practice book by John Low and Ann Reed.</a:t>
            </a:r>
          </a:p>
          <a:p>
            <a:r>
              <a:rPr lang="en-US" dirty="0"/>
              <a:t>Physical Agents in Rehabilitation. From research to practice. – Michelle Cameron.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Hot packs heat the skin more, and more quickly, than does paraffin??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water in the hot packs has </a:t>
            </a:r>
            <a:r>
              <a:rPr lang="en-US" b="1" dirty="0"/>
              <a:t>higher specific heat </a:t>
            </a:r>
            <a:r>
              <a:rPr lang="en-US" dirty="0"/>
              <a:t>and</a:t>
            </a:r>
            <a:r>
              <a:rPr lang="en-US" b="1" dirty="0"/>
              <a:t> thermal conductivity </a:t>
            </a:r>
            <a:r>
              <a:rPr lang="en-US" dirty="0"/>
              <a:t>than paraffin wax.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packs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2 categories of hot packs:</a:t>
            </a:r>
          </a:p>
          <a:p>
            <a:pPr marL="514350" indent="-514350">
              <a:buAutoNum type="arabicPeriod"/>
            </a:pPr>
            <a:r>
              <a:rPr lang="en-US" dirty="0"/>
              <a:t>Reusable </a:t>
            </a:r>
          </a:p>
          <a:p>
            <a:pPr marL="514350" indent="-514350">
              <a:buAutoNum type="arabicPeriod"/>
            </a:pPr>
            <a:r>
              <a:rPr lang="en-US" dirty="0"/>
              <a:t>Disposable</a:t>
            </a:r>
            <a:endParaRPr lang="en-IN" dirty="0"/>
          </a:p>
          <a:p>
            <a:pPr marL="514350" indent="-514350">
              <a:buNone/>
            </a:pPr>
            <a:endParaRPr lang="en-US" dirty="0"/>
          </a:p>
          <a:p>
            <a:pPr marL="514350" indent="-514350"/>
            <a:r>
              <a:rPr lang="en-US" dirty="0"/>
              <a:t>The reusable category include </a:t>
            </a:r>
            <a:r>
              <a:rPr lang="en-US" dirty="0" err="1"/>
              <a:t>hydrocollator</a:t>
            </a:r>
            <a:r>
              <a:rPr lang="en-US" dirty="0"/>
              <a:t> packs are dry and moist.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dry packs typically have a plastic covering with a paraffin wax mixture inside and provide an almost dry form of heating.</a:t>
            </a:r>
          </a:p>
          <a:p>
            <a:r>
              <a:rPr lang="en-US" dirty="0"/>
              <a:t>The moist </a:t>
            </a:r>
            <a:r>
              <a:rPr lang="en-US" dirty="0" err="1"/>
              <a:t>hydrocollator</a:t>
            </a:r>
            <a:r>
              <a:rPr lang="en-US" dirty="0"/>
              <a:t> packs contain a silicate gel and provide moist heating.</a:t>
            </a:r>
          </a:p>
          <a:p>
            <a:r>
              <a:rPr lang="en-US" dirty="0"/>
              <a:t>The rate of tissue heating and heat transfer for both types is the same but some patients prefer moist.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other type of reusable pack is microwavable and includes gel packs and wheat packs.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These are easily obtained but care must be taken to limit their level of heating, especially the wheat packs.</a:t>
            </a:r>
          </a:p>
          <a:p>
            <a:endParaRPr lang="en-IN" dirty="0"/>
          </a:p>
        </p:txBody>
      </p:sp>
      <p:pic>
        <p:nvPicPr>
          <p:cNvPr id="4" name="Picture 3" descr="https://encrypted-tbn3.gstatic.com/images?q=tbn:ANd9GcTrfmx8Rvkp8WzKxxZJPjNDFTQSQG0kD7bWQcQsiMagX16xJ3b1dLlzM8Fu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895600"/>
            <a:ext cx="22002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second category of hot packs contains a range of </a:t>
            </a:r>
            <a:r>
              <a:rPr lang="en-US" b="1" dirty="0"/>
              <a:t>disposable packs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These are </a:t>
            </a:r>
            <a:r>
              <a:rPr lang="en-US" u="sng" dirty="0"/>
              <a:t>single-use items </a:t>
            </a:r>
            <a:r>
              <a:rPr lang="en-US" dirty="0"/>
              <a:t>as heat produces by chemicals reacting inside the</a:t>
            </a:r>
          </a:p>
          <a:p>
            <a:pPr>
              <a:buNone/>
            </a:pPr>
            <a:r>
              <a:rPr lang="en-US" dirty="0"/>
              <a:t>   pack.</a:t>
            </a:r>
          </a:p>
          <a:p>
            <a:endParaRPr lang="en-US" dirty="0"/>
          </a:p>
        </p:txBody>
      </p:sp>
      <p:pic>
        <p:nvPicPr>
          <p:cNvPr id="4" name="Picture 3" descr="https://encrypted-tbn0.gstatic.com/images?q=tbn:ANd9GcTrHsf4xpyb9w1n6i8NXO65_ZyWiuSjS-q-PN2yojhyIVwDiBj7HUOaf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886200"/>
            <a:ext cx="24003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packs (</a:t>
            </a:r>
            <a:r>
              <a:rPr lang="en-US" dirty="0" err="1"/>
              <a:t>contd</a:t>
            </a:r>
            <a:r>
              <a:rPr lang="en-US" dirty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u="sng" dirty="0"/>
              <a:t>chemical reactions are exothermic </a:t>
            </a:r>
            <a:r>
              <a:rPr lang="en-US" dirty="0"/>
              <a:t>(release heat).</a:t>
            </a:r>
            <a:endParaRPr lang="en-IN" dirty="0"/>
          </a:p>
          <a:p>
            <a:endParaRPr lang="en-US" dirty="0"/>
          </a:p>
          <a:p>
            <a:r>
              <a:rPr lang="en-US" dirty="0"/>
              <a:t>So they are sometimes called </a:t>
            </a:r>
            <a:r>
              <a:rPr lang="en-US" b="1" dirty="0"/>
              <a:t>exothermic hot packs </a:t>
            </a:r>
            <a:r>
              <a:rPr lang="en-US" dirty="0"/>
              <a:t>indicating the heat is the result of an irreversible chemical reaction usually triggered by pulling a tab.</a:t>
            </a:r>
          </a:p>
          <a:p>
            <a:endParaRPr lang="en-US" dirty="0"/>
          </a:p>
          <a:p>
            <a:r>
              <a:rPr lang="en-US" dirty="0"/>
              <a:t>They come in a variety of shapes and sizes from ‘wraps’ to hand warmers initially designed for skiers.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674</Words>
  <Application>Microsoft Office PowerPoint</Application>
  <PresentationFormat>On-screen Show (4:3)</PresentationFormat>
  <Paragraphs>78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MOIST HEAT</vt:lpstr>
      <vt:lpstr>Introduction </vt:lpstr>
      <vt:lpstr>Introduction (contd…)</vt:lpstr>
      <vt:lpstr>Introduction (contd…)</vt:lpstr>
      <vt:lpstr>Hot packs</vt:lpstr>
      <vt:lpstr>Hot packs (contd…)</vt:lpstr>
      <vt:lpstr>Hot packs (contd…)</vt:lpstr>
      <vt:lpstr>Hot packs (contd…)</vt:lpstr>
      <vt:lpstr>Hot packs (contd…)</vt:lpstr>
      <vt:lpstr>Hydrocollator Packs</vt:lpstr>
      <vt:lpstr>Hydrocollator Packs (contd…)</vt:lpstr>
      <vt:lpstr>Hydrocollator Packs (contd…)</vt:lpstr>
      <vt:lpstr>Slide 13</vt:lpstr>
      <vt:lpstr>Contraindications </vt:lpstr>
      <vt:lpstr>Hydrocollator Packs (contd…)</vt:lpstr>
      <vt:lpstr>Hydrocollator Packs (contd…)</vt:lpstr>
      <vt:lpstr>Hydrocollator Packs (contd…)</vt:lpstr>
      <vt:lpstr>Hydrocollator Packs (contd…)</vt:lpstr>
      <vt:lpstr>Hydrocollator Packs (contd…)</vt:lpstr>
      <vt:lpstr>References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MOIST HEAT</dc:title>
  <dc:creator>admin</dc:creator>
  <cp:lastModifiedBy>Dr. Krina Ved</cp:lastModifiedBy>
  <cp:revision>47</cp:revision>
  <dcterms:created xsi:type="dcterms:W3CDTF">2006-08-16T00:00:00Z</dcterms:created>
  <dcterms:modified xsi:type="dcterms:W3CDTF">2020-08-16T22:43:17Z</dcterms:modified>
</cp:coreProperties>
</file>