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4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B6270-B34F-421D-AECA-DD639C46BAC5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93543-99E9-4B7A-ADFC-30EF682B0243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447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CB5217-3549-44DF-B501-1DACBBFACC15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F2C35-3240-423A-BCC1-94BC9AA48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98993-69BD-4D63-894F-18D011D2AE20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3D17D-45C2-46DF-80AF-D218BA825C3D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:\F driver data\desktop 15.10.2016\COP details\logo cop\final cop Physio logo - 09-04-2019 -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8600"/>
            <a:ext cx="28956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2" descr="D:\06 Practical Exam\Final Approved University Logo - 01-03-2018.pn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2947516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90600" y="3505200"/>
            <a:ext cx="7010400" cy="156966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4800" dirty="0" smtClean="0"/>
              <a:t>Community Physiotherapy and Rehabilitation</a:t>
            </a:r>
            <a:endParaRPr lang="en-IN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4102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 smtClean="0"/>
              <a:t>Final Year BPT, College of Physiotherapy</a:t>
            </a:r>
            <a:endParaRPr lang="en-IN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Maxillo-facial prosthetics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27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eaLnBrk="1" hangingPunct="1"/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2228" name="Picture 7" descr="060720091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52600"/>
            <a:ext cx="4114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8" descr="060720091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76400"/>
            <a:ext cx="41910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060720091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990600"/>
            <a:ext cx="4343400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8" descr="06072009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4572000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Osseointegrated Ear Prosthesis</a:t>
            </a:r>
          </a:p>
        </p:txBody>
      </p:sp>
      <p:pic>
        <p:nvPicPr>
          <p:cNvPr id="54275" name="Picture 4" descr="DSC0080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7163" y="1628775"/>
            <a:ext cx="5964237" cy="4471988"/>
          </a:xfrm>
          <a:noFill/>
          <a:ln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606675"/>
            <a:ext cx="40386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922463"/>
            <a:ext cx="403860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8288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1752600"/>
            <a:ext cx="3581400" cy="4343400"/>
          </a:xfrm>
          <a:noFill/>
          <a:ln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icture 7"/>
          <p:cNvSpPr>
            <a:spLocks noChangeAspect="1" noChangeArrowheads="1"/>
          </p:cNvSpPr>
          <p:nvPr/>
        </p:nvSpPr>
        <p:spPr bwMode="auto">
          <a:xfrm>
            <a:off x="784225" y="1854200"/>
            <a:ext cx="3384550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47" name="Picture 10"/>
          <p:cNvSpPr>
            <a:spLocks noChangeAspect="1" noChangeArrowheads="1"/>
          </p:cNvSpPr>
          <p:nvPr/>
        </p:nvSpPr>
        <p:spPr bwMode="auto">
          <a:xfrm>
            <a:off x="5176838" y="1760538"/>
            <a:ext cx="2981325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48" name="Title 6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49" name="Text Placeholder 7"/>
          <p:cNvSpPr>
            <a:spLocks noGrp="1"/>
          </p:cNvSpPr>
          <p:nvPr>
            <p:ph type="body" idx="4294967295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/>
          <a:p>
            <a:pPr marL="0" indent="0">
              <a:buFont typeface="Wingdings" pitchFamily="2" charset="2"/>
              <a:buNone/>
            </a:pP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5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/>
          <a:p>
            <a:pPr marL="0" indent="0">
              <a:buFont typeface="Wingdings" pitchFamily="2" charset="2"/>
              <a:buNone/>
            </a:pP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7352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159375" y="1219200"/>
            <a:ext cx="3375025" cy="4424363"/>
          </a:xfrm>
          <a:noFill/>
          <a:ln/>
        </p:spPr>
      </p:pic>
      <p:pic>
        <p:nvPicPr>
          <p:cNvPr id="5735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71600"/>
            <a:ext cx="4038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icture 4"/>
          <p:cNvSpPr>
            <a:spLocks noChangeAspect="1" noChangeArrowheads="1"/>
          </p:cNvSpPr>
          <p:nvPr/>
        </p:nvSpPr>
        <p:spPr bwMode="auto">
          <a:xfrm>
            <a:off x="668338" y="1890713"/>
            <a:ext cx="3614737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1" name="Picture 7"/>
          <p:cNvSpPr>
            <a:spLocks noChangeAspect="1" noChangeArrowheads="1"/>
          </p:cNvSpPr>
          <p:nvPr/>
        </p:nvSpPr>
        <p:spPr bwMode="auto">
          <a:xfrm>
            <a:off x="5032375" y="1919288"/>
            <a:ext cx="3268663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76200"/>
            <a:ext cx="8432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1905000" y="609600"/>
            <a:ext cx="525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spc="600" dirty="0">
                <a:solidFill>
                  <a:srgbClr val="FF0000"/>
                </a:solidFill>
              </a:rPr>
              <a:t>It’s always Team work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" y="1790700"/>
            <a:ext cx="788670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you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mtClean="0"/>
              <a:t>Objectives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At the end of the lecture the students will be able to:</a:t>
            </a:r>
          </a:p>
          <a:p>
            <a:r>
              <a:rPr lang="en-IN" dirty="0" smtClean="0"/>
              <a:t>Discuss in short about different types </a:t>
            </a:r>
            <a:r>
              <a:rPr lang="en-IN" smtClean="0"/>
              <a:t>of  </a:t>
            </a:r>
            <a:r>
              <a:rPr lang="en-IN" dirty="0" smtClean="0"/>
              <a:t>upper limb prosthesis</a:t>
            </a:r>
          </a:p>
          <a:p>
            <a:r>
              <a:rPr lang="en-IN" dirty="0" smtClean="0"/>
              <a:t>Discuss in short about different other types of Prosthesis</a:t>
            </a:r>
          </a:p>
          <a:p>
            <a:endParaRPr lang="en-IN" dirty="0" smtClean="0"/>
          </a:p>
          <a:p>
            <a:endParaRPr lang="en-IN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0"/>
            <a:ext cx="9144000" cy="758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BIONIC REHABS   </a:t>
            </a:r>
            <a:r>
              <a:rPr lang="en-US" sz="2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Opp.Baroda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High School </a:t>
            </a:r>
            <a:r>
              <a:rPr lang="en-US" sz="2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Alkapuri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Ph.0265 232 1234</a:t>
            </a:r>
          </a:p>
        </p:txBody>
      </p:sp>
      <p:graphicFrame>
        <p:nvGraphicFramePr>
          <p:cNvPr id="4099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3429000"/>
          <a:ext cx="9144000" cy="5943600"/>
        </p:xfrm>
        <a:graphic>
          <a:graphicData uri="http://schemas.openxmlformats.org/presentationml/2006/ole">
            <p:oleObj spid="_x0000_s22530" r:id="rId3" imgW="11767031" imgH="8590187" progId="">
              <p:embed/>
            </p:oleObj>
          </a:graphicData>
        </a:graphic>
      </p:graphicFrame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1447800" y="5181600"/>
            <a:ext cx="5943600" cy="11387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161616"/>
                </a:solidFill>
                <a:latin typeface="Academy Engraved LET" pitchFamily="2" charset="0"/>
              </a:rPr>
              <a:t>DR. </a:t>
            </a:r>
            <a:r>
              <a:rPr lang="en-US" sz="3600" b="1" u="sng" dirty="0">
                <a:solidFill>
                  <a:srgbClr val="161616"/>
                </a:solidFill>
                <a:latin typeface="Academy Engraved LET" pitchFamily="2" charset="0"/>
              </a:rPr>
              <a:t>V</a:t>
            </a:r>
            <a:r>
              <a:rPr lang="en-US" sz="3200" b="1" u="sng" dirty="0">
                <a:solidFill>
                  <a:srgbClr val="161616"/>
                </a:solidFill>
                <a:latin typeface="Academy Engraved LET" pitchFamily="2" charset="0"/>
              </a:rPr>
              <a:t>EERENDRA SHANDILYA(CPO -USA)</a:t>
            </a:r>
          </a:p>
          <a:p>
            <a:pPr algn="ctr"/>
            <a:r>
              <a:rPr lang="en-US" sz="3200" b="1" dirty="0">
                <a:solidFill>
                  <a:srgbClr val="161616"/>
                </a:solidFill>
                <a:latin typeface="Academy Engraved LET" pitchFamily="2" charset="0"/>
              </a:rPr>
              <a:t>Consultant </a:t>
            </a:r>
            <a:r>
              <a:rPr lang="en-US" sz="3200" b="1" dirty="0" err="1">
                <a:solidFill>
                  <a:srgbClr val="161616"/>
                </a:solidFill>
                <a:latin typeface="Academy Engraved LET" pitchFamily="2" charset="0"/>
              </a:rPr>
              <a:t>Orthotist</a:t>
            </a:r>
            <a:r>
              <a:rPr lang="en-US" sz="3200" b="1" dirty="0">
                <a:solidFill>
                  <a:srgbClr val="161616"/>
                </a:solidFill>
                <a:latin typeface="Academy Engraved LET" pitchFamily="2" charset="0"/>
              </a:rPr>
              <a:t> - </a:t>
            </a:r>
            <a:r>
              <a:rPr lang="en-US" sz="3200" b="1" dirty="0" err="1">
                <a:solidFill>
                  <a:srgbClr val="161616"/>
                </a:solidFill>
                <a:latin typeface="Academy Engraved LET" pitchFamily="2" charset="0"/>
              </a:rPr>
              <a:t>Prosthetist</a:t>
            </a:r>
            <a:endParaRPr lang="en-US" sz="3200" b="1" dirty="0">
              <a:solidFill>
                <a:srgbClr val="161616"/>
              </a:solidFill>
              <a:latin typeface="Academy Engraved LET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02907"/>
            <a:ext cx="2133600" cy="78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Upper extremity</a:t>
            </a:r>
          </a:p>
        </p:txBody>
      </p:sp>
      <p:pic>
        <p:nvPicPr>
          <p:cNvPr id="47107" name="Picture 3" descr="DCP0186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705100" cy="3865563"/>
          </a:xfrm>
          <a:noFill/>
          <a:ln/>
        </p:spPr>
      </p:pic>
      <p:pic>
        <p:nvPicPr>
          <p:cNvPr id="47108" name="Picture 4" descr="DCP018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5425" y="0"/>
            <a:ext cx="2568575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Deepa00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2667000"/>
            <a:ext cx="2570163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1" descr="Deepa00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667000"/>
            <a:ext cx="26098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 descr="D:\10.2.2014 backup\C Drive\Desktop\BR\013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9091" r="18182"/>
          <a:stretch>
            <a:fillRect/>
          </a:stretch>
        </p:blipFill>
        <p:spPr bwMode="auto">
          <a:xfrm>
            <a:off x="0" y="228600"/>
            <a:ext cx="3048000" cy="5020235"/>
          </a:xfrm>
          <a:prstGeom prst="rect">
            <a:avLst/>
          </a:prstGeom>
          <a:noFill/>
        </p:spPr>
      </p:pic>
      <p:pic>
        <p:nvPicPr>
          <p:cNvPr id="96260" name="Picture 4" descr="D:\10.2.2014 backup\C Drive\Desktop\BR\026 (2)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t="3804" r="6522"/>
          <a:stretch>
            <a:fillRect/>
          </a:stretch>
        </p:blipFill>
        <p:spPr bwMode="auto">
          <a:xfrm>
            <a:off x="3352800" y="1600200"/>
            <a:ext cx="3276600" cy="4495801"/>
          </a:xfrm>
          <a:prstGeom prst="rect">
            <a:avLst/>
          </a:prstGeom>
          <a:noFill/>
        </p:spPr>
      </p:pic>
      <p:pic>
        <p:nvPicPr>
          <p:cNvPr id="96262" name="Picture 6" descr="D:\10.2.2014 backup\C Drive\Desktop\mehsana camp\20140110_14511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l="21622" r="21622"/>
          <a:stretch>
            <a:fillRect/>
          </a:stretch>
        </p:blipFill>
        <p:spPr bwMode="auto">
          <a:xfrm>
            <a:off x="6781800" y="2362200"/>
            <a:ext cx="2133599" cy="4185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Endoskeletal system</a:t>
            </a:r>
          </a:p>
        </p:txBody>
      </p:sp>
      <p:pic>
        <p:nvPicPr>
          <p:cNvPr id="48131" name="Picture 4" descr="DCP0294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1752600"/>
            <a:ext cx="2438400" cy="4495800"/>
          </a:xfrm>
          <a:noFill/>
          <a:ln/>
        </p:spPr>
      </p:pic>
      <p:pic>
        <p:nvPicPr>
          <p:cNvPr id="48132" name="Picture 7" descr="myo han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343400" y="1828800"/>
            <a:ext cx="3429000" cy="1720850"/>
          </a:xfrm>
          <a:noFill/>
          <a:ln/>
        </p:spPr>
      </p:pic>
      <p:graphicFrame>
        <p:nvGraphicFramePr>
          <p:cNvPr id="48133" name="Object 10"/>
          <p:cNvGraphicFramePr>
            <a:graphicFrameLocks noChangeAspect="1"/>
          </p:cNvGraphicFramePr>
          <p:nvPr>
            <p:ph sz="quarter" idx="4294967295"/>
          </p:nvPr>
        </p:nvGraphicFramePr>
        <p:xfrm>
          <a:off x="4419600" y="4038600"/>
          <a:ext cx="3352800" cy="2189163"/>
        </p:xfrm>
        <a:graphic>
          <a:graphicData uri="http://schemas.openxmlformats.org/presentationml/2006/ole">
            <p:oleObj spid="_x0000_s1026" r:id="rId5" imgW="4981496" imgH="4486704" progId="PBrush">
              <p:embed/>
            </p:oleObj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Power gripper</a:t>
            </a:r>
          </a:p>
        </p:txBody>
      </p:sp>
      <p:pic>
        <p:nvPicPr>
          <p:cNvPr id="49155" name="Picture 3" descr="gripper assembl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2436813"/>
            <a:ext cx="3810000" cy="2857500"/>
          </a:xfrm>
          <a:noFill/>
          <a:ln/>
        </p:spPr>
      </p:pic>
      <p:pic>
        <p:nvPicPr>
          <p:cNvPr id="49156" name="Picture 4" descr="BE300 batt open-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257800" y="2514600"/>
            <a:ext cx="3276600" cy="2743200"/>
          </a:xfrm>
          <a:noFill/>
          <a:ln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0179" name="Picture 2" descr="C:\Users\veeren\iPhone Photos\2013-12-20\26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t="7535" b="14217"/>
          <a:stretch>
            <a:fillRect/>
          </a:stretch>
        </p:blipFill>
        <p:spPr>
          <a:xfrm>
            <a:off x="53975" y="2025650"/>
            <a:ext cx="4121150" cy="4298950"/>
          </a:xfrm>
          <a:noFill/>
          <a:ln/>
        </p:spPr>
      </p:pic>
      <p:pic>
        <p:nvPicPr>
          <p:cNvPr id="50180" name="Picture 3" descr="C:\Users\veeren\iPhone Photos\2013-12-20\26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4005" t="752" r="8511"/>
          <a:stretch>
            <a:fillRect/>
          </a:stretch>
        </p:blipFill>
        <p:spPr>
          <a:xfrm>
            <a:off x="4722813" y="1074738"/>
            <a:ext cx="3773487" cy="5707062"/>
          </a:xfr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Cosmetology in Prosthetics</a:t>
            </a:r>
          </a:p>
        </p:txBody>
      </p:sp>
      <p:graphicFrame>
        <p:nvGraphicFramePr>
          <p:cNvPr id="51203" name="Object 4"/>
          <p:cNvGraphicFramePr>
            <a:graphicFrameLocks noChangeAspect="1"/>
          </p:cNvGraphicFramePr>
          <p:nvPr>
            <p:ph sz="half" idx="4294967295"/>
          </p:nvPr>
        </p:nvGraphicFramePr>
        <p:xfrm>
          <a:off x="457200" y="2125663"/>
          <a:ext cx="4038600" cy="3478212"/>
        </p:xfrm>
        <a:graphic>
          <a:graphicData uri="http://schemas.openxmlformats.org/presentationml/2006/ole">
            <p:oleObj spid="_x0000_s2050" r:id="rId3" imgW="5895638" imgH="5076676" progId="PBrush">
              <p:embed/>
            </p:oleObj>
          </a:graphicData>
        </a:graphic>
      </p:graphicFrame>
      <p:pic>
        <p:nvPicPr>
          <p:cNvPr id="51204" name="Picture 7" descr="DCP0143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410200" y="2209800"/>
            <a:ext cx="3276600" cy="3352800"/>
          </a:xfrm>
          <a:noFill/>
          <a:ln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86</Words>
  <Application>Microsoft Office PowerPoint</Application>
  <PresentationFormat>On-screen Show (4:3)</PresentationFormat>
  <Paragraphs>18</Paragraphs>
  <Slides>17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Objectives</vt:lpstr>
      <vt:lpstr>BIONIC REHABS   Opp.Baroda High School Alkapuri. Ph.0265 232 1234</vt:lpstr>
      <vt:lpstr>Upper extremity</vt:lpstr>
      <vt:lpstr>Slide 5</vt:lpstr>
      <vt:lpstr>Endoskeletal system</vt:lpstr>
      <vt:lpstr>Power gripper</vt:lpstr>
      <vt:lpstr>Slide 8</vt:lpstr>
      <vt:lpstr>Cosmetology in Prosthetics</vt:lpstr>
      <vt:lpstr>Maxillo-facial prosthetics</vt:lpstr>
      <vt:lpstr>Slide 11</vt:lpstr>
      <vt:lpstr>Osseointegrated Ear Prosthesis</vt:lpstr>
      <vt:lpstr>Slide 13</vt:lpstr>
      <vt:lpstr>Slide 14</vt:lpstr>
      <vt:lpstr>Slide 15</vt:lpstr>
      <vt:lpstr>Slide 16</vt:lpstr>
      <vt:lpstr>Slide 17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HP</cp:lastModifiedBy>
  <cp:revision>3</cp:revision>
  <dcterms:created xsi:type="dcterms:W3CDTF">2020-08-17T11:24:03Z</dcterms:created>
  <dcterms:modified xsi:type="dcterms:W3CDTF">2020-08-18T10:28:03Z</dcterms:modified>
</cp:coreProperties>
</file>