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4" r:id="rId6"/>
    <p:sldId id="265" r:id="rId7"/>
    <p:sldId id="263" r:id="rId8"/>
    <p:sldId id="266" r:id="rId9"/>
    <p:sldId id="261" r:id="rId10"/>
    <p:sldId id="262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7" r:id="rId19"/>
    <p:sldId id="268" r:id="rId20"/>
    <p:sldId id="269" r:id="rId21"/>
    <p:sldId id="270" r:id="rId22"/>
    <p:sldId id="271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2065E-5488-446E-A8D9-280F94ED761A}" type="doc">
      <dgm:prSet loTypeId="urn:microsoft.com/office/officeart/2005/8/layout/arrow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FBC9F3-CE23-4629-8414-4B19BE555813}">
      <dgm:prSet/>
      <dgm:spPr/>
      <dgm:t>
        <a:bodyPr/>
        <a:lstStyle/>
        <a:p>
          <a:pPr algn="just" rtl="0"/>
          <a:r>
            <a:rPr lang="en-US" b="1" dirty="0" smtClean="0">
              <a:solidFill>
                <a:srgbClr val="FF0000"/>
              </a:solidFill>
            </a:rPr>
            <a:t>Gerontology</a:t>
          </a:r>
          <a:r>
            <a:rPr lang="en-US" b="1" dirty="0" smtClean="0"/>
            <a:t>• This is the study of the aging process itself. The study of physical and psychological changes which are incident to the old age is called gerontology.</a:t>
          </a:r>
          <a:endParaRPr lang="en-US" dirty="0"/>
        </a:p>
      </dgm:t>
    </dgm:pt>
    <dgm:pt modelId="{4A572DDC-713E-4B14-829A-1837684AAFB7}" type="parTrans" cxnId="{9A003DD5-A6AD-456A-8BC3-4C4CC601E40F}">
      <dgm:prSet/>
      <dgm:spPr/>
      <dgm:t>
        <a:bodyPr/>
        <a:lstStyle/>
        <a:p>
          <a:endParaRPr lang="en-US"/>
        </a:p>
      </dgm:t>
    </dgm:pt>
    <dgm:pt modelId="{0E59DE41-ECE9-4F0C-AF3F-8A3315CDD047}" type="sibTrans" cxnId="{9A003DD5-A6AD-456A-8BC3-4C4CC601E40F}">
      <dgm:prSet/>
      <dgm:spPr/>
      <dgm:t>
        <a:bodyPr/>
        <a:lstStyle/>
        <a:p>
          <a:endParaRPr lang="en-US"/>
        </a:p>
      </dgm:t>
    </dgm:pt>
    <dgm:pt modelId="{137418CA-C881-4BF2-BB7C-F047B46BC7E2}">
      <dgm:prSet/>
      <dgm:spPr/>
      <dgm:t>
        <a:bodyPr/>
        <a:lstStyle/>
        <a:p>
          <a:pPr algn="just" rtl="0"/>
          <a:r>
            <a:rPr lang="en-US" b="1" dirty="0" smtClean="0">
              <a:solidFill>
                <a:srgbClr val="00B050"/>
              </a:solidFill>
            </a:rPr>
            <a:t>Geriatrics</a:t>
          </a:r>
          <a:r>
            <a:rPr lang="en-US" b="1" dirty="0" smtClean="0"/>
            <a:t> • Geriatrics is the branch of</a:t>
          </a:r>
          <a:r>
            <a:rPr lang="ar-SA" b="1" dirty="0" smtClean="0"/>
            <a:t> </a:t>
          </a:r>
          <a:r>
            <a:rPr lang="en-US" b="1" dirty="0" smtClean="0"/>
            <a:t>internal medicine that focuses on health care of the elderly. It aims</a:t>
          </a:r>
          <a:r>
            <a:rPr lang="ar-SA" b="1" dirty="0" smtClean="0"/>
            <a:t> </a:t>
          </a:r>
          <a:r>
            <a:rPr lang="en-US" b="1" dirty="0" smtClean="0"/>
            <a:t>mainly  to promote</a:t>
          </a:r>
          <a:r>
            <a:rPr lang="ar-SA" b="1" dirty="0" smtClean="0"/>
            <a:t> </a:t>
          </a:r>
          <a:r>
            <a:rPr lang="en-US" b="1" dirty="0" smtClean="0"/>
            <a:t>health and to diagnosis , prevent and treat diseases and disabilities in older adults.</a:t>
          </a:r>
          <a:endParaRPr lang="en-US" dirty="0"/>
        </a:p>
      </dgm:t>
    </dgm:pt>
    <dgm:pt modelId="{0E745E3E-F7BB-46A7-8BCF-6FC59FF5B349}" type="parTrans" cxnId="{3B552680-8C20-43F7-820F-605C75203366}">
      <dgm:prSet/>
      <dgm:spPr/>
      <dgm:t>
        <a:bodyPr/>
        <a:lstStyle/>
        <a:p>
          <a:endParaRPr lang="en-US"/>
        </a:p>
      </dgm:t>
    </dgm:pt>
    <dgm:pt modelId="{AF05CF52-D848-4D0B-8A06-AA4AFADF320D}" type="sibTrans" cxnId="{3B552680-8C20-43F7-820F-605C75203366}">
      <dgm:prSet/>
      <dgm:spPr/>
      <dgm:t>
        <a:bodyPr/>
        <a:lstStyle/>
        <a:p>
          <a:endParaRPr lang="en-US"/>
        </a:p>
      </dgm:t>
    </dgm:pt>
    <dgm:pt modelId="{E06894E9-EBAF-44D7-A147-216AA6BA06A0}" type="pres">
      <dgm:prSet presAssocID="{EFE2065E-5488-446E-A8D9-280F94ED76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3B6571-B2C1-4130-B751-2267C786EA3E}" type="pres">
      <dgm:prSet presAssocID="{01FBC9F3-CE23-4629-8414-4B19BE555813}" presName="upArrow" presStyleLbl="node1" presStyleIdx="0" presStyleCnt="2" custScaleX="41463"/>
      <dgm:spPr>
        <a:solidFill>
          <a:srgbClr val="FF0000"/>
        </a:solidFill>
      </dgm:spPr>
    </dgm:pt>
    <dgm:pt modelId="{4E0C5F7E-42B2-4F0A-8C86-AB543F949377}" type="pres">
      <dgm:prSet presAssocID="{01FBC9F3-CE23-4629-8414-4B19BE555813}" presName="upArrowText" presStyleLbl="revTx" presStyleIdx="0" presStyleCnt="2" custScaleX="148196" custLinFactNeighborX="9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D08FB-A2AD-4E14-A4AC-0E58FBB8A1E6}" type="pres">
      <dgm:prSet presAssocID="{137418CA-C881-4BF2-BB7C-F047B46BC7E2}" presName="downArrow" presStyleLbl="node1" presStyleIdx="1" presStyleCnt="2" custScaleX="51054" custLinFactNeighborX="-11344" custLinFactNeighborY="-806"/>
      <dgm:spPr/>
    </dgm:pt>
    <dgm:pt modelId="{C08BEE00-BF24-41C4-A03D-FCB74B0DD57F}" type="pres">
      <dgm:prSet presAssocID="{137418CA-C881-4BF2-BB7C-F047B46BC7E2}" presName="downArrowText" presStyleLbl="revTx" presStyleIdx="1" presStyleCnt="2" custScaleX="145974" custLinFactNeighborX="7875" custLinFactNeighborY="-8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003DD5-A6AD-456A-8BC3-4C4CC601E40F}" srcId="{EFE2065E-5488-446E-A8D9-280F94ED761A}" destId="{01FBC9F3-CE23-4629-8414-4B19BE555813}" srcOrd="0" destOrd="0" parTransId="{4A572DDC-713E-4B14-829A-1837684AAFB7}" sibTransId="{0E59DE41-ECE9-4F0C-AF3F-8A3315CDD047}"/>
    <dgm:cxn modelId="{3B552680-8C20-43F7-820F-605C75203366}" srcId="{EFE2065E-5488-446E-A8D9-280F94ED761A}" destId="{137418CA-C881-4BF2-BB7C-F047B46BC7E2}" srcOrd="1" destOrd="0" parTransId="{0E745E3E-F7BB-46A7-8BCF-6FC59FF5B349}" sibTransId="{AF05CF52-D848-4D0B-8A06-AA4AFADF320D}"/>
    <dgm:cxn modelId="{AC13C0B0-81C2-4248-B4D5-6B2F49F6DFFF}" type="presOf" srcId="{01FBC9F3-CE23-4629-8414-4B19BE555813}" destId="{4E0C5F7E-42B2-4F0A-8C86-AB543F949377}" srcOrd="0" destOrd="0" presId="urn:microsoft.com/office/officeart/2005/8/layout/arrow4"/>
    <dgm:cxn modelId="{A0F7E5E9-A291-412D-88F7-9CE88FA3BB3A}" type="presOf" srcId="{137418CA-C881-4BF2-BB7C-F047B46BC7E2}" destId="{C08BEE00-BF24-41C4-A03D-FCB74B0DD57F}" srcOrd="0" destOrd="0" presId="urn:microsoft.com/office/officeart/2005/8/layout/arrow4"/>
    <dgm:cxn modelId="{F2FFDF52-1F12-4F93-88F9-ED40E6808003}" type="presOf" srcId="{EFE2065E-5488-446E-A8D9-280F94ED761A}" destId="{E06894E9-EBAF-44D7-A147-216AA6BA06A0}" srcOrd="0" destOrd="0" presId="urn:microsoft.com/office/officeart/2005/8/layout/arrow4"/>
    <dgm:cxn modelId="{54C48889-8E8A-4E08-AC1F-28993D5C109D}" type="presParOf" srcId="{E06894E9-EBAF-44D7-A147-216AA6BA06A0}" destId="{EA3B6571-B2C1-4130-B751-2267C786EA3E}" srcOrd="0" destOrd="0" presId="urn:microsoft.com/office/officeart/2005/8/layout/arrow4"/>
    <dgm:cxn modelId="{A0FED8F4-CDAF-421F-8A59-CF45CAC594CC}" type="presParOf" srcId="{E06894E9-EBAF-44D7-A147-216AA6BA06A0}" destId="{4E0C5F7E-42B2-4F0A-8C86-AB543F949377}" srcOrd="1" destOrd="0" presId="urn:microsoft.com/office/officeart/2005/8/layout/arrow4"/>
    <dgm:cxn modelId="{C54DD210-C2F4-4E98-A87A-C2ED1690A452}" type="presParOf" srcId="{E06894E9-EBAF-44D7-A147-216AA6BA06A0}" destId="{E79D08FB-A2AD-4E14-A4AC-0E58FBB8A1E6}" srcOrd="2" destOrd="0" presId="urn:microsoft.com/office/officeart/2005/8/layout/arrow4"/>
    <dgm:cxn modelId="{C87471C6-1844-4D60-81FB-2B78DFFA713D}" type="presParOf" srcId="{E06894E9-EBAF-44D7-A147-216AA6BA06A0}" destId="{C08BEE00-BF24-41C4-A03D-FCB74B0DD57F}" srcOrd="3" destOrd="0" presId="urn:microsoft.com/office/officeart/2005/8/layout/arrow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A29CC-533B-467C-8433-126FF4FD156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B6B30B-1EEC-4220-9654-97D5677382AE}">
      <dgm:prSet/>
      <dgm:spPr/>
      <dgm:t>
        <a:bodyPr/>
        <a:lstStyle/>
        <a:p>
          <a:pPr rtl="0"/>
          <a:r>
            <a:rPr lang="en-US" b="1" dirty="0" smtClean="0"/>
            <a:t>Cardiovascular disorders: hypertension, CHD, heart failure.</a:t>
          </a:r>
          <a:endParaRPr lang="en-US" dirty="0"/>
        </a:p>
      </dgm:t>
    </dgm:pt>
    <dgm:pt modelId="{FE0F066C-0C10-421E-AAD7-5EF8701997AF}" type="parTrans" cxnId="{DF87FB63-A0E5-446D-870A-F8379CBCCF26}">
      <dgm:prSet/>
      <dgm:spPr/>
      <dgm:t>
        <a:bodyPr/>
        <a:lstStyle/>
        <a:p>
          <a:endParaRPr lang="en-US"/>
        </a:p>
      </dgm:t>
    </dgm:pt>
    <dgm:pt modelId="{338D943E-1473-49BD-9F9E-BCDC01115A7F}" type="sibTrans" cxnId="{DF87FB63-A0E5-446D-870A-F8379CBCCF26}">
      <dgm:prSet/>
      <dgm:spPr/>
      <dgm:t>
        <a:bodyPr/>
        <a:lstStyle/>
        <a:p>
          <a:endParaRPr lang="en-US"/>
        </a:p>
      </dgm:t>
    </dgm:pt>
    <dgm:pt modelId="{463520A5-BC55-4A96-900A-258C042612F4}">
      <dgm:prSet/>
      <dgm:spPr/>
      <dgm:t>
        <a:bodyPr/>
        <a:lstStyle/>
        <a:p>
          <a:pPr rtl="0"/>
          <a:r>
            <a:rPr lang="en-US" b="1" dirty="0" smtClean="0"/>
            <a:t>Respiratory disorders : asthma, COPD</a:t>
          </a:r>
          <a:endParaRPr lang="en-US" dirty="0"/>
        </a:p>
      </dgm:t>
    </dgm:pt>
    <dgm:pt modelId="{335AB7C8-0590-4CDE-967D-ECC3AE80C4E5}" type="parTrans" cxnId="{33601D26-E4EF-481B-B24A-72A1E961AADA}">
      <dgm:prSet/>
      <dgm:spPr/>
      <dgm:t>
        <a:bodyPr/>
        <a:lstStyle/>
        <a:p>
          <a:endParaRPr lang="en-US"/>
        </a:p>
      </dgm:t>
    </dgm:pt>
    <dgm:pt modelId="{0E122ABB-44D0-46CF-B6EA-255909149EA5}" type="sibTrans" cxnId="{33601D26-E4EF-481B-B24A-72A1E961AADA}">
      <dgm:prSet/>
      <dgm:spPr/>
      <dgm:t>
        <a:bodyPr/>
        <a:lstStyle/>
        <a:p>
          <a:endParaRPr lang="en-US"/>
        </a:p>
      </dgm:t>
    </dgm:pt>
    <dgm:pt modelId="{06CD4276-DA73-4D41-B93B-AE2328DC21B8}">
      <dgm:prSet/>
      <dgm:spPr/>
      <dgm:t>
        <a:bodyPr/>
        <a:lstStyle/>
        <a:p>
          <a:pPr rtl="0"/>
          <a:r>
            <a:rPr lang="en-US" b="1" dirty="0" smtClean="0"/>
            <a:t>Neurological and cognitive conditions: Stroke, Parkinson's disease, dementia, delirium, </a:t>
          </a:r>
          <a:r>
            <a:rPr lang="en-US" b="1" dirty="0" err="1" smtClean="0"/>
            <a:t>Alzheimer,depression</a:t>
          </a:r>
          <a:r>
            <a:rPr lang="en-US" b="1" dirty="0" smtClean="0"/>
            <a:t>, fear of falling</a:t>
          </a:r>
          <a:endParaRPr lang="en-US" dirty="0"/>
        </a:p>
      </dgm:t>
    </dgm:pt>
    <dgm:pt modelId="{78E63BB3-A730-4AC7-882B-22D2AC29D9A3}" type="parTrans" cxnId="{73FC3D4C-09FD-487C-9D9F-FFD31445B8BC}">
      <dgm:prSet/>
      <dgm:spPr/>
      <dgm:t>
        <a:bodyPr/>
        <a:lstStyle/>
        <a:p>
          <a:endParaRPr lang="en-US"/>
        </a:p>
      </dgm:t>
    </dgm:pt>
    <dgm:pt modelId="{AA60CD7A-9C1E-4BA1-95AD-600CB68D32B4}" type="sibTrans" cxnId="{73FC3D4C-09FD-487C-9D9F-FFD31445B8BC}">
      <dgm:prSet/>
      <dgm:spPr/>
      <dgm:t>
        <a:bodyPr/>
        <a:lstStyle/>
        <a:p>
          <a:endParaRPr lang="en-US"/>
        </a:p>
      </dgm:t>
    </dgm:pt>
    <dgm:pt modelId="{C2A43493-BC00-47AE-8145-1648440261DF}">
      <dgm:prSet/>
      <dgm:spPr/>
      <dgm:t>
        <a:bodyPr/>
        <a:lstStyle/>
        <a:p>
          <a:pPr rtl="0"/>
          <a:r>
            <a:rPr lang="en-US" b="1" dirty="0" smtClean="0"/>
            <a:t>Musculoskeletal: osteoporosis, OA, RA, falls, fracture, incontinence</a:t>
          </a:r>
          <a:endParaRPr lang="en-US" dirty="0"/>
        </a:p>
      </dgm:t>
    </dgm:pt>
    <dgm:pt modelId="{D98BC7C4-DA4D-423B-8154-65137CA453FD}" type="parTrans" cxnId="{48A989B1-7BAD-4BC4-AA7A-2B5CF748D7E4}">
      <dgm:prSet/>
      <dgm:spPr/>
      <dgm:t>
        <a:bodyPr/>
        <a:lstStyle/>
        <a:p>
          <a:endParaRPr lang="en-US"/>
        </a:p>
      </dgm:t>
    </dgm:pt>
    <dgm:pt modelId="{0EAECA46-347A-4F39-A139-65D54B3D9BC9}" type="sibTrans" cxnId="{48A989B1-7BAD-4BC4-AA7A-2B5CF748D7E4}">
      <dgm:prSet/>
      <dgm:spPr/>
      <dgm:t>
        <a:bodyPr/>
        <a:lstStyle/>
        <a:p>
          <a:endParaRPr lang="en-US"/>
        </a:p>
      </dgm:t>
    </dgm:pt>
    <dgm:pt modelId="{7A63515D-6DE2-4430-A884-EB54F6F91B09}">
      <dgm:prSet/>
      <dgm:spPr/>
      <dgm:t>
        <a:bodyPr/>
        <a:lstStyle/>
        <a:p>
          <a:pPr rtl="0"/>
          <a:r>
            <a:rPr lang="en-US" b="1" dirty="0" smtClean="0"/>
            <a:t>Integumentary conditions: Pressure ulcers, diabetic ulcers, venous stasis ulcers, herpes zoster, malignant tumors</a:t>
          </a:r>
          <a:endParaRPr lang="en-US" dirty="0"/>
        </a:p>
      </dgm:t>
    </dgm:pt>
    <dgm:pt modelId="{59FFEFD8-9334-4147-A60B-2AE826E54FC0}" type="parTrans" cxnId="{2FDFA53A-01BE-48EF-AF25-73A663060292}">
      <dgm:prSet/>
      <dgm:spPr/>
      <dgm:t>
        <a:bodyPr/>
        <a:lstStyle/>
        <a:p>
          <a:endParaRPr lang="en-US"/>
        </a:p>
      </dgm:t>
    </dgm:pt>
    <dgm:pt modelId="{15E51368-2C4A-4B36-BA2A-6511F2666206}" type="sibTrans" cxnId="{2FDFA53A-01BE-48EF-AF25-73A663060292}">
      <dgm:prSet/>
      <dgm:spPr/>
      <dgm:t>
        <a:bodyPr/>
        <a:lstStyle/>
        <a:p>
          <a:endParaRPr lang="en-US"/>
        </a:p>
      </dgm:t>
    </dgm:pt>
    <dgm:pt modelId="{45E139C9-DADA-4B12-906C-F36ECB72245D}" type="pres">
      <dgm:prSet presAssocID="{B66A29CC-533B-467C-8433-126FF4FD15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5A6535-5C01-4139-A0FD-2623DDCB5F13}" type="pres">
      <dgm:prSet presAssocID="{CFB6B30B-1EEC-4220-9654-97D5677382AE}" presName="composite" presStyleCnt="0"/>
      <dgm:spPr/>
    </dgm:pt>
    <dgm:pt modelId="{521DA14D-4D72-4A6E-A193-9B9ECCE5338B}" type="pres">
      <dgm:prSet presAssocID="{CFB6B30B-1EEC-4220-9654-97D5677382AE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977B3-3920-4359-B2D2-B4A7A8246298}" type="pres">
      <dgm:prSet presAssocID="{CFB6B30B-1EEC-4220-9654-97D5677382AE}" presName="rect2" presStyleLbl="fgImgPlace1" presStyleIdx="0" presStyleCnt="5" custLinFactNeighborX="-38579" custLinFactNeighborY="16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EA4C8A4A-18D2-48F7-BC54-C12691DEE2B9}" type="pres">
      <dgm:prSet presAssocID="{338D943E-1473-49BD-9F9E-BCDC01115A7F}" presName="sibTrans" presStyleCnt="0"/>
      <dgm:spPr/>
    </dgm:pt>
    <dgm:pt modelId="{FC13524C-8A9A-4FC3-B257-BF5AA8077B4C}" type="pres">
      <dgm:prSet presAssocID="{463520A5-BC55-4A96-900A-258C042612F4}" presName="composite" presStyleCnt="0"/>
      <dgm:spPr/>
    </dgm:pt>
    <dgm:pt modelId="{EA3CFC11-1E03-4E16-9098-F0F29932EF0B}" type="pres">
      <dgm:prSet presAssocID="{463520A5-BC55-4A96-900A-258C042612F4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46696-2CCB-45A0-B7AF-400B5A0FAF00}" type="pres">
      <dgm:prSet presAssocID="{463520A5-BC55-4A96-900A-258C042612F4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F3A050B3-22FF-4B0C-A2D1-5EB8179CFC30}" type="pres">
      <dgm:prSet presAssocID="{0E122ABB-44D0-46CF-B6EA-255909149EA5}" presName="sibTrans" presStyleCnt="0"/>
      <dgm:spPr/>
    </dgm:pt>
    <dgm:pt modelId="{06D803E0-D917-468C-A8EF-9BA82F710FC9}" type="pres">
      <dgm:prSet presAssocID="{06CD4276-DA73-4D41-B93B-AE2328DC21B8}" presName="composite" presStyleCnt="0"/>
      <dgm:spPr/>
    </dgm:pt>
    <dgm:pt modelId="{DB550B0C-C06C-4A0D-81E6-6F069AF49765}" type="pres">
      <dgm:prSet presAssocID="{06CD4276-DA73-4D41-B93B-AE2328DC21B8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A2645-D5DD-4713-B3E7-DCEB12BDF78F}" type="pres">
      <dgm:prSet presAssocID="{06CD4276-DA73-4D41-B93B-AE2328DC21B8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F10FBDB6-87BF-4A59-B323-08812073EA93}" type="pres">
      <dgm:prSet presAssocID="{AA60CD7A-9C1E-4BA1-95AD-600CB68D32B4}" presName="sibTrans" presStyleCnt="0"/>
      <dgm:spPr/>
    </dgm:pt>
    <dgm:pt modelId="{13442717-B840-48B7-9F17-4DCCA97B9F53}" type="pres">
      <dgm:prSet presAssocID="{C2A43493-BC00-47AE-8145-1648440261DF}" presName="composite" presStyleCnt="0"/>
      <dgm:spPr/>
    </dgm:pt>
    <dgm:pt modelId="{4851B780-FB9A-4589-9CB6-BCF9FA8B952B}" type="pres">
      <dgm:prSet presAssocID="{C2A43493-BC00-47AE-8145-1648440261DF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14D0D-149C-4548-BE94-DD55923CD57D}" type="pres">
      <dgm:prSet presAssocID="{C2A43493-BC00-47AE-8145-1648440261DF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49FC9464-D064-4D60-AF38-5E7E8DB9856B}" type="pres">
      <dgm:prSet presAssocID="{0EAECA46-347A-4F39-A139-65D54B3D9BC9}" presName="sibTrans" presStyleCnt="0"/>
      <dgm:spPr/>
    </dgm:pt>
    <dgm:pt modelId="{96875FCF-3027-4FED-9E32-58E811F7ED7E}" type="pres">
      <dgm:prSet presAssocID="{7A63515D-6DE2-4430-A884-EB54F6F91B09}" presName="composite" presStyleCnt="0"/>
      <dgm:spPr/>
    </dgm:pt>
    <dgm:pt modelId="{34ADFFE9-C17E-42A5-90A3-F49FAB0578E8}" type="pres">
      <dgm:prSet presAssocID="{7A63515D-6DE2-4430-A884-EB54F6F91B09}" presName="rect1" presStyleLbl="trAlignAcc1" presStyleIdx="4" presStyleCnt="5" custScaleX="128740" custLinFactNeighborX="25994" custLinFactNeighborY="-12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E361E-50B4-47F5-9BC7-978976F211E9}" type="pres">
      <dgm:prSet presAssocID="{7A63515D-6DE2-4430-A884-EB54F6F91B09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48A989B1-7BAD-4BC4-AA7A-2B5CF748D7E4}" srcId="{B66A29CC-533B-467C-8433-126FF4FD1567}" destId="{C2A43493-BC00-47AE-8145-1648440261DF}" srcOrd="3" destOrd="0" parTransId="{D98BC7C4-DA4D-423B-8154-65137CA453FD}" sibTransId="{0EAECA46-347A-4F39-A139-65D54B3D9BC9}"/>
    <dgm:cxn modelId="{33601D26-E4EF-481B-B24A-72A1E961AADA}" srcId="{B66A29CC-533B-467C-8433-126FF4FD1567}" destId="{463520A5-BC55-4A96-900A-258C042612F4}" srcOrd="1" destOrd="0" parTransId="{335AB7C8-0590-4CDE-967D-ECC3AE80C4E5}" sibTransId="{0E122ABB-44D0-46CF-B6EA-255909149EA5}"/>
    <dgm:cxn modelId="{73FC3D4C-09FD-487C-9D9F-FFD31445B8BC}" srcId="{B66A29CC-533B-467C-8433-126FF4FD1567}" destId="{06CD4276-DA73-4D41-B93B-AE2328DC21B8}" srcOrd="2" destOrd="0" parTransId="{78E63BB3-A730-4AC7-882B-22D2AC29D9A3}" sibTransId="{AA60CD7A-9C1E-4BA1-95AD-600CB68D32B4}"/>
    <dgm:cxn modelId="{778B0BD5-C360-4F15-A6B7-71E81755DEA0}" type="presOf" srcId="{B66A29CC-533B-467C-8433-126FF4FD1567}" destId="{45E139C9-DADA-4B12-906C-F36ECB72245D}" srcOrd="0" destOrd="0" presId="urn:microsoft.com/office/officeart/2008/layout/PictureStrips"/>
    <dgm:cxn modelId="{1BE2979C-CF12-48D3-B8D0-40E2535C8EAC}" type="presOf" srcId="{C2A43493-BC00-47AE-8145-1648440261DF}" destId="{4851B780-FB9A-4589-9CB6-BCF9FA8B952B}" srcOrd="0" destOrd="0" presId="urn:microsoft.com/office/officeart/2008/layout/PictureStrips"/>
    <dgm:cxn modelId="{5CFCE17E-D9EB-460F-874D-2489655A2897}" type="presOf" srcId="{463520A5-BC55-4A96-900A-258C042612F4}" destId="{EA3CFC11-1E03-4E16-9098-F0F29932EF0B}" srcOrd="0" destOrd="0" presId="urn:microsoft.com/office/officeart/2008/layout/PictureStrips"/>
    <dgm:cxn modelId="{36B59E6F-F7F5-48E5-A875-2A8DB705FC41}" type="presOf" srcId="{CFB6B30B-1EEC-4220-9654-97D5677382AE}" destId="{521DA14D-4D72-4A6E-A193-9B9ECCE5338B}" srcOrd="0" destOrd="0" presId="urn:microsoft.com/office/officeart/2008/layout/PictureStrips"/>
    <dgm:cxn modelId="{4F97251E-BA78-455A-96D9-75B58F765428}" type="presOf" srcId="{06CD4276-DA73-4D41-B93B-AE2328DC21B8}" destId="{DB550B0C-C06C-4A0D-81E6-6F069AF49765}" srcOrd="0" destOrd="0" presId="urn:microsoft.com/office/officeart/2008/layout/PictureStrips"/>
    <dgm:cxn modelId="{2FDFA53A-01BE-48EF-AF25-73A663060292}" srcId="{B66A29CC-533B-467C-8433-126FF4FD1567}" destId="{7A63515D-6DE2-4430-A884-EB54F6F91B09}" srcOrd="4" destOrd="0" parTransId="{59FFEFD8-9334-4147-A60B-2AE826E54FC0}" sibTransId="{15E51368-2C4A-4B36-BA2A-6511F2666206}"/>
    <dgm:cxn modelId="{DF87FB63-A0E5-446D-870A-F8379CBCCF26}" srcId="{B66A29CC-533B-467C-8433-126FF4FD1567}" destId="{CFB6B30B-1EEC-4220-9654-97D5677382AE}" srcOrd="0" destOrd="0" parTransId="{FE0F066C-0C10-421E-AAD7-5EF8701997AF}" sibTransId="{338D943E-1473-49BD-9F9E-BCDC01115A7F}"/>
    <dgm:cxn modelId="{6B4F015E-5A20-484F-A538-67E3C7C28E3A}" type="presOf" srcId="{7A63515D-6DE2-4430-A884-EB54F6F91B09}" destId="{34ADFFE9-C17E-42A5-90A3-F49FAB0578E8}" srcOrd="0" destOrd="0" presId="urn:microsoft.com/office/officeart/2008/layout/PictureStrips"/>
    <dgm:cxn modelId="{20160FE1-F34D-48BF-A16F-D73341CC603F}" type="presParOf" srcId="{45E139C9-DADA-4B12-906C-F36ECB72245D}" destId="{DF5A6535-5C01-4139-A0FD-2623DDCB5F13}" srcOrd="0" destOrd="0" presId="urn:microsoft.com/office/officeart/2008/layout/PictureStrips"/>
    <dgm:cxn modelId="{507B4488-5F43-47E5-A7E7-7CE2E8AF91C2}" type="presParOf" srcId="{DF5A6535-5C01-4139-A0FD-2623DDCB5F13}" destId="{521DA14D-4D72-4A6E-A193-9B9ECCE5338B}" srcOrd="0" destOrd="0" presId="urn:microsoft.com/office/officeart/2008/layout/PictureStrips"/>
    <dgm:cxn modelId="{9AFCDA24-CE57-46CD-B075-C2CFA0717602}" type="presParOf" srcId="{DF5A6535-5C01-4139-A0FD-2623DDCB5F13}" destId="{B2D977B3-3920-4359-B2D2-B4A7A8246298}" srcOrd="1" destOrd="0" presId="urn:microsoft.com/office/officeart/2008/layout/PictureStrips"/>
    <dgm:cxn modelId="{C74A8B2E-36D7-4F1C-A331-4330002DB401}" type="presParOf" srcId="{45E139C9-DADA-4B12-906C-F36ECB72245D}" destId="{EA4C8A4A-18D2-48F7-BC54-C12691DEE2B9}" srcOrd="1" destOrd="0" presId="urn:microsoft.com/office/officeart/2008/layout/PictureStrips"/>
    <dgm:cxn modelId="{6E251154-0DDA-4F0F-9675-921E8DCA8356}" type="presParOf" srcId="{45E139C9-DADA-4B12-906C-F36ECB72245D}" destId="{FC13524C-8A9A-4FC3-B257-BF5AA8077B4C}" srcOrd="2" destOrd="0" presId="urn:microsoft.com/office/officeart/2008/layout/PictureStrips"/>
    <dgm:cxn modelId="{2BF45B1C-4E93-4B59-AE27-C85BC6584673}" type="presParOf" srcId="{FC13524C-8A9A-4FC3-B257-BF5AA8077B4C}" destId="{EA3CFC11-1E03-4E16-9098-F0F29932EF0B}" srcOrd="0" destOrd="0" presId="urn:microsoft.com/office/officeart/2008/layout/PictureStrips"/>
    <dgm:cxn modelId="{71EE2CC9-3E8D-4778-9E49-870BFF1D1334}" type="presParOf" srcId="{FC13524C-8A9A-4FC3-B257-BF5AA8077B4C}" destId="{FBA46696-2CCB-45A0-B7AF-400B5A0FAF00}" srcOrd="1" destOrd="0" presId="urn:microsoft.com/office/officeart/2008/layout/PictureStrips"/>
    <dgm:cxn modelId="{B90A4281-248A-4C55-B027-77DBD9AB587F}" type="presParOf" srcId="{45E139C9-DADA-4B12-906C-F36ECB72245D}" destId="{F3A050B3-22FF-4B0C-A2D1-5EB8179CFC30}" srcOrd="3" destOrd="0" presId="urn:microsoft.com/office/officeart/2008/layout/PictureStrips"/>
    <dgm:cxn modelId="{EF57736E-9C2A-41FF-ADB0-488F59D6250A}" type="presParOf" srcId="{45E139C9-DADA-4B12-906C-F36ECB72245D}" destId="{06D803E0-D917-468C-A8EF-9BA82F710FC9}" srcOrd="4" destOrd="0" presId="urn:microsoft.com/office/officeart/2008/layout/PictureStrips"/>
    <dgm:cxn modelId="{05DCB6B2-F25C-45B2-936E-20472ECC8CF8}" type="presParOf" srcId="{06D803E0-D917-468C-A8EF-9BA82F710FC9}" destId="{DB550B0C-C06C-4A0D-81E6-6F069AF49765}" srcOrd="0" destOrd="0" presId="urn:microsoft.com/office/officeart/2008/layout/PictureStrips"/>
    <dgm:cxn modelId="{604AAC0F-7777-4B5E-964F-922B18EB8D82}" type="presParOf" srcId="{06D803E0-D917-468C-A8EF-9BA82F710FC9}" destId="{0DEA2645-D5DD-4713-B3E7-DCEB12BDF78F}" srcOrd="1" destOrd="0" presId="urn:microsoft.com/office/officeart/2008/layout/PictureStrips"/>
    <dgm:cxn modelId="{85B0CF26-79F1-4B7C-BEED-0E206773A66B}" type="presParOf" srcId="{45E139C9-DADA-4B12-906C-F36ECB72245D}" destId="{F10FBDB6-87BF-4A59-B323-08812073EA93}" srcOrd="5" destOrd="0" presId="urn:microsoft.com/office/officeart/2008/layout/PictureStrips"/>
    <dgm:cxn modelId="{EE43D459-B0E6-4449-828B-E913FC4C41E6}" type="presParOf" srcId="{45E139C9-DADA-4B12-906C-F36ECB72245D}" destId="{13442717-B840-48B7-9F17-4DCCA97B9F53}" srcOrd="6" destOrd="0" presId="urn:microsoft.com/office/officeart/2008/layout/PictureStrips"/>
    <dgm:cxn modelId="{7E448DC7-4F87-4D0D-93A6-4183D5FBD7A0}" type="presParOf" srcId="{13442717-B840-48B7-9F17-4DCCA97B9F53}" destId="{4851B780-FB9A-4589-9CB6-BCF9FA8B952B}" srcOrd="0" destOrd="0" presId="urn:microsoft.com/office/officeart/2008/layout/PictureStrips"/>
    <dgm:cxn modelId="{14633D7A-DEF9-4D16-A7BA-6884AF5F28E0}" type="presParOf" srcId="{13442717-B840-48B7-9F17-4DCCA97B9F53}" destId="{8CA14D0D-149C-4548-BE94-DD55923CD57D}" srcOrd="1" destOrd="0" presId="urn:microsoft.com/office/officeart/2008/layout/PictureStrips"/>
    <dgm:cxn modelId="{2958CCCC-7E40-4C8C-9E7C-25C55AB250F4}" type="presParOf" srcId="{45E139C9-DADA-4B12-906C-F36ECB72245D}" destId="{49FC9464-D064-4D60-AF38-5E7E8DB9856B}" srcOrd="7" destOrd="0" presId="urn:microsoft.com/office/officeart/2008/layout/PictureStrips"/>
    <dgm:cxn modelId="{C8F0F5DA-2B41-4C2A-9F66-AE615D006F9D}" type="presParOf" srcId="{45E139C9-DADA-4B12-906C-F36ECB72245D}" destId="{96875FCF-3027-4FED-9E32-58E811F7ED7E}" srcOrd="8" destOrd="0" presId="urn:microsoft.com/office/officeart/2008/layout/PictureStrips"/>
    <dgm:cxn modelId="{EEBEA82E-5BEF-4B19-A300-402000063C56}" type="presParOf" srcId="{96875FCF-3027-4FED-9E32-58E811F7ED7E}" destId="{34ADFFE9-C17E-42A5-90A3-F49FAB0578E8}" srcOrd="0" destOrd="0" presId="urn:microsoft.com/office/officeart/2008/layout/PictureStrips"/>
    <dgm:cxn modelId="{C627A030-B838-4C5E-8195-A22DA7396B32}" type="presParOf" srcId="{96875FCF-3027-4FED-9E32-58E811F7ED7E}" destId="{1EDE361E-50B4-47F5-9BC7-978976F211E9}" srcOrd="1" destOrd="0" presId="urn:microsoft.com/office/officeart/2008/layout/PictureStrips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05D65-F0ED-4322-A8AB-FB4B0491850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48D10A-1B15-4257-AFD6-E36517F7C465}">
      <dgm:prSet/>
      <dgm:spPr/>
      <dgm:t>
        <a:bodyPr/>
        <a:lstStyle/>
        <a:p>
          <a:pPr rtl="0"/>
          <a:r>
            <a:rPr lang="en-US" dirty="0" smtClean="0"/>
            <a:t>Young old (60,65–75). </a:t>
          </a:r>
          <a:endParaRPr lang="en-US" dirty="0"/>
        </a:p>
      </dgm:t>
    </dgm:pt>
    <dgm:pt modelId="{EF2102B3-2832-491B-A1C2-DC372DEF48B6}" type="parTrans" cxnId="{75CB1A5D-3B09-4D5C-9892-F0AAB590343B}">
      <dgm:prSet/>
      <dgm:spPr/>
      <dgm:t>
        <a:bodyPr/>
        <a:lstStyle/>
        <a:p>
          <a:endParaRPr lang="en-US"/>
        </a:p>
      </dgm:t>
    </dgm:pt>
    <dgm:pt modelId="{2668CFDA-835E-4E49-8193-71BAD09C54FE}" type="sibTrans" cxnId="{75CB1A5D-3B09-4D5C-9892-F0AAB590343B}">
      <dgm:prSet/>
      <dgm:spPr/>
      <dgm:t>
        <a:bodyPr/>
        <a:lstStyle/>
        <a:p>
          <a:endParaRPr lang="en-US"/>
        </a:p>
      </dgm:t>
    </dgm:pt>
    <dgm:pt modelId="{BBC07CC5-CA01-46D8-98A4-B75D78C528CC}">
      <dgm:prSet/>
      <dgm:spPr/>
      <dgm:t>
        <a:bodyPr/>
        <a:lstStyle/>
        <a:p>
          <a:pPr rtl="0"/>
          <a:r>
            <a:rPr lang="en-US" dirty="0" smtClean="0"/>
            <a:t>Old (75–85)</a:t>
          </a:r>
          <a:endParaRPr lang="en-US" dirty="0"/>
        </a:p>
      </dgm:t>
    </dgm:pt>
    <dgm:pt modelId="{AEE7A094-1706-4A54-A43A-ADEE778F6CFA}" type="parTrans" cxnId="{F5944EDE-805B-4D1E-8C97-1735981DA1F9}">
      <dgm:prSet/>
      <dgm:spPr/>
      <dgm:t>
        <a:bodyPr/>
        <a:lstStyle/>
        <a:p>
          <a:endParaRPr lang="en-US"/>
        </a:p>
      </dgm:t>
    </dgm:pt>
    <dgm:pt modelId="{50C09CA5-AEA3-42DC-B6BE-ED302E7275D1}" type="sibTrans" cxnId="{F5944EDE-805B-4D1E-8C97-1735981DA1F9}">
      <dgm:prSet/>
      <dgm:spPr/>
      <dgm:t>
        <a:bodyPr/>
        <a:lstStyle/>
        <a:p>
          <a:endParaRPr lang="en-US"/>
        </a:p>
      </dgm:t>
    </dgm:pt>
    <dgm:pt modelId="{059ABCD0-445B-455A-AE7A-6FBF62914413}">
      <dgm:prSet/>
      <dgm:spPr/>
      <dgm:t>
        <a:bodyPr/>
        <a:lstStyle/>
        <a:p>
          <a:pPr rtl="0"/>
          <a:r>
            <a:rPr lang="en-US" dirty="0" smtClean="0"/>
            <a:t>Old- old (85+)</a:t>
          </a:r>
          <a:endParaRPr lang="en-US" dirty="0"/>
        </a:p>
      </dgm:t>
    </dgm:pt>
    <dgm:pt modelId="{CAE79F28-CB5B-433B-AEF5-7846C35EE874}" type="parTrans" cxnId="{025F9663-023D-4549-BAAA-E41233F28D11}">
      <dgm:prSet/>
      <dgm:spPr/>
      <dgm:t>
        <a:bodyPr/>
        <a:lstStyle/>
        <a:p>
          <a:endParaRPr lang="en-US"/>
        </a:p>
      </dgm:t>
    </dgm:pt>
    <dgm:pt modelId="{7369F0B7-EE8A-48A3-B7C3-A10D2ED4EEF8}" type="sibTrans" cxnId="{025F9663-023D-4549-BAAA-E41233F28D11}">
      <dgm:prSet/>
      <dgm:spPr/>
      <dgm:t>
        <a:bodyPr/>
        <a:lstStyle/>
        <a:p>
          <a:endParaRPr lang="en-US"/>
        </a:p>
      </dgm:t>
    </dgm:pt>
    <dgm:pt modelId="{FA50B8F2-BEF7-4CFE-8C53-E5960EE633AD}" type="pres">
      <dgm:prSet presAssocID="{B3805D65-F0ED-4322-A8AB-FB4B04918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E1BB4-0E9E-4BE8-B968-CF38725C2D05}" type="pres">
      <dgm:prSet presAssocID="{B3805D65-F0ED-4322-A8AB-FB4B04918506}" presName="arrow" presStyleLbl="bgShp" presStyleIdx="0" presStyleCnt="1"/>
      <dgm:spPr/>
    </dgm:pt>
    <dgm:pt modelId="{494CA3FE-433E-4BBB-8268-9CAFA4809447}" type="pres">
      <dgm:prSet presAssocID="{B3805D65-F0ED-4322-A8AB-FB4B04918506}" presName="points" presStyleCnt="0"/>
      <dgm:spPr/>
    </dgm:pt>
    <dgm:pt modelId="{FF136FF2-DF59-4BAB-9325-DD193E430E11}" type="pres">
      <dgm:prSet presAssocID="{8548D10A-1B15-4257-AFD6-E36517F7C465}" presName="compositeA" presStyleCnt="0"/>
      <dgm:spPr/>
    </dgm:pt>
    <dgm:pt modelId="{7E250138-E19D-41FA-B39C-7FF16A394571}" type="pres">
      <dgm:prSet presAssocID="{8548D10A-1B15-4257-AFD6-E36517F7C465}" presName="textA" presStyleLbl="revTx" presStyleIdx="0" presStyleCnt="3" custScaleX="136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CFA67-B1F4-476B-9DF6-24AEC6BCB9A3}" type="pres">
      <dgm:prSet presAssocID="{8548D10A-1B15-4257-AFD6-E36517F7C465}" presName="circleA" presStyleLbl="node1" presStyleIdx="0" presStyleCnt="3"/>
      <dgm:spPr/>
    </dgm:pt>
    <dgm:pt modelId="{9E009A21-637F-4490-9B5F-84E585E2618F}" type="pres">
      <dgm:prSet presAssocID="{8548D10A-1B15-4257-AFD6-E36517F7C465}" presName="spaceA" presStyleCnt="0"/>
      <dgm:spPr/>
    </dgm:pt>
    <dgm:pt modelId="{28408C8E-0899-4604-89C8-F1A8D77F85C0}" type="pres">
      <dgm:prSet presAssocID="{2668CFDA-835E-4E49-8193-71BAD09C54FE}" presName="space" presStyleCnt="0"/>
      <dgm:spPr/>
    </dgm:pt>
    <dgm:pt modelId="{34CE6E5A-B485-47FF-B267-C509601BF588}" type="pres">
      <dgm:prSet presAssocID="{BBC07CC5-CA01-46D8-98A4-B75D78C528CC}" presName="compositeB" presStyleCnt="0"/>
      <dgm:spPr/>
    </dgm:pt>
    <dgm:pt modelId="{050F4A95-2A17-4525-A7A8-DC9EB841C438}" type="pres">
      <dgm:prSet presAssocID="{BBC07CC5-CA01-46D8-98A4-B75D78C528C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EDCE3-9E8C-46E0-9825-DDE1DB98A43B}" type="pres">
      <dgm:prSet presAssocID="{BBC07CC5-CA01-46D8-98A4-B75D78C528CC}" presName="circleB" presStyleLbl="node1" presStyleIdx="1" presStyleCnt="3"/>
      <dgm:spPr/>
    </dgm:pt>
    <dgm:pt modelId="{5BDB1E18-42FA-4FD0-897D-3D030A0325DB}" type="pres">
      <dgm:prSet presAssocID="{BBC07CC5-CA01-46D8-98A4-B75D78C528CC}" presName="spaceB" presStyleCnt="0"/>
      <dgm:spPr/>
    </dgm:pt>
    <dgm:pt modelId="{8CCDBF47-9930-4FC0-976B-C1B23E0B5451}" type="pres">
      <dgm:prSet presAssocID="{50C09CA5-AEA3-42DC-B6BE-ED302E7275D1}" presName="space" presStyleCnt="0"/>
      <dgm:spPr/>
    </dgm:pt>
    <dgm:pt modelId="{ACCDB6B0-DE22-4D07-82C3-FEC8A48ACD7F}" type="pres">
      <dgm:prSet presAssocID="{059ABCD0-445B-455A-AE7A-6FBF62914413}" presName="compositeA" presStyleCnt="0"/>
      <dgm:spPr/>
    </dgm:pt>
    <dgm:pt modelId="{ACC70A85-B8D1-4693-94B3-B32A4AE73F8C}" type="pres">
      <dgm:prSet presAssocID="{059ABCD0-445B-455A-AE7A-6FBF6291441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A58B0-936F-4ED2-B678-FEDAD917D0D5}" type="pres">
      <dgm:prSet presAssocID="{059ABCD0-445B-455A-AE7A-6FBF62914413}" presName="circleA" presStyleLbl="node1" presStyleIdx="2" presStyleCnt="3"/>
      <dgm:spPr/>
    </dgm:pt>
    <dgm:pt modelId="{49B42421-F85F-49A5-B259-B4DF956184D7}" type="pres">
      <dgm:prSet presAssocID="{059ABCD0-445B-455A-AE7A-6FBF62914413}" presName="spaceA" presStyleCnt="0"/>
      <dgm:spPr/>
    </dgm:pt>
  </dgm:ptLst>
  <dgm:cxnLst>
    <dgm:cxn modelId="{96626B54-F87B-4682-8CEF-C55A68F8977D}" type="presOf" srcId="{059ABCD0-445B-455A-AE7A-6FBF62914413}" destId="{ACC70A85-B8D1-4693-94B3-B32A4AE73F8C}" srcOrd="0" destOrd="0" presId="urn:microsoft.com/office/officeart/2005/8/layout/hProcess11"/>
    <dgm:cxn modelId="{75CB1A5D-3B09-4D5C-9892-F0AAB590343B}" srcId="{B3805D65-F0ED-4322-A8AB-FB4B04918506}" destId="{8548D10A-1B15-4257-AFD6-E36517F7C465}" srcOrd="0" destOrd="0" parTransId="{EF2102B3-2832-491B-A1C2-DC372DEF48B6}" sibTransId="{2668CFDA-835E-4E49-8193-71BAD09C54FE}"/>
    <dgm:cxn modelId="{F5944EDE-805B-4D1E-8C97-1735981DA1F9}" srcId="{B3805D65-F0ED-4322-A8AB-FB4B04918506}" destId="{BBC07CC5-CA01-46D8-98A4-B75D78C528CC}" srcOrd="1" destOrd="0" parTransId="{AEE7A094-1706-4A54-A43A-ADEE778F6CFA}" sibTransId="{50C09CA5-AEA3-42DC-B6BE-ED302E7275D1}"/>
    <dgm:cxn modelId="{025F9663-023D-4549-BAAA-E41233F28D11}" srcId="{B3805D65-F0ED-4322-A8AB-FB4B04918506}" destId="{059ABCD0-445B-455A-AE7A-6FBF62914413}" srcOrd="2" destOrd="0" parTransId="{CAE79F28-CB5B-433B-AEF5-7846C35EE874}" sibTransId="{7369F0B7-EE8A-48A3-B7C3-A10D2ED4EEF8}"/>
    <dgm:cxn modelId="{8CD4E060-181A-40D7-AE1E-372CC17DCACF}" type="presOf" srcId="{BBC07CC5-CA01-46D8-98A4-B75D78C528CC}" destId="{050F4A95-2A17-4525-A7A8-DC9EB841C438}" srcOrd="0" destOrd="0" presId="urn:microsoft.com/office/officeart/2005/8/layout/hProcess11"/>
    <dgm:cxn modelId="{5372D120-568C-4FA8-B50B-2FC1D63CD741}" type="presOf" srcId="{B3805D65-F0ED-4322-A8AB-FB4B04918506}" destId="{FA50B8F2-BEF7-4CFE-8C53-E5960EE633AD}" srcOrd="0" destOrd="0" presId="urn:microsoft.com/office/officeart/2005/8/layout/hProcess11"/>
    <dgm:cxn modelId="{63C70D44-20DE-4CAC-8CB5-59FFCE5D8DE8}" type="presOf" srcId="{8548D10A-1B15-4257-AFD6-E36517F7C465}" destId="{7E250138-E19D-41FA-B39C-7FF16A394571}" srcOrd="0" destOrd="0" presId="urn:microsoft.com/office/officeart/2005/8/layout/hProcess11"/>
    <dgm:cxn modelId="{7448BFDC-A213-49B6-B1A5-7B9F148D86B3}" type="presParOf" srcId="{FA50B8F2-BEF7-4CFE-8C53-E5960EE633AD}" destId="{8F7E1BB4-0E9E-4BE8-B968-CF38725C2D05}" srcOrd="0" destOrd="0" presId="urn:microsoft.com/office/officeart/2005/8/layout/hProcess11"/>
    <dgm:cxn modelId="{BE901C46-96E7-465B-B556-4D40486C2B93}" type="presParOf" srcId="{FA50B8F2-BEF7-4CFE-8C53-E5960EE633AD}" destId="{494CA3FE-433E-4BBB-8268-9CAFA4809447}" srcOrd="1" destOrd="0" presId="urn:microsoft.com/office/officeart/2005/8/layout/hProcess11"/>
    <dgm:cxn modelId="{0B86C3FE-7A0F-4E69-BAA1-A63EC41B7994}" type="presParOf" srcId="{494CA3FE-433E-4BBB-8268-9CAFA4809447}" destId="{FF136FF2-DF59-4BAB-9325-DD193E430E11}" srcOrd="0" destOrd="0" presId="urn:microsoft.com/office/officeart/2005/8/layout/hProcess11"/>
    <dgm:cxn modelId="{D2D02E45-E675-4014-A7D7-36DA9B6869FA}" type="presParOf" srcId="{FF136FF2-DF59-4BAB-9325-DD193E430E11}" destId="{7E250138-E19D-41FA-B39C-7FF16A394571}" srcOrd="0" destOrd="0" presId="urn:microsoft.com/office/officeart/2005/8/layout/hProcess11"/>
    <dgm:cxn modelId="{1167D35F-F2D7-4D05-A7B2-69A8AF5BAF80}" type="presParOf" srcId="{FF136FF2-DF59-4BAB-9325-DD193E430E11}" destId="{885CFA67-B1F4-476B-9DF6-24AEC6BCB9A3}" srcOrd="1" destOrd="0" presId="urn:microsoft.com/office/officeart/2005/8/layout/hProcess11"/>
    <dgm:cxn modelId="{FB4AF97D-040D-46CD-9923-D278545C0822}" type="presParOf" srcId="{FF136FF2-DF59-4BAB-9325-DD193E430E11}" destId="{9E009A21-637F-4490-9B5F-84E585E2618F}" srcOrd="2" destOrd="0" presId="urn:microsoft.com/office/officeart/2005/8/layout/hProcess11"/>
    <dgm:cxn modelId="{935781F4-4840-4969-80A7-422AF4A44208}" type="presParOf" srcId="{494CA3FE-433E-4BBB-8268-9CAFA4809447}" destId="{28408C8E-0899-4604-89C8-F1A8D77F85C0}" srcOrd="1" destOrd="0" presId="urn:microsoft.com/office/officeart/2005/8/layout/hProcess11"/>
    <dgm:cxn modelId="{C83CE9C3-60B5-4090-B817-34CC37BC153A}" type="presParOf" srcId="{494CA3FE-433E-4BBB-8268-9CAFA4809447}" destId="{34CE6E5A-B485-47FF-B267-C509601BF588}" srcOrd="2" destOrd="0" presId="urn:microsoft.com/office/officeart/2005/8/layout/hProcess11"/>
    <dgm:cxn modelId="{7EA86E24-8C9E-4161-99EB-6E65C0BD6E09}" type="presParOf" srcId="{34CE6E5A-B485-47FF-B267-C509601BF588}" destId="{050F4A95-2A17-4525-A7A8-DC9EB841C438}" srcOrd="0" destOrd="0" presId="urn:microsoft.com/office/officeart/2005/8/layout/hProcess11"/>
    <dgm:cxn modelId="{36374431-96E2-49FB-8660-83508EAF27CE}" type="presParOf" srcId="{34CE6E5A-B485-47FF-B267-C509601BF588}" destId="{F98EDCE3-9E8C-46E0-9825-DDE1DB98A43B}" srcOrd="1" destOrd="0" presId="urn:microsoft.com/office/officeart/2005/8/layout/hProcess11"/>
    <dgm:cxn modelId="{E14A2E02-C85B-4076-ACF1-9564B260CE7D}" type="presParOf" srcId="{34CE6E5A-B485-47FF-B267-C509601BF588}" destId="{5BDB1E18-42FA-4FD0-897D-3D030A0325DB}" srcOrd="2" destOrd="0" presId="urn:microsoft.com/office/officeart/2005/8/layout/hProcess11"/>
    <dgm:cxn modelId="{9636700B-1844-49E4-873B-783C74A70570}" type="presParOf" srcId="{494CA3FE-433E-4BBB-8268-9CAFA4809447}" destId="{8CCDBF47-9930-4FC0-976B-C1B23E0B5451}" srcOrd="3" destOrd="0" presId="urn:microsoft.com/office/officeart/2005/8/layout/hProcess11"/>
    <dgm:cxn modelId="{976137B1-69A9-4FFE-BB5A-311DF2397EE2}" type="presParOf" srcId="{494CA3FE-433E-4BBB-8268-9CAFA4809447}" destId="{ACCDB6B0-DE22-4D07-82C3-FEC8A48ACD7F}" srcOrd="4" destOrd="0" presId="urn:microsoft.com/office/officeart/2005/8/layout/hProcess11"/>
    <dgm:cxn modelId="{F2B12670-9D8E-42F1-9B28-94189A60EFCE}" type="presParOf" srcId="{ACCDB6B0-DE22-4D07-82C3-FEC8A48ACD7F}" destId="{ACC70A85-B8D1-4693-94B3-B32A4AE73F8C}" srcOrd="0" destOrd="0" presId="urn:microsoft.com/office/officeart/2005/8/layout/hProcess11"/>
    <dgm:cxn modelId="{7500ACD1-9A6D-43C3-940C-E53485644943}" type="presParOf" srcId="{ACCDB6B0-DE22-4D07-82C3-FEC8A48ACD7F}" destId="{332A58B0-936F-4ED2-B678-FEDAD917D0D5}" srcOrd="1" destOrd="0" presId="urn:microsoft.com/office/officeart/2005/8/layout/hProcess11"/>
    <dgm:cxn modelId="{8B6795FD-8619-488F-B910-2C0226F321C2}" type="presParOf" srcId="{ACCDB6B0-DE22-4D07-82C3-FEC8A48ACD7F}" destId="{49B42421-F85F-49A5-B259-B4DF956184D7}" srcOrd="2" destOrd="0" presId="urn:microsoft.com/office/officeart/2005/8/layout/hProcess1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26976-A585-4D88-AEFF-514DA18A433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FD001-5F38-46F3-A38F-C751735B80F4}">
      <dgm:prSet custT="1"/>
      <dgm:spPr/>
      <dgm:t>
        <a:bodyPr/>
        <a:lstStyle/>
        <a:p>
          <a:pPr algn="just" rtl="0"/>
          <a:r>
            <a:rPr lang="en-US" sz="2400" b="1" dirty="0" smtClean="0"/>
            <a:t>The primary goal of geriatric physical therapy is to prevent, maintain or rehabilitate an impairment or functional limitation, which is accomplished with the application of evidence-based scientific principles.</a:t>
          </a:r>
          <a:endParaRPr lang="en-US" sz="2400" dirty="0"/>
        </a:p>
      </dgm:t>
    </dgm:pt>
    <dgm:pt modelId="{EF9575BC-1E80-43CF-8189-80AE2EB0BC32}" type="parTrans" cxnId="{B367D109-1FC5-44FC-AC33-BD68378D8F69}">
      <dgm:prSet/>
      <dgm:spPr/>
      <dgm:t>
        <a:bodyPr/>
        <a:lstStyle/>
        <a:p>
          <a:endParaRPr lang="en-US"/>
        </a:p>
      </dgm:t>
    </dgm:pt>
    <dgm:pt modelId="{AB6AC423-D1DB-4D3D-AE61-C4369DC32EA6}" type="sibTrans" cxnId="{B367D109-1FC5-44FC-AC33-BD68378D8F69}">
      <dgm:prSet/>
      <dgm:spPr/>
      <dgm:t>
        <a:bodyPr/>
        <a:lstStyle/>
        <a:p>
          <a:endParaRPr lang="en-US"/>
        </a:p>
      </dgm:t>
    </dgm:pt>
    <dgm:pt modelId="{B7DA1757-E472-4CB3-BFAC-33551DE5854F}">
      <dgm:prSet/>
      <dgm:spPr/>
      <dgm:t>
        <a:bodyPr/>
        <a:lstStyle/>
        <a:p>
          <a:pPr algn="just" rtl="0"/>
          <a:r>
            <a:rPr lang="en-US" dirty="0" smtClean="0"/>
            <a:t>Assisting the individual to return to optimal living within their capabilities.</a:t>
          </a:r>
          <a:endParaRPr lang="en-US" dirty="0"/>
        </a:p>
      </dgm:t>
    </dgm:pt>
    <dgm:pt modelId="{5BB4379D-A4C0-4E23-894F-85C02B067556}" type="parTrans" cxnId="{96B2D154-EF8E-40C4-B1A9-F941042A4BB4}">
      <dgm:prSet/>
      <dgm:spPr/>
      <dgm:t>
        <a:bodyPr/>
        <a:lstStyle/>
        <a:p>
          <a:endParaRPr lang="en-US"/>
        </a:p>
      </dgm:t>
    </dgm:pt>
    <dgm:pt modelId="{8A74C0BB-9109-4D13-8207-14139DC5A1EF}" type="sibTrans" cxnId="{96B2D154-EF8E-40C4-B1A9-F941042A4BB4}">
      <dgm:prSet/>
      <dgm:spPr/>
      <dgm:t>
        <a:bodyPr/>
        <a:lstStyle/>
        <a:p>
          <a:endParaRPr lang="en-US"/>
        </a:p>
      </dgm:t>
    </dgm:pt>
    <dgm:pt modelId="{19CF9E25-DE63-4377-AE2A-0D60EE3BB54C}">
      <dgm:prSet/>
      <dgm:spPr/>
      <dgm:t>
        <a:bodyPr/>
        <a:lstStyle/>
        <a:p>
          <a:pPr algn="just" rtl="0"/>
          <a:r>
            <a:rPr lang="en-US" dirty="0" smtClean="0"/>
            <a:t>To achieve the highest level of functional mobility as possible within their environment while maintaining safety.</a:t>
          </a:r>
          <a:endParaRPr lang="en-US" dirty="0"/>
        </a:p>
      </dgm:t>
    </dgm:pt>
    <dgm:pt modelId="{CF957102-3F93-4F53-8DDD-73848261B146}" type="parTrans" cxnId="{C95B803B-903E-481E-A88F-E50D895DD385}">
      <dgm:prSet/>
      <dgm:spPr/>
      <dgm:t>
        <a:bodyPr/>
        <a:lstStyle/>
        <a:p>
          <a:endParaRPr lang="en-US"/>
        </a:p>
      </dgm:t>
    </dgm:pt>
    <dgm:pt modelId="{4BEEEF0C-2C62-48FD-8886-18E13D7E697E}" type="sibTrans" cxnId="{C95B803B-903E-481E-A88F-E50D895DD385}">
      <dgm:prSet/>
      <dgm:spPr/>
      <dgm:t>
        <a:bodyPr/>
        <a:lstStyle/>
        <a:p>
          <a:endParaRPr lang="en-US"/>
        </a:p>
      </dgm:t>
    </dgm:pt>
    <dgm:pt modelId="{C741B452-FCC4-4B0B-B5BB-96D48330410D}">
      <dgm:prSet/>
      <dgm:spPr/>
      <dgm:t>
        <a:bodyPr/>
        <a:lstStyle/>
        <a:p>
          <a:pPr algn="just" rtl="0"/>
          <a:r>
            <a:rPr lang="en-US" dirty="0" smtClean="0"/>
            <a:t>Enabling the older adult to enjoy a longer life by living it more </a:t>
          </a:r>
          <a:r>
            <a:rPr lang="en-US" u="sng" dirty="0" smtClean="0"/>
            <a:t>independently</a:t>
          </a:r>
          <a:r>
            <a:rPr lang="en-US" dirty="0" smtClean="0"/>
            <a:t> and with less pain. </a:t>
          </a:r>
          <a:endParaRPr lang="en-US" dirty="0"/>
        </a:p>
      </dgm:t>
    </dgm:pt>
    <dgm:pt modelId="{9CB583A1-1569-4B2D-B7FE-C5B4E7987FAA}" type="parTrans" cxnId="{94BD0481-8514-4070-94AE-C15F8093472A}">
      <dgm:prSet/>
      <dgm:spPr/>
      <dgm:t>
        <a:bodyPr/>
        <a:lstStyle/>
        <a:p>
          <a:endParaRPr lang="en-US"/>
        </a:p>
      </dgm:t>
    </dgm:pt>
    <dgm:pt modelId="{F92C7297-EAF0-4E29-9908-45D5F5C5A05D}" type="sibTrans" cxnId="{94BD0481-8514-4070-94AE-C15F8093472A}">
      <dgm:prSet/>
      <dgm:spPr/>
      <dgm:t>
        <a:bodyPr/>
        <a:lstStyle/>
        <a:p>
          <a:endParaRPr lang="en-US"/>
        </a:p>
      </dgm:t>
    </dgm:pt>
    <dgm:pt modelId="{7886F11D-1B9F-4003-B85F-488E5FEA1B12}">
      <dgm:prSet/>
      <dgm:spPr/>
      <dgm:t>
        <a:bodyPr/>
        <a:lstStyle/>
        <a:p>
          <a:pPr algn="just" rtl="0"/>
          <a:endParaRPr lang="en-US" dirty="0"/>
        </a:p>
      </dgm:t>
    </dgm:pt>
    <dgm:pt modelId="{DD0865FF-502B-4F64-B1FD-4D1A92DA94DA}" type="parTrans" cxnId="{0CDB789C-4AC1-4D40-96EB-8C5A80E11A8A}">
      <dgm:prSet/>
      <dgm:spPr/>
      <dgm:t>
        <a:bodyPr/>
        <a:lstStyle/>
        <a:p>
          <a:endParaRPr lang="en-US"/>
        </a:p>
      </dgm:t>
    </dgm:pt>
    <dgm:pt modelId="{B8D4FEDB-CF7F-47B8-ABD1-898E7CB014DD}" type="sibTrans" cxnId="{0CDB789C-4AC1-4D40-96EB-8C5A80E11A8A}">
      <dgm:prSet/>
      <dgm:spPr/>
      <dgm:t>
        <a:bodyPr/>
        <a:lstStyle/>
        <a:p>
          <a:endParaRPr lang="en-US"/>
        </a:p>
      </dgm:t>
    </dgm:pt>
    <dgm:pt modelId="{1E189857-DACB-4F13-BBD4-8991B9878DDD}">
      <dgm:prSet/>
      <dgm:spPr/>
      <dgm:t>
        <a:bodyPr/>
        <a:lstStyle/>
        <a:p>
          <a:pPr algn="just" rtl="0"/>
          <a:endParaRPr lang="en-US" dirty="0"/>
        </a:p>
      </dgm:t>
    </dgm:pt>
    <dgm:pt modelId="{D6DC0EDA-35D1-415B-81DF-50A729C45C79}" type="parTrans" cxnId="{F542136A-2DE5-442B-88CA-155659EB8D0B}">
      <dgm:prSet/>
      <dgm:spPr/>
      <dgm:t>
        <a:bodyPr/>
        <a:lstStyle/>
        <a:p>
          <a:endParaRPr lang="en-US"/>
        </a:p>
      </dgm:t>
    </dgm:pt>
    <dgm:pt modelId="{06A87BFC-D07F-4CB2-8646-4958C3D4374B}" type="sibTrans" cxnId="{F542136A-2DE5-442B-88CA-155659EB8D0B}">
      <dgm:prSet/>
      <dgm:spPr/>
      <dgm:t>
        <a:bodyPr/>
        <a:lstStyle/>
        <a:p>
          <a:endParaRPr lang="en-US"/>
        </a:p>
      </dgm:t>
    </dgm:pt>
    <dgm:pt modelId="{4956937C-A330-4FAF-9107-7521D3BAFD56}">
      <dgm:prSet/>
      <dgm:spPr/>
      <dgm:t>
        <a:bodyPr/>
        <a:lstStyle/>
        <a:p>
          <a:pPr algn="just" rtl="0"/>
          <a:endParaRPr lang="en-US" dirty="0"/>
        </a:p>
      </dgm:t>
    </dgm:pt>
    <dgm:pt modelId="{568A3F96-4266-490B-9C71-68E76E403183}" type="parTrans" cxnId="{FE7A262F-2996-4783-83B2-65E65656A634}">
      <dgm:prSet/>
      <dgm:spPr/>
      <dgm:t>
        <a:bodyPr/>
        <a:lstStyle/>
        <a:p>
          <a:endParaRPr lang="en-US"/>
        </a:p>
      </dgm:t>
    </dgm:pt>
    <dgm:pt modelId="{CC9CCF31-2C11-4F3F-BC3D-77857A0D3955}" type="sibTrans" cxnId="{FE7A262F-2996-4783-83B2-65E65656A634}">
      <dgm:prSet/>
      <dgm:spPr/>
      <dgm:t>
        <a:bodyPr/>
        <a:lstStyle/>
        <a:p>
          <a:endParaRPr lang="en-US"/>
        </a:p>
      </dgm:t>
    </dgm:pt>
    <dgm:pt modelId="{8014CA44-8CAB-4096-94B1-BF235B3A018B}" type="pres">
      <dgm:prSet presAssocID="{01026976-A585-4D88-AEFF-514DA18A433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742E434-3970-492E-8C55-E61AB2E6656A}" type="pres">
      <dgm:prSet presAssocID="{4B4FD001-5F38-46F3-A38F-C751735B80F4}" presName="Accent1" presStyleCnt="0"/>
      <dgm:spPr/>
    </dgm:pt>
    <dgm:pt modelId="{FF450D9C-C37A-433C-96D4-EF1C41D78212}" type="pres">
      <dgm:prSet presAssocID="{4B4FD001-5F38-46F3-A38F-C751735B80F4}" presName="Accent" presStyleLbl="node1" presStyleIdx="0" presStyleCnt="1" custScaleX="66525" custLinFactNeighborX="-14813" custLinFactNeighborY="-1818"/>
      <dgm:spPr>
        <a:solidFill>
          <a:schemeClr val="bg2"/>
        </a:solidFill>
      </dgm:spPr>
    </dgm:pt>
    <dgm:pt modelId="{DE81FA7A-63A4-48EB-9280-2D7D9CC2EB2B}" type="pres">
      <dgm:prSet presAssocID="{4B4FD001-5F38-46F3-A38F-C751735B80F4}" presName="Child1" presStyleLbl="revTx" presStyleIdx="0" presStyleCnt="2" custScaleX="203049" custScaleY="209063" custLinFactNeighborX="14488" custLinFactNeighborY="-1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4F49A-38F2-4D3E-8F06-758DC4E0D262}" type="pres">
      <dgm:prSet presAssocID="{4B4FD001-5F38-46F3-A38F-C751735B80F4}" presName="Parent1" presStyleLbl="revTx" presStyleIdx="1" presStyleCnt="2" custScaleX="147690" custScaleY="243419" custLinFactNeighborX="-30293" custLinFactNeighborY="-59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D7F662-E1FC-4867-8E64-18A8C4C8FFE5}" type="presOf" srcId="{7886F11D-1B9F-4003-B85F-488E5FEA1B12}" destId="{DE81FA7A-63A4-48EB-9280-2D7D9CC2EB2B}" srcOrd="0" destOrd="1" presId="urn:microsoft.com/office/officeart/2009/layout/CircleArrowProcess"/>
    <dgm:cxn modelId="{B367D109-1FC5-44FC-AC33-BD68378D8F69}" srcId="{01026976-A585-4D88-AEFF-514DA18A4331}" destId="{4B4FD001-5F38-46F3-A38F-C751735B80F4}" srcOrd="0" destOrd="0" parTransId="{EF9575BC-1E80-43CF-8189-80AE2EB0BC32}" sibTransId="{AB6AC423-D1DB-4D3D-AE61-C4369DC32EA6}"/>
    <dgm:cxn modelId="{41C4FB1F-ADDB-4128-9658-CE7662306BD7}" type="presOf" srcId="{B7DA1757-E472-4CB3-BFAC-33551DE5854F}" destId="{DE81FA7A-63A4-48EB-9280-2D7D9CC2EB2B}" srcOrd="0" destOrd="0" presId="urn:microsoft.com/office/officeart/2009/layout/CircleArrowProcess"/>
    <dgm:cxn modelId="{B0AD0183-D828-4A6A-8987-173D37355FAA}" type="presOf" srcId="{01026976-A585-4D88-AEFF-514DA18A4331}" destId="{8014CA44-8CAB-4096-94B1-BF235B3A018B}" srcOrd="0" destOrd="0" presId="urn:microsoft.com/office/officeart/2009/layout/CircleArrowProcess"/>
    <dgm:cxn modelId="{06376C51-ED0E-4695-BD59-58B2FC25A969}" type="presOf" srcId="{4B4FD001-5F38-46F3-A38F-C751735B80F4}" destId="{C7C4F49A-38F2-4D3E-8F06-758DC4E0D262}" srcOrd="0" destOrd="0" presId="urn:microsoft.com/office/officeart/2009/layout/CircleArrowProcess"/>
    <dgm:cxn modelId="{0CDB789C-4AC1-4D40-96EB-8C5A80E11A8A}" srcId="{4B4FD001-5F38-46F3-A38F-C751735B80F4}" destId="{7886F11D-1B9F-4003-B85F-488E5FEA1B12}" srcOrd="1" destOrd="0" parTransId="{DD0865FF-502B-4F64-B1FD-4D1A92DA94DA}" sibTransId="{B8D4FEDB-CF7F-47B8-ABD1-898E7CB014DD}"/>
    <dgm:cxn modelId="{0DED8897-B02F-4406-A7C8-768348CB8123}" type="presOf" srcId="{1E189857-DACB-4F13-BBD4-8991B9878DDD}" destId="{DE81FA7A-63A4-48EB-9280-2D7D9CC2EB2B}" srcOrd="0" destOrd="4" presId="urn:microsoft.com/office/officeart/2009/layout/CircleArrowProcess"/>
    <dgm:cxn modelId="{5E578B88-4BAC-4432-A3F4-F5BF811E0E3A}" type="presOf" srcId="{19CF9E25-DE63-4377-AE2A-0D60EE3BB54C}" destId="{DE81FA7A-63A4-48EB-9280-2D7D9CC2EB2B}" srcOrd="0" destOrd="2" presId="urn:microsoft.com/office/officeart/2009/layout/CircleArrowProcess"/>
    <dgm:cxn modelId="{F542136A-2DE5-442B-88CA-155659EB8D0B}" srcId="{4B4FD001-5F38-46F3-A38F-C751735B80F4}" destId="{1E189857-DACB-4F13-BBD4-8991B9878DDD}" srcOrd="4" destOrd="0" parTransId="{D6DC0EDA-35D1-415B-81DF-50A729C45C79}" sibTransId="{06A87BFC-D07F-4CB2-8646-4958C3D4374B}"/>
    <dgm:cxn modelId="{96B2D154-EF8E-40C4-B1A9-F941042A4BB4}" srcId="{4B4FD001-5F38-46F3-A38F-C751735B80F4}" destId="{B7DA1757-E472-4CB3-BFAC-33551DE5854F}" srcOrd="0" destOrd="0" parTransId="{5BB4379D-A4C0-4E23-894F-85C02B067556}" sibTransId="{8A74C0BB-9109-4D13-8207-14139DC5A1EF}"/>
    <dgm:cxn modelId="{C95B803B-903E-481E-A88F-E50D895DD385}" srcId="{4B4FD001-5F38-46F3-A38F-C751735B80F4}" destId="{19CF9E25-DE63-4377-AE2A-0D60EE3BB54C}" srcOrd="2" destOrd="0" parTransId="{CF957102-3F93-4F53-8DDD-73848261B146}" sibTransId="{4BEEEF0C-2C62-48FD-8886-18E13D7E697E}"/>
    <dgm:cxn modelId="{94BD0481-8514-4070-94AE-C15F8093472A}" srcId="{4B4FD001-5F38-46F3-A38F-C751735B80F4}" destId="{C741B452-FCC4-4B0B-B5BB-96D48330410D}" srcOrd="5" destOrd="0" parTransId="{9CB583A1-1569-4B2D-B7FE-C5B4E7987FAA}" sibTransId="{F92C7297-EAF0-4E29-9908-45D5F5C5A05D}"/>
    <dgm:cxn modelId="{FE7A262F-2996-4783-83B2-65E65656A634}" srcId="{4B4FD001-5F38-46F3-A38F-C751735B80F4}" destId="{4956937C-A330-4FAF-9107-7521D3BAFD56}" srcOrd="3" destOrd="0" parTransId="{568A3F96-4266-490B-9C71-68E76E403183}" sibTransId="{CC9CCF31-2C11-4F3F-BC3D-77857A0D3955}"/>
    <dgm:cxn modelId="{329D0309-726F-41E8-B203-4066E0DBB6CA}" type="presOf" srcId="{4956937C-A330-4FAF-9107-7521D3BAFD56}" destId="{DE81FA7A-63A4-48EB-9280-2D7D9CC2EB2B}" srcOrd="0" destOrd="3" presId="urn:microsoft.com/office/officeart/2009/layout/CircleArrowProcess"/>
    <dgm:cxn modelId="{DB841760-558A-44FC-A168-3C573748D6E1}" type="presOf" srcId="{C741B452-FCC4-4B0B-B5BB-96D48330410D}" destId="{DE81FA7A-63A4-48EB-9280-2D7D9CC2EB2B}" srcOrd="0" destOrd="5" presId="urn:microsoft.com/office/officeart/2009/layout/CircleArrowProcess"/>
    <dgm:cxn modelId="{A3786EAE-BD07-4ABA-BA82-4C6607A35C9A}" type="presParOf" srcId="{8014CA44-8CAB-4096-94B1-BF235B3A018B}" destId="{3742E434-3970-492E-8C55-E61AB2E6656A}" srcOrd="0" destOrd="0" presId="urn:microsoft.com/office/officeart/2009/layout/CircleArrowProcess"/>
    <dgm:cxn modelId="{753568D8-D1FB-42A0-B01B-5CB5F9BD56C4}" type="presParOf" srcId="{3742E434-3970-492E-8C55-E61AB2E6656A}" destId="{FF450D9C-C37A-433C-96D4-EF1C41D78212}" srcOrd="0" destOrd="0" presId="urn:microsoft.com/office/officeart/2009/layout/CircleArrowProcess"/>
    <dgm:cxn modelId="{38AF02EC-DF88-435F-AD97-62E3BADB8B75}" type="presParOf" srcId="{8014CA44-8CAB-4096-94B1-BF235B3A018B}" destId="{DE81FA7A-63A4-48EB-9280-2D7D9CC2EB2B}" srcOrd="1" destOrd="0" presId="urn:microsoft.com/office/officeart/2009/layout/CircleArrowProcess"/>
    <dgm:cxn modelId="{09C94020-0923-492D-B65C-683CFD39533F}" type="presParOf" srcId="{8014CA44-8CAB-4096-94B1-BF235B3A018B}" destId="{C7C4F49A-38F2-4D3E-8F06-758DC4E0D262}" srcOrd="2" destOrd="0" presId="urn:microsoft.com/office/officeart/2009/layout/CircleArrowProcess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68C8A4-1A31-4FE0-BCE3-FC6D94381D53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7209F36-8396-4780-A997-4C7C7096BC24}">
      <dgm:prSet phldrT="[Text]" custT="1"/>
      <dgm:spPr/>
      <dgm:t>
        <a:bodyPr/>
        <a:lstStyle/>
        <a:p>
          <a:r>
            <a:rPr lang="en-US" sz="1200" dirty="0" smtClean="0"/>
            <a:t> </a:t>
          </a:r>
          <a:r>
            <a:rPr lang="en-US" sz="1200" b="1" dirty="0" smtClean="0"/>
            <a:t>Health Promotion and Safety </a:t>
          </a:r>
          <a:endParaRPr lang="en-US" sz="1200" b="1" dirty="0"/>
        </a:p>
      </dgm:t>
    </dgm:pt>
    <dgm:pt modelId="{471817C8-ABA0-440B-9AA7-8A74C2FD8950}" type="parTrans" cxnId="{D3F4024D-4B08-4B42-B544-F6CAB8832932}">
      <dgm:prSet/>
      <dgm:spPr/>
      <dgm:t>
        <a:bodyPr/>
        <a:lstStyle/>
        <a:p>
          <a:endParaRPr lang="en-US"/>
        </a:p>
      </dgm:t>
    </dgm:pt>
    <dgm:pt modelId="{7EF05546-9FB8-4B63-BC7C-F18570A71562}" type="sibTrans" cxnId="{D3F4024D-4B08-4B42-B544-F6CAB8832932}">
      <dgm:prSet/>
      <dgm:spPr/>
      <dgm:t>
        <a:bodyPr/>
        <a:lstStyle/>
        <a:p>
          <a:endParaRPr lang="en-US"/>
        </a:p>
      </dgm:t>
    </dgm:pt>
    <dgm:pt modelId="{26210EB3-13C6-4B50-B649-5AB4993DC971}">
      <dgm:prSet phldrT="[Text]" custT="1"/>
      <dgm:spPr/>
      <dgm:t>
        <a:bodyPr/>
        <a:lstStyle/>
        <a:p>
          <a:r>
            <a:rPr lang="en-US" sz="1200" b="1" dirty="0" smtClean="0"/>
            <a:t> evaluation and assessment </a:t>
          </a:r>
          <a:endParaRPr lang="en-US" sz="1200" b="1" dirty="0"/>
        </a:p>
      </dgm:t>
    </dgm:pt>
    <dgm:pt modelId="{ACD38E99-35D9-4764-87F6-2C907F19EE8A}" type="parTrans" cxnId="{23430C46-4E44-4F5D-BA92-5CA95ED10197}">
      <dgm:prSet/>
      <dgm:spPr/>
      <dgm:t>
        <a:bodyPr/>
        <a:lstStyle/>
        <a:p>
          <a:endParaRPr lang="en-US"/>
        </a:p>
      </dgm:t>
    </dgm:pt>
    <dgm:pt modelId="{7114842D-B3CB-4C56-8351-DD39A8D59698}" type="sibTrans" cxnId="{23430C46-4E44-4F5D-BA92-5CA95ED10197}">
      <dgm:prSet/>
      <dgm:spPr/>
      <dgm:t>
        <a:bodyPr/>
        <a:lstStyle/>
        <a:p>
          <a:endParaRPr lang="en-US"/>
        </a:p>
      </dgm:t>
    </dgm:pt>
    <dgm:pt modelId="{2E17D28A-F9F9-429C-A3FB-732A05490EB7}">
      <dgm:prSet phldrT="[Text]" custT="1"/>
      <dgm:spPr/>
      <dgm:t>
        <a:bodyPr/>
        <a:lstStyle/>
        <a:p>
          <a:r>
            <a:rPr lang="en-US" sz="1200" b="1" dirty="0" smtClean="0"/>
            <a:t>Care Planning and Coordination Across the Care Spectrum (Including End-of- Life Care</a:t>
          </a:r>
          <a:endParaRPr lang="en-US" sz="1200" b="1" dirty="0"/>
        </a:p>
      </dgm:t>
    </dgm:pt>
    <dgm:pt modelId="{7371912B-3DB7-49C9-AC92-46008A668C51}" type="parTrans" cxnId="{C3510897-D0DF-4FB5-A555-791AAA9EA4EF}">
      <dgm:prSet/>
      <dgm:spPr/>
      <dgm:t>
        <a:bodyPr/>
        <a:lstStyle/>
        <a:p>
          <a:endParaRPr lang="en-US"/>
        </a:p>
      </dgm:t>
    </dgm:pt>
    <dgm:pt modelId="{CFD27C61-A252-4160-93AA-A238D58D404A}" type="sibTrans" cxnId="{C3510897-D0DF-4FB5-A555-791AAA9EA4EF}">
      <dgm:prSet/>
      <dgm:spPr/>
      <dgm:t>
        <a:bodyPr/>
        <a:lstStyle/>
        <a:p>
          <a:endParaRPr lang="en-US"/>
        </a:p>
      </dgm:t>
    </dgm:pt>
    <dgm:pt modelId="{83EA1571-711F-4964-8B38-C73E0DAC6163}">
      <dgm:prSet phldrT="[Text]" custT="1"/>
      <dgm:spPr/>
      <dgm:t>
        <a:bodyPr/>
        <a:lstStyle/>
        <a:p>
          <a:r>
            <a:rPr lang="en-US" sz="1500" b="1" dirty="0" smtClean="0"/>
            <a:t>Interdisciplinary and Team Care </a:t>
          </a:r>
          <a:endParaRPr lang="en-US" sz="1200" b="1" dirty="0"/>
        </a:p>
      </dgm:t>
    </dgm:pt>
    <dgm:pt modelId="{6E8C7885-3E25-4F91-8321-4F9B98D23645}" type="parTrans" cxnId="{1B51A9A4-E173-4210-BDCD-E73C0154E959}">
      <dgm:prSet/>
      <dgm:spPr/>
      <dgm:t>
        <a:bodyPr/>
        <a:lstStyle/>
        <a:p>
          <a:endParaRPr lang="en-US"/>
        </a:p>
      </dgm:t>
    </dgm:pt>
    <dgm:pt modelId="{43795966-4144-44F4-B392-81C4EEE22EFD}" type="sibTrans" cxnId="{1B51A9A4-E173-4210-BDCD-E73C0154E959}">
      <dgm:prSet/>
      <dgm:spPr/>
      <dgm:t>
        <a:bodyPr/>
        <a:lstStyle/>
        <a:p>
          <a:endParaRPr lang="en-US"/>
        </a:p>
      </dgm:t>
    </dgm:pt>
    <dgm:pt modelId="{60DBF988-100C-4ED7-AEE6-E8F0002B2C67}">
      <dgm:prSet phldrT="[Text]" custT="1"/>
      <dgm:spPr/>
      <dgm:t>
        <a:bodyPr/>
        <a:lstStyle/>
        <a:p>
          <a:r>
            <a:rPr lang="en-US" sz="1200" b="1" dirty="0" smtClean="0"/>
            <a:t>Caregiver Support  </a:t>
          </a:r>
          <a:endParaRPr lang="en-US" sz="1200" b="1" dirty="0"/>
        </a:p>
      </dgm:t>
    </dgm:pt>
    <dgm:pt modelId="{C831E4A1-4750-45C6-8682-28BCDD8B3A37}" type="parTrans" cxnId="{2AF0EE08-D8BB-4006-BF40-F8D16F66D632}">
      <dgm:prSet/>
      <dgm:spPr/>
      <dgm:t>
        <a:bodyPr/>
        <a:lstStyle/>
        <a:p>
          <a:endParaRPr lang="en-US"/>
        </a:p>
      </dgm:t>
    </dgm:pt>
    <dgm:pt modelId="{3302BC7C-6033-45D5-B546-8BFB98F12543}" type="sibTrans" cxnId="{2AF0EE08-D8BB-4006-BF40-F8D16F66D632}">
      <dgm:prSet/>
      <dgm:spPr/>
      <dgm:t>
        <a:bodyPr/>
        <a:lstStyle/>
        <a:p>
          <a:endParaRPr lang="en-US"/>
        </a:p>
      </dgm:t>
    </dgm:pt>
    <dgm:pt modelId="{3C7BF32F-DEBC-4D32-B723-C7A8452C2DA5}">
      <dgm:prSet custT="1"/>
      <dgm:spPr/>
      <dgm:t>
        <a:bodyPr/>
        <a:lstStyle/>
        <a:p>
          <a:pPr algn="ctr"/>
          <a:r>
            <a:rPr lang="en-US" sz="1200" b="1" dirty="0" smtClean="0"/>
            <a:t>Healthcare Systems and Benefits </a:t>
          </a:r>
          <a:endParaRPr lang="en-US" sz="1200" b="1" dirty="0"/>
        </a:p>
      </dgm:t>
    </dgm:pt>
    <dgm:pt modelId="{E43BEBD7-0FD3-4FAF-852F-DF23D9ADB92B}" type="parTrans" cxnId="{B6886E1A-5FDB-4608-8016-07FFB1E71B16}">
      <dgm:prSet/>
      <dgm:spPr/>
      <dgm:t>
        <a:bodyPr/>
        <a:lstStyle/>
        <a:p>
          <a:endParaRPr lang="en-US"/>
        </a:p>
      </dgm:t>
    </dgm:pt>
    <dgm:pt modelId="{6B8D5BF5-E29D-4824-A061-33F1CBE7DE07}" type="sibTrans" cxnId="{B6886E1A-5FDB-4608-8016-07FFB1E71B16}">
      <dgm:prSet/>
      <dgm:spPr/>
      <dgm:t>
        <a:bodyPr/>
        <a:lstStyle/>
        <a:p>
          <a:endParaRPr lang="en-US"/>
        </a:p>
      </dgm:t>
    </dgm:pt>
    <dgm:pt modelId="{8F066C90-EB44-4836-9CF9-91D0ED330F9D}" type="pres">
      <dgm:prSet presAssocID="{1968C8A4-1A31-4FE0-BCE3-FC6D94381D5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EE8423-D2BF-4680-BDC7-12774899F795}" type="pres">
      <dgm:prSet presAssocID="{1968C8A4-1A31-4FE0-BCE3-FC6D94381D53}" presName="wedge1" presStyleLbl="node1" presStyleIdx="0" presStyleCnt="6"/>
      <dgm:spPr/>
      <dgm:t>
        <a:bodyPr/>
        <a:lstStyle/>
        <a:p>
          <a:endParaRPr lang="en-US"/>
        </a:p>
      </dgm:t>
    </dgm:pt>
    <dgm:pt modelId="{6029F2A6-D80E-4A95-B628-A3505600DD8E}" type="pres">
      <dgm:prSet presAssocID="{1968C8A4-1A31-4FE0-BCE3-FC6D94381D53}" presName="dummy1a" presStyleCnt="0"/>
      <dgm:spPr/>
    </dgm:pt>
    <dgm:pt modelId="{97631511-3FB9-46CC-B26D-7488A62F8B6E}" type="pres">
      <dgm:prSet presAssocID="{1968C8A4-1A31-4FE0-BCE3-FC6D94381D53}" presName="dummy1b" presStyleCnt="0"/>
      <dgm:spPr/>
    </dgm:pt>
    <dgm:pt modelId="{12D612C8-CC4B-4544-B5AE-43026BD4CCD6}" type="pres">
      <dgm:prSet presAssocID="{1968C8A4-1A31-4FE0-BCE3-FC6D94381D5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A74FE-8D20-4747-BABD-C497A363D465}" type="pres">
      <dgm:prSet presAssocID="{1968C8A4-1A31-4FE0-BCE3-FC6D94381D53}" presName="wedge2" presStyleLbl="node1" presStyleIdx="1" presStyleCnt="6"/>
      <dgm:spPr/>
      <dgm:t>
        <a:bodyPr/>
        <a:lstStyle/>
        <a:p>
          <a:endParaRPr lang="en-US"/>
        </a:p>
      </dgm:t>
    </dgm:pt>
    <dgm:pt modelId="{264BB848-870D-4922-8DD5-EA4039449A74}" type="pres">
      <dgm:prSet presAssocID="{1968C8A4-1A31-4FE0-BCE3-FC6D94381D53}" presName="dummy2a" presStyleCnt="0"/>
      <dgm:spPr/>
    </dgm:pt>
    <dgm:pt modelId="{41653378-3347-496C-A95D-F4B169D848C9}" type="pres">
      <dgm:prSet presAssocID="{1968C8A4-1A31-4FE0-BCE3-FC6D94381D53}" presName="dummy2b" presStyleCnt="0"/>
      <dgm:spPr/>
    </dgm:pt>
    <dgm:pt modelId="{375CBE14-B86E-4429-8BD5-7FF098216505}" type="pres">
      <dgm:prSet presAssocID="{1968C8A4-1A31-4FE0-BCE3-FC6D94381D5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130B5-4E2F-4481-B7E1-B2E3DA5E1E55}" type="pres">
      <dgm:prSet presAssocID="{1968C8A4-1A31-4FE0-BCE3-FC6D94381D53}" presName="wedge3" presStyleLbl="node1" presStyleIdx="2" presStyleCnt="6" custLinFactNeighborX="0" custLinFactNeighborY="-1993"/>
      <dgm:spPr/>
      <dgm:t>
        <a:bodyPr/>
        <a:lstStyle/>
        <a:p>
          <a:endParaRPr lang="en-US"/>
        </a:p>
      </dgm:t>
    </dgm:pt>
    <dgm:pt modelId="{AA1E3B6C-AB38-4745-B4E3-30E76B26109F}" type="pres">
      <dgm:prSet presAssocID="{1968C8A4-1A31-4FE0-BCE3-FC6D94381D53}" presName="dummy3a" presStyleCnt="0"/>
      <dgm:spPr/>
    </dgm:pt>
    <dgm:pt modelId="{7151067F-CF1C-4A47-9AB7-B36528BC01C2}" type="pres">
      <dgm:prSet presAssocID="{1968C8A4-1A31-4FE0-BCE3-FC6D94381D53}" presName="dummy3b" presStyleCnt="0"/>
      <dgm:spPr/>
    </dgm:pt>
    <dgm:pt modelId="{A7EAA0FE-C311-4D54-B5B2-702C6A8F9C07}" type="pres">
      <dgm:prSet presAssocID="{1968C8A4-1A31-4FE0-BCE3-FC6D94381D5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A478E-E0A8-45A5-9F98-EE4FCC015838}" type="pres">
      <dgm:prSet presAssocID="{1968C8A4-1A31-4FE0-BCE3-FC6D94381D53}" presName="wedge4" presStyleLbl="node1" presStyleIdx="3" presStyleCnt="6" custScaleX="108608"/>
      <dgm:spPr/>
      <dgm:t>
        <a:bodyPr/>
        <a:lstStyle/>
        <a:p>
          <a:endParaRPr lang="en-US"/>
        </a:p>
      </dgm:t>
    </dgm:pt>
    <dgm:pt modelId="{8E27F67B-FDCA-46A4-94FB-568F1F9C9914}" type="pres">
      <dgm:prSet presAssocID="{1968C8A4-1A31-4FE0-BCE3-FC6D94381D53}" presName="dummy4a" presStyleCnt="0"/>
      <dgm:spPr/>
    </dgm:pt>
    <dgm:pt modelId="{9A269B32-CB33-45B1-932D-1B6C7F28DD30}" type="pres">
      <dgm:prSet presAssocID="{1968C8A4-1A31-4FE0-BCE3-FC6D94381D53}" presName="dummy4b" presStyleCnt="0"/>
      <dgm:spPr/>
    </dgm:pt>
    <dgm:pt modelId="{FB6720AF-5D79-4205-9EED-F9B7F04AA19E}" type="pres">
      <dgm:prSet presAssocID="{1968C8A4-1A31-4FE0-BCE3-FC6D94381D5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E95EA-45A8-4206-B77E-3CCDB353D202}" type="pres">
      <dgm:prSet presAssocID="{1968C8A4-1A31-4FE0-BCE3-FC6D94381D53}" presName="wedge5" presStyleLbl="node1" presStyleIdx="4" presStyleCnt="6"/>
      <dgm:spPr/>
      <dgm:t>
        <a:bodyPr/>
        <a:lstStyle/>
        <a:p>
          <a:endParaRPr lang="en-US"/>
        </a:p>
      </dgm:t>
    </dgm:pt>
    <dgm:pt modelId="{466582A0-2DA4-4FF5-AA09-DADA2E496522}" type="pres">
      <dgm:prSet presAssocID="{1968C8A4-1A31-4FE0-BCE3-FC6D94381D53}" presName="dummy5a" presStyleCnt="0"/>
      <dgm:spPr/>
    </dgm:pt>
    <dgm:pt modelId="{CC74D618-1727-43CF-87CD-7ACC110FA14C}" type="pres">
      <dgm:prSet presAssocID="{1968C8A4-1A31-4FE0-BCE3-FC6D94381D53}" presName="dummy5b" presStyleCnt="0"/>
      <dgm:spPr/>
    </dgm:pt>
    <dgm:pt modelId="{3336D237-7F69-4534-9F49-3077D6A177D7}" type="pres">
      <dgm:prSet presAssocID="{1968C8A4-1A31-4FE0-BCE3-FC6D94381D5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33725-7E0A-4D16-B7BE-3CABF5004C52}" type="pres">
      <dgm:prSet presAssocID="{1968C8A4-1A31-4FE0-BCE3-FC6D94381D53}" presName="wedge6" presStyleLbl="node1" presStyleIdx="5" presStyleCnt="6"/>
      <dgm:spPr/>
      <dgm:t>
        <a:bodyPr/>
        <a:lstStyle/>
        <a:p>
          <a:endParaRPr lang="en-US"/>
        </a:p>
      </dgm:t>
    </dgm:pt>
    <dgm:pt modelId="{F6C9F3E0-4730-43C2-85B7-00693EF8D38F}" type="pres">
      <dgm:prSet presAssocID="{1968C8A4-1A31-4FE0-BCE3-FC6D94381D53}" presName="dummy6a" presStyleCnt="0"/>
      <dgm:spPr/>
    </dgm:pt>
    <dgm:pt modelId="{0381D777-86A2-477B-809F-CF0AF7C11E72}" type="pres">
      <dgm:prSet presAssocID="{1968C8A4-1A31-4FE0-BCE3-FC6D94381D53}" presName="dummy6b" presStyleCnt="0"/>
      <dgm:spPr/>
    </dgm:pt>
    <dgm:pt modelId="{947D0C27-B406-4FC5-AF7E-ECB1B2E950CE}" type="pres">
      <dgm:prSet presAssocID="{1968C8A4-1A31-4FE0-BCE3-FC6D94381D5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B45C4-1EDA-4712-B420-391052A2290C}" type="pres">
      <dgm:prSet presAssocID="{7EF05546-9FB8-4B63-BC7C-F18570A71562}" presName="arrowWedge1" presStyleLbl="fgSibTrans2D1" presStyleIdx="0" presStyleCnt="6"/>
      <dgm:spPr/>
    </dgm:pt>
    <dgm:pt modelId="{931A67E7-70E0-4B03-AE8C-D4123E6722B7}" type="pres">
      <dgm:prSet presAssocID="{7114842D-B3CB-4C56-8351-DD39A8D59698}" presName="arrowWedge2" presStyleLbl="fgSibTrans2D1" presStyleIdx="1" presStyleCnt="6"/>
      <dgm:spPr/>
    </dgm:pt>
    <dgm:pt modelId="{B1697B98-A0C0-41D4-AD81-BD4513682FC9}" type="pres">
      <dgm:prSet presAssocID="{CFD27C61-A252-4160-93AA-A238D58D404A}" presName="arrowWedge3" presStyleLbl="fgSibTrans2D1" presStyleIdx="2" presStyleCnt="6"/>
      <dgm:spPr/>
    </dgm:pt>
    <dgm:pt modelId="{43FDD806-45BC-44DB-B2FA-AD9BC1D691B6}" type="pres">
      <dgm:prSet presAssocID="{43795966-4144-44F4-B392-81C4EEE22EFD}" presName="arrowWedge4" presStyleLbl="fgSibTrans2D1" presStyleIdx="3" presStyleCnt="6"/>
      <dgm:spPr/>
    </dgm:pt>
    <dgm:pt modelId="{B0E16DB1-E260-4870-98B4-739453AFC0E8}" type="pres">
      <dgm:prSet presAssocID="{3302BC7C-6033-45D5-B546-8BFB98F12543}" presName="arrowWedge5" presStyleLbl="fgSibTrans2D1" presStyleIdx="4" presStyleCnt="6"/>
      <dgm:spPr/>
    </dgm:pt>
    <dgm:pt modelId="{68E7C8DB-74F8-4488-9D6B-7022FA7BC311}" type="pres">
      <dgm:prSet presAssocID="{6B8D5BF5-E29D-4824-A061-33F1CBE7DE07}" presName="arrowWedge6" presStyleLbl="fgSibTrans2D1" presStyleIdx="5" presStyleCnt="6"/>
      <dgm:spPr/>
    </dgm:pt>
  </dgm:ptLst>
  <dgm:cxnLst>
    <dgm:cxn modelId="{C8E36931-4600-4F31-B59A-5A739FCC459D}" type="presOf" srcId="{1968C8A4-1A31-4FE0-BCE3-FC6D94381D53}" destId="{8F066C90-EB44-4836-9CF9-91D0ED330F9D}" srcOrd="0" destOrd="0" presId="urn:microsoft.com/office/officeart/2005/8/layout/cycle8"/>
    <dgm:cxn modelId="{C3510897-D0DF-4FB5-A555-791AAA9EA4EF}" srcId="{1968C8A4-1A31-4FE0-BCE3-FC6D94381D53}" destId="{2E17D28A-F9F9-429C-A3FB-732A05490EB7}" srcOrd="2" destOrd="0" parTransId="{7371912B-3DB7-49C9-AC92-46008A668C51}" sibTransId="{CFD27C61-A252-4160-93AA-A238D58D404A}"/>
    <dgm:cxn modelId="{6572803B-58FC-459B-8064-FB7785B28AD3}" type="presOf" srcId="{2E17D28A-F9F9-429C-A3FB-732A05490EB7}" destId="{C03130B5-4E2F-4481-B7E1-B2E3DA5E1E55}" srcOrd="0" destOrd="0" presId="urn:microsoft.com/office/officeart/2005/8/layout/cycle8"/>
    <dgm:cxn modelId="{32B5752D-27A1-4ABB-8841-9DCC9A4D6F15}" type="presOf" srcId="{3C7BF32F-DEBC-4D32-B723-C7A8452C2DA5}" destId="{51B33725-7E0A-4D16-B7BE-3CABF5004C52}" srcOrd="0" destOrd="0" presId="urn:microsoft.com/office/officeart/2005/8/layout/cycle8"/>
    <dgm:cxn modelId="{7B076221-5525-4E5C-923C-2DD30B959FDB}" type="presOf" srcId="{3C7BF32F-DEBC-4D32-B723-C7A8452C2DA5}" destId="{947D0C27-B406-4FC5-AF7E-ECB1B2E950CE}" srcOrd="1" destOrd="0" presId="urn:microsoft.com/office/officeart/2005/8/layout/cycle8"/>
    <dgm:cxn modelId="{1B51A9A4-E173-4210-BDCD-E73C0154E959}" srcId="{1968C8A4-1A31-4FE0-BCE3-FC6D94381D53}" destId="{83EA1571-711F-4964-8B38-C73E0DAC6163}" srcOrd="3" destOrd="0" parTransId="{6E8C7885-3E25-4F91-8321-4F9B98D23645}" sibTransId="{43795966-4144-44F4-B392-81C4EEE22EFD}"/>
    <dgm:cxn modelId="{23430C46-4E44-4F5D-BA92-5CA95ED10197}" srcId="{1968C8A4-1A31-4FE0-BCE3-FC6D94381D53}" destId="{26210EB3-13C6-4B50-B649-5AB4993DC971}" srcOrd="1" destOrd="0" parTransId="{ACD38E99-35D9-4764-87F6-2C907F19EE8A}" sibTransId="{7114842D-B3CB-4C56-8351-DD39A8D59698}"/>
    <dgm:cxn modelId="{99E57427-DCEA-4219-89CF-99D0D6243D5A}" type="presOf" srcId="{2E17D28A-F9F9-429C-A3FB-732A05490EB7}" destId="{A7EAA0FE-C311-4D54-B5B2-702C6A8F9C07}" srcOrd="1" destOrd="0" presId="urn:microsoft.com/office/officeart/2005/8/layout/cycle8"/>
    <dgm:cxn modelId="{72991BFF-4613-4D87-A601-E5D65B3BE0D4}" type="presOf" srcId="{26210EB3-13C6-4B50-B649-5AB4993DC971}" destId="{375CBE14-B86E-4429-8BD5-7FF098216505}" srcOrd="1" destOrd="0" presId="urn:microsoft.com/office/officeart/2005/8/layout/cycle8"/>
    <dgm:cxn modelId="{D3F4024D-4B08-4B42-B544-F6CAB8832932}" srcId="{1968C8A4-1A31-4FE0-BCE3-FC6D94381D53}" destId="{87209F36-8396-4780-A997-4C7C7096BC24}" srcOrd="0" destOrd="0" parTransId="{471817C8-ABA0-440B-9AA7-8A74C2FD8950}" sibTransId="{7EF05546-9FB8-4B63-BC7C-F18570A71562}"/>
    <dgm:cxn modelId="{AC5413CA-A5E3-4718-A35C-909BAB71F589}" type="presOf" srcId="{26210EB3-13C6-4B50-B649-5AB4993DC971}" destId="{9E4A74FE-8D20-4747-BABD-C497A363D465}" srcOrd="0" destOrd="0" presId="urn:microsoft.com/office/officeart/2005/8/layout/cycle8"/>
    <dgm:cxn modelId="{B1264E1C-E19A-4BDD-BF68-394D5085CD39}" type="presOf" srcId="{83EA1571-711F-4964-8B38-C73E0DAC6163}" destId="{FB6720AF-5D79-4205-9EED-F9B7F04AA19E}" srcOrd="1" destOrd="0" presId="urn:microsoft.com/office/officeart/2005/8/layout/cycle8"/>
    <dgm:cxn modelId="{67E177DC-9C6F-42D1-94B8-696DCE844A3B}" type="presOf" srcId="{87209F36-8396-4780-A997-4C7C7096BC24}" destId="{12D612C8-CC4B-4544-B5AE-43026BD4CCD6}" srcOrd="1" destOrd="0" presId="urn:microsoft.com/office/officeart/2005/8/layout/cycle8"/>
    <dgm:cxn modelId="{F633A629-415A-4065-A639-922F732E9299}" type="presOf" srcId="{60DBF988-100C-4ED7-AEE6-E8F0002B2C67}" destId="{3336D237-7F69-4534-9F49-3077D6A177D7}" srcOrd="1" destOrd="0" presId="urn:microsoft.com/office/officeart/2005/8/layout/cycle8"/>
    <dgm:cxn modelId="{B6886E1A-5FDB-4608-8016-07FFB1E71B16}" srcId="{1968C8A4-1A31-4FE0-BCE3-FC6D94381D53}" destId="{3C7BF32F-DEBC-4D32-B723-C7A8452C2DA5}" srcOrd="5" destOrd="0" parTransId="{E43BEBD7-0FD3-4FAF-852F-DF23D9ADB92B}" sibTransId="{6B8D5BF5-E29D-4824-A061-33F1CBE7DE07}"/>
    <dgm:cxn modelId="{24C7B2E8-0ED4-4FE0-9D6A-723B537C96CB}" type="presOf" srcId="{87209F36-8396-4780-A997-4C7C7096BC24}" destId="{15EE8423-D2BF-4680-BDC7-12774899F795}" srcOrd="0" destOrd="0" presId="urn:microsoft.com/office/officeart/2005/8/layout/cycle8"/>
    <dgm:cxn modelId="{D08B0812-B4FC-4A6D-9D6A-A7E69B731E27}" type="presOf" srcId="{60DBF988-100C-4ED7-AEE6-E8F0002B2C67}" destId="{E69E95EA-45A8-4206-B77E-3CCDB353D202}" srcOrd="0" destOrd="0" presId="urn:microsoft.com/office/officeart/2005/8/layout/cycle8"/>
    <dgm:cxn modelId="{2AF0EE08-D8BB-4006-BF40-F8D16F66D632}" srcId="{1968C8A4-1A31-4FE0-BCE3-FC6D94381D53}" destId="{60DBF988-100C-4ED7-AEE6-E8F0002B2C67}" srcOrd="4" destOrd="0" parTransId="{C831E4A1-4750-45C6-8682-28BCDD8B3A37}" sibTransId="{3302BC7C-6033-45D5-B546-8BFB98F12543}"/>
    <dgm:cxn modelId="{629B1C1B-0409-40B9-A32A-826F6DBF8FF3}" type="presOf" srcId="{83EA1571-711F-4964-8B38-C73E0DAC6163}" destId="{416A478E-E0A8-45A5-9F98-EE4FCC015838}" srcOrd="0" destOrd="0" presId="urn:microsoft.com/office/officeart/2005/8/layout/cycle8"/>
    <dgm:cxn modelId="{B2FE761E-7F0D-42A2-9865-CA1DDA921D34}" type="presParOf" srcId="{8F066C90-EB44-4836-9CF9-91D0ED330F9D}" destId="{15EE8423-D2BF-4680-BDC7-12774899F795}" srcOrd="0" destOrd="0" presId="urn:microsoft.com/office/officeart/2005/8/layout/cycle8"/>
    <dgm:cxn modelId="{1D753212-6085-4B2A-B2E4-4A4AA933ECEF}" type="presParOf" srcId="{8F066C90-EB44-4836-9CF9-91D0ED330F9D}" destId="{6029F2A6-D80E-4A95-B628-A3505600DD8E}" srcOrd="1" destOrd="0" presId="urn:microsoft.com/office/officeart/2005/8/layout/cycle8"/>
    <dgm:cxn modelId="{A661364A-D62D-4369-AD01-1FFB0D168F5D}" type="presParOf" srcId="{8F066C90-EB44-4836-9CF9-91D0ED330F9D}" destId="{97631511-3FB9-46CC-B26D-7488A62F8B6E}" srcOrd="2" destOrd="0" presId="urn:microsoft.com/office/officeart/2005/8/layout/cycle8"/>
    <dgm:cxn modelId="{88F75000-3162-4A7D-B626-88A9F4DCE0C3}" type="presParOf" srcId="{8F066C90-EB44-4836-9CF9-91D0ED330F9D}" destId="{12D612C8-CC4B-4544-B5AE-43026BD4CCD6}" srcOrd="3" destOrd="0" presId="urn:microsoft.com/office/officeart/2005/8/layout/cycle8"/>
    <dgm:cxn modelId="{A3725263-00B5-4D23-90BB-097D8ECED3D6}" type="presParOf" srcId="{8F066C90-EB44-4836-9CF9-91D0ED330F9D}" destId="{9E4A74FE-8D20-4747-BABD-C497A363D465}" srcOrd="4" destOrd="0" presId="urn:microsoft.com/office/officeart/2005/8/layout/cycle8"/>
    <dgm:cxn modelId="{4C2DCF66-3C12-438E-B3DF-A9120C150BC0}" type="presParOf" srcId="{8F066C90-EB44-4836-9CF9-91D0ED330F9D}" destId="{264BB848-870D-4922-8DD5-EA4039449A74}" srcOrd="5" destOrd="0" presId="urn:microsoft.com/office/officeart/2005/8/layout/cycle8"/>
    <dgm:cxn modelId="{7B641754-5650-4C7E-AAD1-5346C1B4C938}" type="presParOf" srcId="{8F066C90-EB44-4836-9CF9-91D0ED330F9D}" destId="{41653378-3347-496C-A95D-F4B169D848C9}" srcOrd="6" destOrd="0" presId="urn:microsoft.com/office/officeart/2005/8/layout/cycle8"/>
    <dgm:cxn modelId="{387C9D87-7A2E-4A41-89EA-B81FBFF67531}" type="presParOf" srcId="{8F066C90-EB44-4836-9CF9-91D0ED330F9D}" destId="{375CBE14-B86E-4429-8BD5-7FF098216505}" srcOrd="7" destOrd="0" presId="urn:microsoft.com/office/officeart/2005/8/layout/cycle8"/>
    <dgm:cxn modelId="{A412483B-E4AE-492E-9A30-C021014AD7BF}" type="presParOf" srcId="{8F066C90-EB44-4836-9CF9-91D0ED330F9D}" destId="{C03130B5-4E2F-4481-B7E1-B2E3DA5E1E55}" srcOrd="8" destOrd="0" presId="urn:microsoft.com/office/officeart/2005/8/layout/cycle8"/>
    <dgm:cxn modelId="{69C04AC5-761B-4716-AC4B-BE8E9F89E8A1}" type="presParOf" srcId="{8F066C90-EB44-4836-9CF9-91D0ED330F9D}" destId="{AA1E3B6C-AB38-4745-B4E3-30E76B26109F}" srcOrd="9" destOrd="0" presId="urn:microsoft.com/office/officeart/2005/8/layout/cycle8"/>
    <dgm:cxn modelId="{A2A6BEB8-B02F-44F5-B82C-2D4673F6704F}" type="presParOf" srcId="{8F066C90-EB44-4836-9CF9-91D0ED330F9D}" destId="{7151067F-CF1C-4A47-9AB7-B36528BC01C2}" srcOrd="10" destOrd="0" presId="urn:microsoft.com/office/officeart/2005/8/layout/cycle8"/>
    <dgm:cxn modelId="{9D78F014-AA92-44E7-96E6-6ABDF58E0499}" type="presParOf" srcId="{8F066C90-EB44-4836-9CF9-91D0ED330F9D}" destId="{A7EAA0FE-C311-4D54-B5B2-702C6A8F9C07}" srcOrd="11" destOrd="0" presId="urn:microsoft.com/office/officeart/2005/8/layout/cycle8"/>
    <dgm:cxn modelId="{65817789-AE90-4286-B93B-E1EE5B0DED46}" type="presParOf" srcId="{8F066C90-EB44-4836-9CF9-91D0ED330F9D}" destId="{416A478E-E0A8-45A5-9F98-EE4FCC015838}" srcOrd="12" destOrd="0" presId="urn:microsoft.com/office/officeart/2005/8/layout/cycle8"/>
    <dgm:cxn modelId="{AF2531B7-F93D-46DC-81EE-709D556B161D}" type="presParOf" srcId="{8F066C90-EB44-4836-9CF9-91D0ED330F9D}" destId="{8E27F67B-FDCA-46A4-94FB-568F1F9C9914}" srcOrd="13" destOrd="0" presId="urn:microsoft.com/office/officeart/2005/8/layout/cycle8"/>
    <dgm:cxn modelId="{5F573167-4DFF-4546-952C-3EAEF9144E08}" type="presParOf" srcId="{8F066C90-EB44-4836-9CF9-91D0ED330F9D}" destId="{9A269B32-CB33-45B1-932D-1B6C7F28DD30}" srcOrd="14" destOrd="0" presId="urn:microsoft.com/office/officeart/2005/8/layout/cycle8"/>
    <dgm:cxn modelId="{C52D40B5-7C39-403D-904D-8F7CBBDDEDC4}" type="presParOf" srcId="{8F066C90-EB44-4836-9CF9-91D0ED330F9D}" destId="{FB6720AF-5D79-4205-9EED-F9B7F04AA19E}" srcOrd="15" destOrd="0" presId="urn:microsoft.com/office/officeart/2005/8/layout/cycle8"/>
    <dgm:cxn modelId="{AE734FBC-8029-4310-871B-AA1512DD3ADE}" type="presParOf" srcId="{8F066C90-EB44-4836-9CF9-91D0ED330F9D}" destId="{E69E95EA-45A8-4206-B77E-3CCDB353D202}" srcOrd="16" destOrd="0" presId="urn:microsoft.com/office/officeart/2005/8/layout/cycle8"/>
    <dgm:cxn modelId="{17AB4E52-C349-4A2D-9D77-5A7AEF501D7E}" type="presParOf" srcId="{8F066C90-EB44-4836-9CF9-91D0ED330F9D}" destId="{466582A0-2DA4-4FF5-AA09-DADA2E496522}" srcOrd="17" destOrd="0" presId="urn:microsoft.com/office/officeart/2005/8/layout/cycle8"/>
    <dgm:cxn modelId="{C1AA4C49-E64B-4FE1-869B-D1D2A1B9C634}" type="presParOf" srcId="{8F066C90-EB44-4836-9CF9-91D0ED330F9D}" destId="{CC74D618-1727-43CF-87CD-7ACC110FA14C}" srcOrd="18" destOrd="0" presId="urn:microsoft.com/office/officeart/2005/8/layout/cycle8"/>
    <dgm:cxn modelId="{C3687AE7-D149-4FD9-8310-6DC89769FADB}" type="presParOf" srcId="{8F066C90-EB44-4836-9CF9-91D0ED330F9D}" destId="{3336D237-7F69-4534-9F49-3077D6A177D7}" srcOrd="19" destOrd="0" presId="urn:microsoft.com/office/officeart/2005/8/layout/cycle8"/>
    <dgm:cxn modelId="{D2DDCD00-C01E-4E3F-9FBE-ED6FA57BAB6C}" type="presParOf" srcId="{8F066C90-EB44-4836-9CF9-91D0ED330F9D}" destId="{51B33725-7E0A-4D16-B7BE-3CABF5004C52}" srcOrd="20" destOrd="0" presId="urn:microsoft.com/office/officeart/2005/8/layout/cycle8"/>
    <dgm:cxn modelId="{9F3E45DD-6CC7-475A-A3FC-E48E59F54D6D}" type="presParOf" srcId="{8F066C90-EB44-4836-9CF9-91D0ED330F9D}" destId="{F6C9F3E0-4730-43C2-85B7-00693EF8D38F}" srcOrd="21" destOrd="0" presId="urn:microsoft.com/office/officeart/2005/8/layout/cycle8"/>
    <dgm:cxn modelId="{51B3DCC5-3708-4220-B899-F9F51EBDB321}" type="presParOf" srcId="{8F066C90-EB44-4836-9CF9-91D0ED330F9D}" destId="{0381D777-86A2-477B-809F-CF0AF7C11E72}" srcOrd="22" destOrd="0" presId="urn:microsoft.com/office/officeart/2005/8/layout/cycle8"/>
    <dgm:cxn modelId="{CD36748F-DC35-48C1-959E-C4E833D88A2D}" type="presParOf" srcId="{8F066C90-EB44-4836-9CF9-91D0ED330F9D}" destId="{947D0C27-B406-4FC5-AF7E-ECB1B2E950CE}" srcOrd="23" destOrd="0" presId="urn:microsoft.com/office/officeart/2005/8/layout/cycle8"/>
    <dgm:cxn modelId="{BE7CD525-3B17-4E39-8578-134A1C375D85}" type="presParOf" srcId="{8F066C90-EB44-4836-9CF9-91D0ED330F9D}" destId="{EDBB45C4-1EDA-4712-B420-391052A2290C}" srcOrd="24" destOrd="0" presId="urn:microsoft.com/office/officeart/2005/8/layout/cycle8"/>
    <dgm:cxn modelId="{162B8680-9B46-4447-94E7-16F9FF98F323}" type="presParOf" srcId="{8F066C90-EB44-4836-9CF9-91D0ED330F9D}" destId="{931A67E7-70E0-4B03-AE8C-D4123E6722B7}" srcOrd="25" destOrd="0" presId="urn:microsoft.com/office/officeart/2005/8/layout/cycle8"/>
    <dgm:cxn modelId="{2E09A7DD-A6AE-4359-8956-87C74704E3E4}" type="presParOf" srcId="{8F066C90-EB44-4836-9CF9-91D0ED330F9D}" destId="{B1697B98-A0C0-41D4-AD81-BD4513682FC9}" srcOrd="26" destOrd="0" presId="urn:microsoft.com/office/officeart/2005/8/layout/cycle8"/>
    <dgm:cxn modelId="{05054647-2582-4AC6-8071-662FDC5FAA80}" type="presParOf" srcId="{8F066C90-EB44-4836-9CF9-91D0ED330F9D}" destId="{43FDD806-45BC-44DB-B2FA-AD9BC1D691B6}" srcOrd="27" destOrd="0" presId="urn:microsoft.com/office/officeart/2005/8/layout/cycle8"/>
    <dgm:cxn modelId="{7F3BFE9E-4EB6-4E03-A577-59077DE048E8}" type="presParOf" srcId="{8F066C90-EB44-4836-9CF9-91D0ED330F9D}" destId="{B0E16DB1-E260-4870-98B4-739453AFC0E8}" srcOrd="28" destOrd="0" presId="urn:microsoft.com/office/officeart/2005/8/layout/cycle8"/>
    <dgm:cxn modelId="{2DDFA9B0-FB89-442C-903C-ADEE5F87676A}" type="presParOf" srcId="{8F066C90-EB44-4836-9CF9-91D0ED330F9D}" destId="{68E7C8DB-74F8-4488-9D6B-7022FA7BC311}" srcOrd="29" destOrd="0" presId="urn:microsoft.com/office/officeart/2005/8/layout/cycle8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138AAA-6643-4EE1-B23B-230D01D533F9}" type="doc">
      <dgm:prSet loTypeId="urn:microsoft.com/office/officeart/2008/layout/PictureStrip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927292A-B417-4227-B739-DFAEDDA14974}">
      <dgm:prSet/>
      <dgm:spPr/>
      <dgm:t>
        <a:bodyPr/>
        <a:lstStyle/>
        <a:p>
          <a:pPr algn="just" rtl="0"/>
          <a:r>
            <a:rPr lang="en-US" dirty="0" smtClean="0"/>
            <a:t>Inpatient medical rehabilitation (rehabilitation units in acute care or rehabilitation hospitals, long term care, nursing-home rehabilitation)</a:t>
          </a:r>
          <a:endParaRPr lang="en-US" dirty="0"/>
        </a:p>
      </dgm:t>
    </dgm:pt>
    <dgm:pt modelId="{60DF2B07-E748-41EA-B240-F27F64FEC726}" type="parTrans" cxnId="{01A1186B-61A4-4103-AEEF-859FBBB02539}">
      <dgm:prSet/>
      <dgm:spPr/>
      <dgm:t>
        <a:bodyPr/>
        <a:lstStyle/>
        <a:p>
          <a:endParaRPr lang="en-US"/>
        </a:p>
      </dgm:t>
    </dgm:pt>
    <dgm:pt modelId="{025B8091-3D65-469B-B1AD-A61E3D9BA3CC}" type="sibTrans" cxnId="{01A1186B-61A4-4103-AEEF-859FBBB02539}">
      <dgm:prSet/>
      <dgm:spPr/>
      <dgm:t>
        <a:bodyPr/>
        <a:lstStyle/>
        <a:p>
          <a:endParaRPr lang="en-US"/>
        </a:p>
      </dgm:t>
    </dgm:pt>
    <dgm:pt modelId="{015CEABC-B239-466E-99D9-A5FD7F8BEECA}">
      <dgm:prSet/>
      <dgm:spPr/>
      <dgm:t>
        <a:bodyPr/>
        <a:lstStyle/>
        <a:p>
          <a:pPr rtl="0"/>
          <a:r>
            <a:rPr lang="en-US" dirty="0" smtClean="0"/>
            <a:t>Outpatient:</a:t>
          </a:r>
        </a:p>
        <a:p>
          <a:pPr rtl="0"/>
          <a:r>
            <a:rPr lang="en-US" dirty="0" smtClean="0"/>
            <a:t> (primary care, private practice, etc). </a:t>
          </a:r>
          <a:endParaRPr lang="en-US" dirty="0"/>
        </a:p>
      </dgm:t>
    </dgm:pt>
    <dgm:pt modelId="{A7451203-C19C-4238-9ED4-698FC62C0000}" type="parTrans" cxnId="{7CCBF87B-682D-44F9-9C6C-842E15E31E53}">
      <dgm:prSet/>
      <dgm:spPr/>
      <dgm:t>
        <a:bodyPr/>
        <a:lstStyle/>
        <a:p>
          <a:endParaRPr lang="en-US"/>
        </a:p>
      </dgm:t>
    </dgm:pt>
    <dgm:pt modelId="{93FC7F26-458D-494C-9328-3C9ABFE11D2F}" type="sibTrans" cxnId="{7CCBF87B-682D-44F9-9C6C-842E15E31E53}">
      <dgm:prSet/>
      <dgm:spPr/>
      <dgm:t>
        <a:bodyPr/>
        <a:lstStyle/>
        <a:p>
          <a:endParaRPr lang="en-US"/>
        </a:p>
      </dgm:t>
    </dgm:pt>
    <dgm:pt modelId="{ABB8D99B-D5B8-4914-804C-777273E89CD8}">
      <dgm:prSet/>
      <dgm:spPr/>
      <dgm:t>
        <a:bodyPr/>
        <a:lstStyle/>
        <a:p>
          <a:pPr rtl="0"/>
          <a:r>
            <a:rPr lang="en-US" dirty="0" smtClean="0"/>
            <a:t>Home health rehabilitation.</a:t>
          </a:r>
          <a:endParaRPr lang="en-US" dirty="0"/>
        </a:p>
      </dgm:t>
    </dgm:pt>
    <dgm:pt modelId="{7AB1D88F-E8B6-477E-AD2F-5AD7DA667D00}" type="parTrans" cxnId="{43FF3006-F814-490A-9F46-6DF0BEB4B1E8}">
      <dgm:prSet/>
      <dgm:spPr/>
      <dgm:t>
        <a:bodyPr/>
        <a:lstStyle/>
        <a:p>
          <a:endParaRPr lang="en-US"/>
        </a:p>
      </dgm:t>
    </dgm:pt>
    <dgm:pt modelId="{FF23BE61-0948-4BB5-ACAB-B5AA477CEDBD}" type="sibTrans" cxnId="{43FF3006-F814-490A-9F46-6DF0BEB4B1E8}">
      <dgm:prSet/>
      <dgm:spPr/>
      <dgm:t>
        <a:bodyPr/>
        <a:lstStyle/>
        <a:p>
          <a:endParaRPr lang="en-US"/>
        </a:p>
      </dgm:t>
    </dgm:pt>
    <dgm:pt modelId="{5F6F735B-0D2E-4B98-8648-532B2743836F}" type="pres">
      <dgm:prSet presAssocID="{D7138AAA-6643-4EE1-B23B-230D01D53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5C44A-12AF-427E-B3FA-B432B5830F2D}" type="pres">
      <dgm:prSet presAssocID="{C927292A-B417-4227-B739-DFAEDDA14974}" presName="composite" presStyleCnt="0"/>
      <dgm:spPr/>
    </dgm:pt>
    <dgm:pt modelId="{6525355A-200C-4916-981B-EC6EC05980F8}" type="pres">
      <dgm:prSet presAssocID="{C927292A-B417-4227-B739-DFAEDDA1497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75D2E-7459-4D6E-B41E-EBF11AC4385E}" type="pres">
      <dgm:prSet presAssocID="{C927292A-B417-4227-B739-DFAEDDA14974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7D170ECE-FEA2-494A-AF27-7556E26492FA}" type="pres">
      <dgm:prSet presAssocID="{025B8091-3D65-469B-B1AD-A61E3D9BA3CC}" presName="sibTrans" presStyleCnt="0"/>
      <dgm:spPr/>
    </dgm:pt>
    <dgm:pt modelId="{0BE7E7A8-3781-407B-B0E5-466E6F4F35DA}" type="pres">
      <dgm:prSet presAssocID="{015CEABC-B239-466E-99D9-A5FD7F8BEECA}" presName="composite" presStyleCnt="0"/>
      <dgm:spPr/>
    </dgm:pt>
    <dgm:pt modelId="{3849882B-02C9-4809-86CB-D2DF9464CCEB}" type="pres">
      <dgm:prSet presAssocID="{015CEABC-B239-466E-99D9-A5FD7F8BEEC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B99DC-295E-44E7-91A9-B34680A49DFE}" type="pres">
      <dgm:prSet presAssocID="{015CEABC-B239-466E-99D9-A5FD7F8BEECA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C37A1B41-A10B-4292-87A2-0004FC50AB94}" type="pres">
      <dgm:prSet presAssocID="{93FC7F26-458D-494C-9328-3C9ABFE11D2F}" presName="sibTrans" presStyleCnt="0"/>
      <dgm:spPr/>
    </dgm:pt>
    <dgm:pt modelId="{0CE38693-6BAE-4CBA-818E-B5A30A011EA5}" type="pres">
      <dgm:prSet presAssocID="{ABB8D99B-D5B8-4914-804C-777273E89CD8}" presName="composite" presStyleCnt="0"/>
      <dgm:spPr/>
    </dgm:pt>
    <dgm:pt modelId="{2D80380B-6E32-4633-A363-6F23315E4635}" type="pres">
      <dgm:prSet presAssocID="{ABB8D99B-D5B8-4914-804C-777273E89CD8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1BF59-E2C1-48AB-9DBF-01799B031230}" type="pres">
      <dgm:prSet presAssocID="{ABB8D99B-D5B8-4914-804C-777273E89CD8}" presName="rect2" presStyleLbl="fgImgPlace1" presStyleIdx="2" presStyleCnt="3" custLinFactNeighborX="-23823" custLinFactNeighborY="1949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AED0786C-A49D-4737-B389-30C65BF39FA5}" type="presOf" srcId="{D7138AAA-6643-4EE1-B23B-230D01D533F9}" destId="{5F6F735B-0D2E-4B98-8648-532B2743836F}" srcOrd="0" destOrd="0" presId="urn:microsoft.com/office/officeart/2008/layout/PictureStrips"/>
    <dgm:cxn modelId="{D947B4E9-89E4-4DC3-8CDE-5AB9AF49D939}" type="presOf" srcId="{C927292A-B417-4227-B739-DFAEDDA14974}" destId="{6525355A-200C-4916-981B-EC6EC05980F8}" srcOrd="0" destOrd="0" presId="urn:microsoft.com/office/officeart/2008/layout/PictureStrips"/>
    <dgm:cxn modelId="{7CCBF87B-682D-44F9-9C6C-842E15E31E53}" srcId="{D7138AAA-6643-4EE1-B23B-230D01D533F9}" destId="{015CEABC-B239-466E-99D9-A5FD7F8BEECA}" srcOrd="1" destOrd="0" parTransId="{A7451203-C19C-4238-9ED4-698FC62C0000}" sibTransId="{93FC7F26-458D-494C-9328-3C9ABFE11D2F}"/>
    <dgm:cxn modelId="{C0F94264-B75D-493C-B200-9DF6FD8288D0}" type="presOf" srcId="{ABB8D99B-D5B8-4914-804C-777273E89CD8}" destId="{2D80380B-6E32-4633-A363-6F23315E4635}" srcOrd="0" destOrd="0" presId="urn:microsoft.com/office/officeart/2008/layout/PictureStrips"/>
    <dgm:cxn modelId="{38CB9112-6C1B-4B4D-A416-1C761C31FA34}" type="presOf" srcId="{015CEABC-B239-466E-99D9-A5FD7F8BEECA}" destId="{3849882B-02C9-4809-86CB-D2DF9464CCEB}" srcOrd="0" destOrd="0" presId="urn:microsoft.com/office/officeart/2008/layout/PictureStrips"/>
    <dgm:cxn modelId="{01A1186B-61A4-4103-AEEF-859FBBB02539}" srcId="{D7138AAA-6643-4EE1-B23B-230D01D533F9}" destId="{C927292A-B417-4227-B739-DFAEDDA14974}" srcOrd="0" destOrd="0" parTransId="{60DF2B07-E748-41EA-B240-F27F64FEC726}" sibTransId="{025B8091-3D65-469B-B1AD-A61E3D9BA3CC}"/>
    <dgm:cxn modelId="{43FF3006-F814-490A-9F46-6DF0BEB4B1E8}" srcId="{D7138AAA-6643-4EE1-B23B-230D01D533F9}" destId="{ABB8D99B-D5B8-4914-804C-777273E89CD8}" srcOrd="2" destOrd="0" parTransId="{7AB1D88F-E8B6-477E-AD2F-5AD7DA667D00}" sibTransId="{FF23BE61-0948-4BB5-ACAB-B5AA477CEDBD}"/>
    <dgm:cxn modelId="{1D0F897E-EE25-43FD-ABF9-ABD4612E017E}" type="presParOf" srcId="{5F6F735B-0D2E-4B98-8648-532B2743836F}" destId="{C1A5C44A-12AF-427E-B3FA-B432B5830F2D}" srcOrd="0" destOrd="0" presId="urn:microsoft.com/office/officeart/2008/layout/PictureStrips"/>
    <dgm:cxn modelId="{E36F6552-4C4A-42DE-BBEA-3D72FAF6A386}" type="presParOf" srcId="{C1A5C44A-12AF-427E-B3FA-B432B5830F2D}" destId="{6525355A-200C-4916-981B-EC6EC05980F8}" srcOrd="0" destOrd="0" presId="urn:microsoft.com/office/officeart/2008/layout/PictureStrips"/>
    <dgm:cxn modelId="{64836AB4-5475-4846-8ED4-1156DEBF9944}" type="presParOf" srcId="{C1A5C44A-12AF-427E-B3FA-B432B5830F2D}" destId="{A5475D2E-7459-4D6E-B41E-EBF11AC4385E}" srcOrd="1" destOrd="0" presId="urn:microsoft.com/office/officeart/2008/layout/PictureStrips"/>
    <dgm:cxn modelId="{E5ACEC61-C3E7-4663-945B-E8E33343C8FC}" type="presParOf" srcId="{5F6F735B-0D2E-4B98-8648-532B2743836F}" destId="{7D170ECE-FEA2-494A-AF27-7556E26492FA}" srcOrd="1" destOrd="0" presId="urn:microsoft.com/office/officeart/2008/layout/PictureStrips"/>
    <dgm:cxn modelId="{B92784EF-E657-4314-B222-A5FCA962BD3C}" type="presParOf" srcId="{5F6F735B-0D2E-4B98-8648-532B2743836F}" destId="{0BE7E7A8-3781-407B-B0E5-466E6F4F35DA}" srcOrd="2" destOrd="0" presId="urn:microsoft.com/office/officeart/2008/layout/PictureStrips"/>
    <dgm:cxn modelId="{D798BE4A-C2E3-40CB-BCAB-A98F0F0C5853}" type="presParOf" srcId="{0BE7E7A8-3781-407B-B0E5-466E6F4F35DA}" destId="{3849882B-02C9-4809-86CB-D2DF9464CCEB}" srcOrd="0" destOrd="0" presId="urn:microsoft.com/office/officeart/2008/layout/PictureStrips"/>
    <dgm:cxn modelId="{7258ACA4-2D47-4257-BC2B-24885B45122F}" type="presParOf" srcId="{0BE7E7A8-3781-407B-B0E5-466E6F4F35DA}" destId="{861B99DC-295E-44E7-91A9-B34680A49DFE}" srcOrd="1" destOrd="0" presId="urn:microsoft.com/office/officeart/2008/layout/PictureStrips"/>
    <dgm:cxn modelId="{10A4FBEA-4D35-4DFC-BA44-92B32F34AB03}" type="presParOf" srcId="{5F6F735B-0D2E-4B98-8648-532B2743836F}" destId="{C37A1B41-A10B-4292-87A2-0004FC50AB94}" srcOrd="3" destOrd="0" presId="urn:microsoft.com/office/officeart/2008/layout/PictureStrips"/>
    <dgm:cxn modelId="{9A588698-8126-4A4C-AAA4-50DCAD5530CE}" type="presParOf" srcId="{5F6F735B-0D2E-4B98-8648-532B2743836F}" destId="{0CE38693-6BAE-4CBA-818E-B5A30A011EA5}" srcOrd="4" destOrd="0" presId="urn:microsoft.com/office/officeart/2008/layout/PictureStrips"/>
    <dgm:cxn modelId="{8CDF9E99-2921-4979-B118-7AB13A2510C4}" type="presParOf" srcId="{0CE38693-6BAE-4CBA-818E-B5A30A011EA5}" destId="{2D80380B-6E32-4633-A363-6F23315E4635}" srcOrd="0" destOrd="0" presId="urn:microsoft.com/office/officeart/2008/layout/PictureStrips"/>
    <dgm:cxn modelId="{1F8E3B7B-2B3B-4CE9-9817-8C9692F4728E}" type="presParOf" srcId="{0CE38693-6BAE-4CBA-818E-B5A30A011EA5}" destId="{BA91BF59-E2C1-48AB-9DBF-01799B031230}" srcOrd="1" destOrd="0" presId="urn:microsoft.com/office/officeart/2008/layout/PictureStrip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9F35-BDDD-490C-A532-2465F1E80417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6F9C4-4C2D-4A95-88E0-925E1C16AE9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Geriatric health</a:t>
            </a:r>
            <a:r>
              <a:rPr lang="en-US" baseline="0" dirty="0" smtClean="0"/>
              <a:t> problem may occur early at 50s and older athletes may in their 40s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84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goal improved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023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Competencies in the Care of Older Adults according to Partnership for Health in Aging (PHA) by the American Geriatrics Society, including the APTA </a:t>
            </a:r>
            <a:r>
              <a:rPr lang="en-US" sz="1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/>
              <a:t>Include</a:t>
            </a:r>
            <a:r>
              <a:rPr lang="en-US" baseline="0" dirty="0" smtClean="0"/>
              <a:t> 6 domains</a:t>
            </a:r>
            <a:endParaRPr lang="en-US" dirty="0" smtClean="0"/>
          </a:p>
          <a:p>
            <a:r>
              <a:rPr lang="en-US" dirty="0" smtClean="0"/>
              <a:t>that clarify the skills essential for a physical therapist to provide competent physical therapy care to older adults within each domain and for each PHA competency.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02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77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3FBA-2B8F-4E03-9CA0-1FAEFD50D4E4}" type="datetimeFigureOut">
              <a:rPr lang="en-US" smtClean="0"/>
              <a:pPr/>
              <a:t>8/20/2020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323CC-D17E-4208-A193-1E8692C4F72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Geriatrics –Physiology of Aging, Environmental changes and adaptations, Balance and falls, Physiotherapy management, Role of Physiotherapy in prolonged bed rest and in home for aged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Community Physiotherapy and Rehabilitation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9202271"/>
              </p:ext>
            </p:extLst>
          </p:nvPr>
        </p:nvGraphicFramePr>
        <p:xfrm>
          <a:off x="228600" y="3505200"/>
          <a:ext cx="8763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58" y="533400"/>
            <a:ext cx="7543800" cy="1057656"/>
          </a:xfrm>
        </p:spPr>
        <p:txBody>
          <a:bodyPr/>
          <a:lstStyle/>
          <a:p>
            <a:r>
              <a:rPr lang="en-US" dirty="0" smtClean="0"/>
              <a:t>Classification of elderly</a:t>
            </a:r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8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826649"/>
            <a:ext cx="27293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/>
              <a:t> PT. is  aimed at primary prevention of diseases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0127" y="5562600"/>
            <a:ext cx="39485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/>
              <a:t>PT is directed at the improvement in function status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2826649"/>
            <a:ext cx="4263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dk1"/>
                </a:solidFill>
              </a:rPr>
              <a:t>PT is concentrated on achievement of human </a:t>
            </a:r>
            <a:r>
              <a:rPr lang="en-US" sz="2000" dirty="0" smtClean="0">
                <a:solidFill>
                  <a:schemeClr val="dk1"/>
                </a:solidFill>
              </a:rPr>
              <a:t>comfort</a:t>
            </a:r>
            <a:endParaRPr lang="en-US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776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457200" y="1428750"/>
            <a:ext cx="5472113" cy="5000625"/>
          </a:xfrm>
        </p:spPr>
        <p:txBody>
          <a:bodyPr/>
          <a:lstStyle/>
          <a:p>
            <a:r>
              <a:rPr lang="en-US" smtClean="0">
                <a:latin typeface="Times New Roman" pitchFamily="-108" charset="0"/>
                <a:cs typeface="Times New Roman" pitchFamily="-108" charset="0"/>
              </a:rPr>
              <a:t>Falls is an event which result in a person coming to rest on the ground or another lower level with or without loss of consciousness or injury.  </a:t>
            </a:r>
          </a:p>
          <a:p>
            <a:endParaRPr lang="ar-EG" smtClean="0">
              <a:latin typeface="Times New Roman" pitchFamily="-108" charset="0"/>
              <a:cs typeface="Times New Roman" pitchFamily="-10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Definition of Falls  </a:t>
            </a:r>
            <a:endParaRPr lang="ar-EG" dirty="0"/>
          </a:p>
        </p:txBody>
      </p:sp>
      <p:pic>
        <p:nvPicPr>
          <p:cNvPr id="16387" name="Picture 2" descr="http://static.imt.ie/wp-content/uploads/2010/11/Elderly-f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428750"/>
            <a:ext cx="30194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8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715140" y="2285992"/>
            <a:ext cx="357190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214937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Falls are the sixth leading cause of death in older adults.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About 25% of person aged 70 years .It increase to 35% for people aged 75 years and older 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Between one –half and two  third of institutionalized elderly people experience fall every years 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Falls occur approximately 25 to 33% of community dwelling older adult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50 to 67% of nursing  home resident experience falls.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Incidence of falls </a:t>
            </a:r>
            <a:endParaRPr lang="ar-E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8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u="sng" dirty="0" smtClean="0">
                <a:latin typeface="Times New Roman" pitchFamily="-108" charset="0"/>
                <a:cs typeface="Times New Roman" pitchFamily="-108" charset="0"/>
              </a:rPr>
              <a:t>Intrinsic risk  factors:</a:t>
            </a:r>
            <a:endParaRPr lang="en-US" dirty="0" smtClean="0">
              <a:latin typeface="Times New Roman" pitchFamily="-108" charset="0"/>
              <a:cs typeface="Times New Roman" pitchFamily="-108" charset="0"/>
            </a:endParaRPr>
          </a:p>
          <a:p>
            <a:r>
              <a:rPr lang="en-US" dirty="0" smtClean="0">
                <a:latin typeface="Times New Roman" pitchFamily="-108" charset="0"/>
                <a:cs typeface="Times New Roman" pitchFamily="-108" charset="0"/>
              </a:rPr>
              <a:t>Age Related changes </a:t>
            </a:r>
          </a:p>
          <a:p>
            <a:r>
              <a:rPr lang="en-US" dirty="0" smtClean="0">
                <a:latin typeface="Times New Roman" pitchFamily="-108" charset="0"/>
                <a:cs typeface="Times New Roman" pitchFamily="-108" charset="0"/>
              </a:rPr>
              <a:t>Diseases (medical problems).</a:t>
            </a:r>
          </a:p>
          <a:p>
            <a:r>
              <a:rPr lang="en-US" dirty="0" smtClean="0">
                <a:latin typeface="Times New Roman" pitchFamily="-108" charset="0"/>
                <a:cs typeface="Times New Roman" pitchFamily="-108" charset="0"/>
              </a:rPr>
              <a:t>Female sex .</a:t>
            </a:r>
          </a:p>
          <a:p>
            <a:endParaRPr lang="ar-EG" dirty="0" smtClean="0">
              <a:latin typeface="Times New Roman" pitchFamily="-108" charset="0"/>
              <a:cs typeface="Times New Roman" pitchFamily="-10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Risk factors of falls</a:t>
            </a:r>
            <a:endParaRPr lang="ar-E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8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457200" y="1214438"/>
            <a:ext cx="8686800" cy="5357812"/>
          </a:xfrm>
        </p:spPr>
        <p:txBody>
          <a:bodyPr/>
          <a:lstStyle/>
          <a:p>
            <a:pPr lvl="2"/>
            <a:r>
              <a:rPr lang="en-US" sz="3200" b="1" dirty="0" smtClean="0">
                <a:latin typeface="Times New Roman" pitchFamily="-108" charset="0"/>
                <a:cs typeface="Times New Roman" pitchFamily="-108" charset="0"/>
              </a:rPr>
              <a:t>Drugs:</a:t>
            </a:r>
            <a:endParaRPr lang="en-US" sz="2800" dirty="0" smtClean="0">
              <a:latin typeface="Times New Roman" pitchFamily="-108" charset="0"/>
              <a:cs typeface="Times New Roman" pitchFamily="-108" charset="0"/>
            </a:endParaRPr>
          </a:p>
          <a:p>
            <a:pPr algn="just"/>
            <a:r>
              <a:rPr lang="en-US" sz="2800" dirty="0" smtClean="0">
                <a:latin typeface="Times New Roman" pitchFamily="-108" charset="0"/>
                <a:cs typeface="Times New Roman" pitchFamily="-108" charset="0"/>
              </a:rPr>
              <a:t>Such as cardiac medication, CNS depressant, laxative, antihypertensive, Narcotic, Chemotherapy drugs, narcotic and oral hypoglycemic . </a:t>
            </a:r>
            <a:endParaRPr lang="en-US" sz="2400" dirty="0" smtClean="0">
              <a:latin typeface="Times New Roman" pitchFamily="-108" charset="0"/>
              <a:cs typeface="Times New Roman" pitchFamily="-108" charset="0"/>
            </a:endParaRPr>
          </a:p>
          <a:p>
            <a:pPr lvl="2"/>
            <a:endParaRPr lang="en-US" sz="3200" b="1" dirty="0" smtClean="0">
              <a:latin typeface="Times New Roman" pitchFamily="-108" charset="0"/>
              <a:cs typeface="Times New Roman" pitchFamily="-108" charset="0"/>
            </a:endParaRPr>
          </a:p>
          <a:p>
            <a:pPr lvl="2"/>
            <a:r>
              <a:rPr lang="en-US" sz="3200" b="1" dirty="0" smtClean="0">
                <a:latin typeface="Times New Roman" pitchFamily="-108" charset="0"/>
                <a:cs typeface="Times New Roman" pitchFamily="-108" charset="0"/>
              </a:rPr>
              <a:t>Environmental </a:t>
            </a:r>
            <a:endParaRPr lang="en-US" sz="2800" dirty="0" smtClean="0">
              <a:latin typeface="Times New Roman" pitchFamily="-108" charset="0"/>
              <a:cs typeface="Times New Roman" pitchFamily="-108" charset="0"/>
            </a:endParaRPr>
          </a:p>
          <a:p>
            <a:pPr lvl="2"/>
            <a:endParaRPr lang="en-US" sz="3200" b="1" dirty="0" smtClean="0">
              <a:latin typeface="Times New Roman" pitchFamily="-108" charset="0"/>
              <a:cs typeface="Times New Roman" pitchFamily="-108" charset="0"/>
            </a:endParaRPr>
          </a:p>
          <a:p>
            <a:pPr lvl="2"/>
            <a:r>
              <a:rPr lang="en-US" sz="3200" b="1" dirty="0" smtClean="0">
                <a:latin typeface="Times New Roman" pitchFamily="-108" charset="0"/>
                <a:cs typeface="Times New Roman" pitchFamily="-108" charset="0"/>
              </a:rPr>
              <a:t>Improper assistive devices</a:t>
            </a:r>
            <a:endParaRPr lang="en-US" sz="2800" dirty="0" smtClean="0">
              <a:latin typeface="Times New Roman" pitchFamily="-108" charset="0"/>
              <a:cs typeface="Times New Roman" pitchFamily="-108" charset="0"/>
            </a:endParaRPr>
          </a:p>
          <a:p>
            <a:r>
              <a:rPr lang="en-US" sz="800" b="1" dirty="0" smtClean="0">
                <a:latin typeface="Times New Roman" pitchFamily="-108" charset="0"/>
                <a:cs typeface="Times New Roman" pitchFamily="-108" charset="0"/>
              </a:rPr>
              <a:t> </a:t>
            </a:r>
            <a:endParaRPr lang="en-US" sz="4800" dirty="0" smtClean="0">
              <a:latin typeface="Times New Roman" pitchFamily="-108" charset="0"/>
              <a:cs typeface="Times New Roman" pitchFamily="-108" charset="0"/>
            </a:endParaRPr>
          </a:p>
          <a:p>
            <a:endParaRPr lang="ar-EG" dirty="0" smtClean="0">
              <a:latin typeface="Times New Roman" pitchFamily="-108" charset="0"/>
              <a:cs typeface="Times New Roman" pitchFamily="-10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Extrinsic risk factors </a:t>
            </a:r>
            <a:endParaRPr lang="ar-EG" dirty="0"/>
          </a:p>
        </p:txBody>
      </p:sp>
      <p:pic>
        <p:nvPicPr>
          <p:cNvPr id="21507" name="Picture 2" descr="http://www.seniorhealth365.com/wp-content/uploads/2011/11/elderly-fal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071813"/>
            <a:ext cx="278606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8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8358214" y="335756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>
          <a:xfrm>
            <a:off x="457200" y="1285875"/>
            <a:ext cx="8686800" cy="55721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-108" charset="0"/>
                <a:cs typeface="Times New Roman" pitchFamily="-108" charset="0"/>
              </a:rPr>
              <a:t>Physical consequences:</a:t>
            </a:r>
            <a:endParaRPr lang="en-US" sz="2400" dirty="0" smtClean="0">
              <a:latin typeface="Times New Roman" pitchFamily="-108" charset="0"/>
              <a:cs typeface="Times New Roman" pitchFamily="-108" charset="0"/>
            </a:endParaRPr>
          </a:p>
          <a:p>
            <a:pPr lvl="2" algn="just"/>
            <a:r>
              <a:rPr lang="en-US" sz="2800" dirty="0" smtClean="0">
                <a:latin typeface="Times New Roman" pitchFamily="-108" charset="0"/>
                <a:cs typeface="Times New Roman" pitchFamily="-108" charset="0"/>
              </a:rPr>
              <a:t>Skin tear and internal bleeding, subdural hematoma.</a:t>
            </a:r>
            <a:endParaRPr lang="en-US" sz="2400" dirty="0" smtClean="0">
              <a:latin typeface="Times New Roman" pitchFamily="-108" charset="0"/>
              <a:cs typeface="Times New Roman" pitchFamily="-108" charset="0"/>
            </a:endParaRPr>
          </a:p>
          <a:p>
            <a:pPr lvl="2" algn="just"/>
            <a:r>
              <a:rPr lang="en-US" sz="2800" dirty="0" smtClean="0">
                <a:latin typeface="Times New Roman" pitchFamily="-108" charset="0"/>
                <a:cs typeface="Times New Roman" pitchFamily="-108" charset="0"/>
              </a:rPr>
              <a:t>Falls result in physical injures, disability and death</a:t>
            </a:r>
            <a:endParaRPr lang="en-US" sz="2400" dirty="0" smtClean="0">
              <a:latin typeface="Times New Roman" pitchFamily="-108" charset="0"/>
              <a:cs typeface="Times New Roman" pitchFamily="-108" charset="0"/>
            </a:endParaRPr>
          </a:p>
          <a:p>
            <a:pPr lvl="2" algn="just"/>
            <a:r>
              <a:rPr lang="en-US" sz="2800" dirty="0" smtClean="0">
                <a:latin typeface="Times New Roman" pitchFamily="-108" charset="0"/>
                <a:cs typeface="Times New Roman" pitchFamily="-108" charset="0"/>
              </a:rPr>
              <a:t>Sever injures that require hospitalization. </a:t>
            </a:r>
            <a:endParaRPr lang="en-US" sz="2400" dirty="0" smtClean="0">
              <a:latin typeface="Times New Roman" pitchFamily="-108" charset="0"/>
              <a:cs typeface="Times New Roman" pitchFamily="-108" charset="0"/>
            </a:endParaRPr>
          </a:p>
          <a:p>
            <a:pPr lvl="2" algn="just"/>
            <a:r>
              <a:rPr lang="en-US" sz="2800" dirty="0" smtClean="0">
                <a:latin typeface="Times New Roman" pitchFamily="-108" charset="0"/>
                <a:cs typeface="Times New Roman" pitchFamily="-108" charset="0"/>
              </a:rPr>
              <a:t>Hypothermia, dehydration, bronchial pneumonia and pressure damage to the skin .</a:t>
            </a:r>
            <a:endParaRPr lang="en-US" sz="2400" dirty="0" smtClean="0">
              <a:latin typeface="Times New Roman" pitchFamily="-108" charset="0"/>
              <a:cs typeface="Times New Roman" pitchFamily="-108" charset="0"/>
            </a:endParaRPr>
          </a:p>
          <a:p>
            <a:pPr lvl="2" algn="just"/>
            <a:r>
              <a:rPr lang="en-US" sz="2800" dirty="0" smtClean="0">
                <a:latin typeface="Times New Roman" pitchFamily="-108" charset="0"/>
                <a:cs typeface="Times New Roman" pitchFamily="-108" charset="0"/>
              </a:rPr>
              <a:t>Hip fracture one of the most serious injures  resulting  annually  more than 233,000 hip fracture</a:t>
            </a:r>
          </a:p>
          <a:p>
            <a:pPr lvl="2" algn="just"/>
            <a:r>
              <a:rPr lang="en-US" sz="2800" dirty="0" smtClean="0">
                <a:latin typeface="Times New Roman" pitchFamily="-108" charset="0"/>
                <a:cs typeface="Times New Roman" pitchFamily="-108" charset="0"/>
              </a:rPr>
              <a:t>Immobilization </a:t>
            </a:r>
            <a:endParaRPr lang="en-US" sz="2400" dirty="0" smtClean="0">
              <a:latin typeface="Times New Roman" pitchFamily="-108" charset="0"/>
              <a:cs typeface="Times New Roman" pitchFamily="-108" charset="0"/>
            </a:endParaRPr>
          </a:p>
          <a:p>
            <a:endParaRPr lang="ar-EG" dirty="0" smtClean="0">
              <a:latin typeface="Times New Roman" pitchFamily="-108" charset="0"/>
              <a:cs typeface="Times New Roman" pitchFamily="-10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Consequence of falls</a:t>
            </a:r>
            <a:endParaRPr lang="ar-E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8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Fear of falling can itself be debilitating. It can lead to restricted activity, decreased exercise, eventually to increased dependency, depression, anxiety, loss of confidence, social withdrawal and institutionalization.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Older adults who fall may or may not experience psychological trauma post fall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(falls phobia syndrome)</a:t>
            </a:r>
            <a:r>
              <a:rPr lang="en-US" sz="2800" dirty="0" smtClean="0"/>
              <a:t>  one significant  consequences of falling may be fear of falling aging 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endParaRPr lang="en-US" b="1" dirty="0" smtClean="0"/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Economic consequences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       Psychological consequences</a:t>
            </a:r>
            <a:endParaRPr lang="ar-EG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9260095"/>
              </p:ext>
            </p:extLst>
          </p:nvPr>
        </p:nvGraphicFramePr>
        <p:xfrm>
          <a:off x="152400" y="2133600"/>
          <a:ext cx="8859982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328"/>
            <a:ext cx="6553200" cy="728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Geriatric </a:t>
            </a:r>
            <a:r>
              <a:rPr lang="en-US" dirty="0"/>
              <a:t>physical </a:t>
            </a:r>
            <a:r>
              <a:rPr lang="en-US" dirty="0" smtClean="0"/>
              <a:t>therapy role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057400" cy="1109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44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0425" y="270091"/>
            <a:ext cx="6784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Competencies in the Care of Elderly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296136266"/>
              </p:ext>
            </p:extLst>
          </p:nvPr>
        </p:nvGraphicFramePr>
        <p:xfrm>
          <a:off x="0" y="16002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091"/>
            <a:ext cx="1901825" cy="1015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2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6360928"/>
              </p:ext>
            </p:extLst>
          </p:nvPr>
        </p:nvGraphicFramePr>
        <p:xfrm>
          <a:off x="357158" y="1428736"/>
          <a:ext cx="8610600" cy="496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25582"/>
            <a:ext cx="6781800" cy="125272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Geriatric </a:t>
            </a:r>
            <a:r>
              <a:rPr lang="en-US" sz="3600" b="1" dirty="0"/>
              <a:t>physical therapy settings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812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643174" y="207167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2714612" y="3429000"/>
            <a:ext cx="214314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2500298" y="364331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807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At the end of the Lecture the students will be able to:</a:t>
            </a:r>
          </a:p>
          <a:p>
            <a:pPr algn="just"/>
            <a:r>
              <a:rPr lang="en-IN" dirty="0" smtClean="0"/>
              <a:t>Revise about Physiology of Aging</a:t>
            </a:r>
          </a:p>
          <a:p>
            <a:pPr algn="just"/>
            <a:r>
              <a:rPr lang="en-IN" dirty="0" smtClean="0"/>
              <a:t>Describe about Environmental Changes and adaptations that occur with aging</a:t>
            </a:r>
          </a:p>
          <a:p>
            <a:pPr algn="just"/>
            <a:r>
              <a:rPr lang="en-IN" dirty="0" smtClean="0"/>
              <a:t>Correlate Balance &amp; Falls with Aging</a:t>
            </a:r>
          </a:p>
          <a:p>
            <a:pPr algn="just"/>
            <a:r>
              <a:rPr lang="en-IN" dirty="0" smtClean="0"/>
              <a:t>Describe about Role of Physiotherapy </a:t>
            </a:r>
            <a:r>
              <a:rPr lang="en-IN" dirty="0" err="1" smtClean="0"/>
              <a:t>Mx</a:t>
            </a:r>
            <a:r>
              <a:rPr lang="en-IN" dirty="0" smtClean="0"/>
              <a:t> in the Aging Population, in prolong bed rest &amp; in home for aged.</a:t>
            </a: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228600"/>
            <a:ext cx="8458200" cy="8432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sz="3100" b="1" dirty="0"/>
              <a:t>I</a:t>
            </a:r>
            <a:r>
              <a:rPr lang="en-US" sz="3100" b="1" dirty="0" smtClean="0"/>
              <a:t>ndications </a:t>
            </a:r>
            <a:r>
              <a:rPr lang="en-US" sz="3100" b="1" dirty="0"/>
              <a:t>for geriatric </a:t>
            </a:r>
            <a:r>
              <a:rPr lang="en-US" sz="3100" b="1" dirty="0" smtClean="0"/>
              <a:t>PT referral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931656"/>
            <a:ext cx="4475018" cy="4926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fall or history of falls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Deficits in strength or range of motion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 of mobility or ambulation requiring an assistive device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Musculoskeletal pain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Difficulty with transfers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Orthotic or prosthetic needs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00562" y="1928802"/>
            <a:ext cx="4495800" cy="3992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wound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Neurological disorder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Balance deficits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endurance for ADLs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 bound status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adaptive equipment to enhance safety and function</a:t>
            </a:r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447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20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338328"/>
            <a:ext cx="6934200" cy="72847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Geriatric Rehabilitation </a:t>
            </a:r>
            <a:r>
              <a:rPr lang="en-US" altLang="en-US" dirty="0"/>
              <a:t>team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526" r="-155" b="-526"/>
          <a:stretch/>
        </p:blipFill>
        <p:spPr bwMode="auto">
          <a:xfrm>
            <a:off x="-1" y="1447800"/>
            <a:ext cx="900545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01825" cy="55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15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8134" y="304800"/>
            <a:ext cx="6681066" cy="80467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Geriatric </a:t>
            </a:r>
            <a:r>
              <a:rPr lang="en-US" altLang="en-US" dirty="0"/>
              <a:t>Rehabilitation team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99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901825" cy="55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46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IN" sz="8400" dirty="0" smtClean="0"/>
              <a:t>  </a:t>
            </a:r>
            <a:endParaRPr lang="en-IN" sz="8400" dirty="0"/>
          </a:p>
        </p:txBody>
      </p:sp>
      <p:sp>
        <p:nvSpPr>
          <p:cNvPr id="4" name="Rectangle 3"/>
          <p:cNvSpPr/>
          <p:nvPr/>
        </p:nvSpPr>
        <p:spPr>
          <a:xfrm>
            <a:off x="1857356" y="2967334"/>
            <a:ext cx="523514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IN" sz="8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IN" sz="8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500042"/>
            <a:ext cx="5915036" cy="172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0835279"/>
              </p:ext>
            </p:extLst>
          </p:nvPr>
        </p:nvGraphicFramePr>
        <p:xfrm>
          <a:off x="381000" y="2590800"/>
          <a:ext cx="8475133" cy="354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Gerontology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6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1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AGING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20664" y="1643050"/>
            <a:ext cx="9123336" cy="49101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dirty="0" smtClean="0"/>
              <a:t>Aging can be defined as a progressive and generalized impairment of function resulting in the loss of adaptive response to stress and increased risk of age related diseases.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dirty="0" smtClean="0"/>
              <a:t>The overall effect of these alterations is an increase in the probability of declining health and dying.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algn="just">
              <a:lnSpc>
                <a:spcPct val="80000"/>
              </a:lnSpc>
            </a:pPr>
            <a:r>
              <a:rPr lang="en-US" altLang="en-US" sz="2800" dirty="0" smtClean="0"/>
              <a:t>It is </a:t>
            </a:r>
            <a:r>
              <a:rPr lang="en-US" altLang="en-US" sz="2800" dirty="0"/>
              <a:t>the accumulation of Irreversible changes in a person over time. Ageing in humans refers to a multidimensional process of physical, psychological, and social changes.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algn="just" eaLnBrk="1" hangingPunct="1">
              <a:lnSpc>
                <a:spcPct val="80000"/>
              </a:lnSpc>
            </a:pPr>
            <a:endParaRPr lang="en-US" altLang="en-US" sz="2800" b="1" dirty="0" smtClean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D1501-23BC-4E3E-9A12-0F73F659AF8D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7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06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Age-Related Physiological Changes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…all people age, but not at the same rate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At age 75, the average person, compared to age 30: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92% of brain weight</a:t>
            </a:r>
          </a:p>
          <a:p>
            <a:r>
              <a:rPr lang="en-US"/>
              <a:t>84% of basal metabolism</a:t>
            </a:r>
          </a:p>
          <a:p>
            <a:r>
              <a:rPr lang="en-US"/>
              <a:t>70% kidney filtration rate</a:t>
            </a:r>
          </a:p>
          <a:p>
            <a:r>
              <a:rPr lang="en-US"/>
              <a:t>43% of maximul breathing capacity</a:t>
            </a:r>
          </a:p>
          <a:p>
            <a:endParaRPr lang="en-US"/>
          </a:p>
          <a:p>
            <a:r>
              <a:rPr lang="en-US"/>
              <a:t>We are not the people we once were!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                Physiological Changes occurs in the Elderly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Skin</a:t>
            </a:r>
          </a:p>
          <a:p>
            <a:r>
              <a:rPr lang="en-IN" dirty="0" smtClean="0"/>
              <a:t>Nails</a:t>
            </a:r>
          </a:p>
          <a:p>
            <a:r>
              <a:rPr lang="en-IN" dirty="0" err="1" smtClean="0"/>
              <a:t>MusculoSkeletal</a:t>
            </a:r>
            <a:r>
              <a:rPr lang="en-IN" dirty="0" smtClean="0"/>
              <a:t> system changes</a:t>
            </a:r>
          </a:p>
          <a:p>
            <a:r>
              <a:rPr lang="en-IN" dirty="0" smtClean="0"/>
              <a:t>Gastrointestinal System</a:t>
            </a:r>
          </a:p>
          <a:p>
            <a:r>
              <a:rPr lang="en-IN" dirty="0" smtClean="0"/>
              <a:t>Respiratory System</a:t>
            </a:r>
          </a:p>
          <a:p>
            <a:r>
              <a:rPr lang="en-IN" dirty="0" smtClean="0"/>
              <a:t>Cardiac Changes</a:t>
            </a:r>
          </a:p>
          <a:p>
            <a:r>
              <a:rPr lang="en-IN" dirty="0" smtClean="0"/>
              <a:t>Urinary System</a:t>
            </a:r>
          </a:p>
          <a:p>
            <a:r>
              <a:rPr lang="en-IN" dirty="0" smtClean="0"/>
              <a:t>Vision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1905000" cy="88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5000" cy="88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943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3100" b="1" dirty="0" smtClean="0"/>
              <a:t>COMMON GERIATRIC DISORDERS PT Cases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8068776"/>
              </p:ext>
            </p:extLst>
          </p:nvPr>
        </p:nvGraphicFramePr>
        <p:xfrm>
          <a:off x="0" y="2514599"/>
          <a:ext cx="8915400" cy="431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6364"/>
            <a:ext cx="1752600" cy="796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39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7" cy="491705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developed world countries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including USA)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the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chronological 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65 years as a definition of 'elderly' or older person,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is somewhat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United Nations standard numerical criterion, but the UN agreed cutoff is 60+ years to refer to the older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 </a:t>
            </a:r>
            <a:r>
              <a:rPr lang="en-US" dirty="0"/>
              <a:t>of elderly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5000" cy="88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67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1090</Words>
  <Application>Microsoft Office PowerPoint</Application>
  <PresentationFormat>On-screen Show (4:3)</PresentationFormat>
  <Paragraphs>134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Geriatrics –Physiology of Aging, Environmental changes and adaptations, Balance and falls, Physiotherapy management, Role of Physiotherapy in prolonged bed rest and in home for aged </vt:lpstr>
      <vt:lpstr>Objectives</vt:lpstr>
      <vt:lpstr>Gerontology</vt:lpstr>
      <vt:lpstr>AGING</vt:lpstr>
      <vt:lpstr>Age-Related Physiological Changes</vt:lpstr>
      <vt:lpstr>At age 75, the average person, compared to age 30:</vt:lpstr>
      <vt:lpstr>                Physiological Changes occurs in the Elderly</vt:lpstr>
      <vt:lpstr> COMMON GERIATRIC DISORDERS PT Cases </vt:lpstr>
      <vt:lpstr>Definition  of elderly</vt:lpstr>
      <vt:lpstr>Classification of elderly</vt:lpstr>
      <vt:lpstr>Definition of Falls  </vt:lpstr>
      <vt:lpstr>Incidence of falls </vt:lpstr>
      <vt:lpstr>Risk factors of falls</vt:lpstr>
      <vt:lpstr>Extrinsic risk factors </vt:lpstr>
      <vt:lpstr>Consequence of falls</vt:lpstr>
      <vt:lpstr>       Psychological consequences</vt:lpstr>
      <vt:lpstr>Geriatric physical therapy role</vt:lpstr>
      <vt:lpstr>Slide 18</vt:lpstr>
      <vt:lpstr>Geriatric physical therapy settings </vt:lpstr>
      <vt:lpstr>       Indications for geriatric PT referral </vt:lpstr>
      <vt:lpstr>Geriatric Rehabilitation team</vt:lpstr>
      <vt:lpstr>Geriatric Rehabilitation team</vt:lpstr>
      <vt:lpstr> 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Geriatrics –Physiology of Aging, Environmental changes and adaptations, Balance and falls, Physiotherapy management, Role of Physiotherapy in prolonged bed rest and in home for aged</dc:title>
  <dc:creator>HP</dc:creator>
  <cp:lastModifiedBy>HP</cp:lastModifiedBy>
  <cp:revision>24</cp:revision>
  <dcterms:created xsi:type="dcterms:W3CDTF">2018-04-06T03:14:49Z</dcterms:created>
  <dcterms:modified xsi:type="dcterms:W3CDTF">2020-08-20T06:39:57Z</dcterms:modified>
</cp:coreProperties>
</file>