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52"/>
  </p:notesMasterIdLst>
  <p:sldIdLst>
    <p:sldId id="382" r:id="rId2"/>
    <p:sldId id="548" r:id="rId3"/>
    <p:sldId id="446" r:id="rId4"/>
    <p:sldId id="395" r:id="rId5"/>
    <p:sldId id="448" r:id="rId6"/>
    <p:sldId id="485" r:id="rId7"/>
    <p:sldId id="452" r:id="rId8"/>
    <p:sldId id="489" r:id="rId9"/>
    <p:sldId id="542" r:id="rId10"/>
    <p:sldId id="490" r:id="rId11"/>
    <p:sldId id="543" r:id="rId12"/>
    <p:sldId id="491" r:id="rId13"/>
    <p:sldId id="553" r:id="rId14"/>
    <p:sldId id="503" r:id="rId15"/>
    <p:sldId id="552" r:id="rId16"/>
    <p:sldId id="493" r:id="rId17"/>
    <p:sldId id="546" r:id="rId18"/>
    <p:sldId id="494" r:id="rId19"/>
    <p:sldId id="547" r:id="rId20"/>
    <p:sldId id="495" r:id="rId21"/>
    <p:sldId id="504" r:id="rId22"/>
    <p:sldId id="496" r:id="rId23"/>
    <p:sldId id="505" r:id="rId24"/>
    <p:sldId id="497" r:id="rId25"/>
    <p:sldId id="539" r:id="rId26"/>
    <p:sldId id="550" r:id="rId27"/>
    <p:sldId id="498" r:id="rId28"/>
    <p:sldId id="508" r:id="rId29"/>
    <p:sldId id="499" r:id="rId30"/>
    <p:sldId id="509" r:id="rId31"/>
    <p:sldId id="549" r:id="rId32"/>
    <p:sldId id="534" r:id="rId33"/>
    <p:sldId id="538" r:id="rId34"/>
    <p:sldId id="511" r:id="rId35"/>
    <p:sldId id="512" r:id="rId36"/>
    <p:sldId id="513" r:id="rId37"/>
    <p:sldId id="514" r:id="rId38"/>
    <p:sldId id="466" r:id="rId39"/>
    <p:sldId id="500" r:id="rId40"/>
    <p:sldId id="501" r:id="rId41"/>
    <p:sldId id="555" r:id="rId42"/>
    <p:sldId id="464" r:id="rId43"/>
    <p:sldId id="465" r:id="rId44"/>
    <p:sldId id="551" r:id="rId45"/>
    <p:sldId id="535" r:id="rId46"/>
    <p:sldId id="515" r:id="rId47"/>
    <p:sldId id="516" r:id="rId48"/>
    <p:sldId id="517" r:id="rId49"/>
    <p:sldId id="518" r:id="rId50"/>
    <p:sldId id="519" r:id="rId51"/>
  </p:sldIdLst>
  <p:sldSz cx="9144000" cy="6858000" type="screen4x3"/>
  <p:notesSz cx="6858000" cy="9144000"/>
  <p:defaultTextStyle>
    <a:defPPr>
      <a:defRPr lang="en-US"/>
    </a:defPPr>
    <a:lvl1pPr algn="l" rtl="0" fontAlgn="base">
      <a:spcBef>
        <a:spcPct val="20000"/>
      </a:spcBef>
      <a:spcAft>
        <a:spcPct val="0"/>
      </a:spcAft>
      <a:buChar char="•"/>
      <a:defRPr sz="2800" kern="1200">
        <a:solidFill>
          <a:schemeClr val="tx1"/>
        </a:solidFill>
        <a:latin typeface="Arial" charset="0"/>
        <a:ea typeface="+mn-ea"/>
        <a:cs typeface="+mn-cs"/>
      </a:defRPr>
    </a:lvl1pPr>
    <a:lvl2pPr marL="457200" algn="l" rtl="0" fontAlgn="base">
      <a:spcBef>
        <a:spcPct val="20000"/>
      </a:spcBef>
      <a:spcAft>
        <a:spcPct val="0"/>
      </a:spcAft>
      <a:buChar char="•"/>
      <a:defRPr sz="2800" kern="1200">
        <a:solidFill>
          <a:schemeClr val="tx1"/>
        </a:solidFill>
        <a:latin typeface="Arial" charset="0"/>
        <a:ea typeface="+mn-ea"/>
        <a:cs typeface="+mn-cs"/>
      </a:defRPr>
    </a:lvl2pPr>
    <a:lvl3pPr marL="914400" algn="l" rtl="0" fontAlgn="base">
      <a:spcBef>
        <a:spcPct val="20000"/>
      </a:spcBef>
      <a:spcAft>
        <a:spcPct val="0"/>
      </a:spcAft>
      <a:buChar char="•"/>
      <a:defRPr sz="2800" kern="1200">
        <a:solidFill>
          <a:schemeClr val="tx1"/>
        </a:solidFill>
        <a:latin typeface="Arial" charset="0"/>
        <a:ea typeface="+mn-ea"/>
        <a:cs typeface="+mn-cs"/>
      </a:defRPr>
    </a:lvl3pPr>
    <a:lvl4pPr marL="1371600" algn="l" rtl="0" fontAlgn="base">
      <a:spcBef>
        <a:spcPct val="20000"/>
      </a:spcBef>
      <a:spcAft>
        <a:spcPct val="0"/>
      </a:spcAft>
      <a:buChar char="•"/>
      <a:defRPr sz="2800" kern="1200">
        <a:solidFill>
          <a:schemeClr val="tx1"/>
        </a:solidFill>
        <a:latin typeface="Arial" charset="0"/>
        <a:ea typeface="+mn-ea"/>
        <a:cs typeface="+mn-cs"/>
      </a:defRPr>
    </a:lvl4pPr>
    <a:lvl5pPr marL="1828800" algn="l" rtl="0" fontAlgn="base">
      <a:spcBef>
        <a:spcPct val="20000"/>
      </a:spcBef>
      <a:spcAft>
        <a:spcPct val="0"/>
      </a:spcAft>
      <a:buChar char="•"/>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66FFFF"/>
    <a:srgbClr val="FF00FF"/>
  </p:clrMru>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17" autoAdjust="0"/>
    <p:restoredTop sz="92796" autoAdjust="0"/>
  </p:normalViewPr>
  <p:slideViewPr>
    <p:cSldViewPr>
      <p:cViewPr varScale="1">
        <p:scale>
          <a:sx n="32" d="100"/>
          <a:sy n="32" d="100"/>
        </p:scale>
        <p:origin x="-1104" y="-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86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vl1pPr>
          </a:lstStyle>
          <a:p>
            <a:pPr>
              <a:defRPr/>
            </a:pPr>
            <a:fld id="{D80B6059-E952-4657-A514-7BA33AE84F8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E2EF2CC-2905-41BB-A488-36A8B222F0A3}" type="slidenum">
              <a:rPr lang="en-US" altLang="en-US" smtClean="0"/>
              <a:pPr/>
              <a:t>1</a:t>
            </a:fld>
            <a:endParaRPr lang="en-US" alt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IN" altLang="en-US" smtClean="0"/>
          </a:p>
        </p:txBody>
      </p:sp>
      <p:sp>
        <p:nvSpPr>
          <p:cNvPr id="59396" name="Slide Number Placeholder 3"/>
          <p:cNvSpPr>
            <a:spLocks noGrp="1"/>
          </p:cNvSpPr>
          <p:nvPr>
            <p:ph type="sldNum" sz="quarter" idx="5"/>
          </p:nvPr>
        </p:nvSpPr>
        <p:spPr>
          <a:noFill/>
        </p:spPr>
        <p:txBody>
          <a:bodyPr/>
          <a:lstStyle/>
          <a:p>
            <a:fld id="{BF88F50F-A8AA-4B3C-A504-6B19F3465127}" type="slidenum">
              <a:rPr lang="en-US" altLang="en-US" smtClean="0"/>
              <a:pPr/>
              <a:t>14</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IN" altLang="en-US" smtClean="0"/>
          </a:p>
        </p:txBody>
      </p:sp>
      <p:sp>
        <p:nvSpPr>
          <p:cNvPr id="60420" name="Slide Number Placeholder 3"/>
          <p:cNvSpPr>
            <a:spLocks noGrp="1"/>
          </p:cNvSpPr>
          <p:nvPr>
            <p:ph type="sldNum" sz="quarter" idx="5"/>
          </p:nvPr>
        </p:nvSpPr>
        <p:spPr>
          <a:noFill/>
        </p:spPr>
        <p:txBody>
          <a:bodyPr/>
          <a:lstStyle/>
          <a:p>
            <a:fld id="{7C8740EA-FF3F-4661-8F45-F13B26B7F4E7}" type="slidenum">
              <a:rPr lang="en-US" altLang="en-US" smtClean="0"/>
              <a:pPr/>
              <a:t>16</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IN" altLang="en-US" smtClean="0"/>
          </a:p>
        </p:txBody>
      </p:sp>
      <p:sp>
        <p:nvSpPr>
          <p:cNvPr id="61444" name="Slide Number Placeholder 3"/>
          <p:cNvSpPr>
            <a:spLocks noGrp="1"/>
          </p:cNvSpPr>
          <p:nvPr>
            <p:ph type="sldNum" sz="quarter" idx="5"/>
          </p:nvPr>
        </p:nvSpPr>
        <p:spPr>
          <a:noFill/>
        </p:spPr>
        <p:txBody>
          <a:bodyPr/>
          <a:lstStyle/>
          <a:p>
            <a:fld id="{82C86179-F871-4A9B-B3F8-654BBABEF99F}" type="slidenum">
              <a:rPr lang="en-US" altLang="en-US" smtClean="0"/>
              <a:pPr/>
              <a:t>18</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IN" altLang="en-US" smtClean="0"/>
          </a:p>
        </p:txBody>
      </p:sp>
      <p:sp>
        <p:nvSpPr>
          <p:cNvPr id="62468" name="Slide Number Placeholder 3"/>
          <p:cNvSpPr>
            <a:spLocks noGrp="1"/>
          </p:cNvSpPr>
          <p:nvPr>
            <p:ph type="sldNum" sz="quarter" idx="5"/>
          </p:nvPr>
        </p:nvSpPr>
        <p:spPr>
          <a:noFill/>
        </p:spPr>
        <p:txBody>
          <a:bodyPr/>
          <a:lstStyle/>
          <a:p>
            <a:fld id="{D30CE0E0-2602-4D49-A4C8-C278E0B1DD90}" type="slidenum">
              <a:rPr lang="en-US" altLang="en-US" smtClean="0"/>
              <a:pPr/>
              <a:t>20</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IN" altLang="en-US" smtClean="0"/>
          </a:p>
        </p:txBody>
      </p:sp>
      <p:sp>
        <p:nvSpPr>
          <p:cNvPr id="63492" name="Slide Number Placeholder 3"/>
          <p:cNvSpPr>
            <a:spLocks noGrp="1"/>
          </p:cNvSpPr>
          <p:nvPr>
            <p:ph type="sldNum" sz="quarter" idx="5"/>
          </p:nvPr>
        </p:nvSpPr>
        <p:spPr>
          <a:noFill/>
        </p:spPr>
        <p:txBody>
          <a:bodyPr/>
          <a:lstStyle/>
          <a:p>
            <a:fld id="{0DE215FD-1885-4795-8A4B-87E655B074C6}" type="slidenum">
              <a:rPr lang="en-US" altLang="en-US" smtClean="0"/>
              <a:pPr/>
              <a:t>21</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IN" altLang="en-US" smtClean="0"/>
          </a:p>
        </p:txBody>
      </p:sp>
      <p:sp>
        <p:nvSpPr>
          <p:cNvPr id="64516" name="Slide Number Placeholder 3"/>
          <p:cNvSpPr>
            <a:spLocks noGrp="1"/>
          </p:cNvSpPr>
          <p:nvPr>
            <p:ph type="sldNum" sz="quarter" idx="5"/>
          </p:nvPr>
        </p:nvSpPr>
        <p:spPr>
          <a:noFill/>
        </p:spPr>
        <p:txBody>
          <a:bodyPr/>
          <a:lstStyle/>
          <a:p>
            <a:fld id="{17EB40C6-E9D5-4A03-AF46-D5A0A8084A7A}" type="slidenum">
              <a:rPr lang="en-US" altLang="en-US" smtClean="0"/>
              <a:pPr/>
              <a:t>22</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IN" altLang="en-US" smtClean="0"/>
          </a:p>
        </p:txBody>
      </p:sp>
      <p:sp>
        <p:nvSpPr>
          <p:cNvPr id="65540" name="Slide Number Placeholder 3"/>
          <p:cNvSpPr>
            <a:spLocks noGrp="1"/>
          </p:cNvSpPr>
          <p:nvPr>
            <p:ph type="sldNum" sz="quarter" idx="5"/>
          </p:nvPr>
        </p:nvSpPr>
        <p:spPr>
          <a:noFill/>
        </p:spPr>
        <p:txBody>
          <a:bodyPr/>
          <a:lstStyle/>
          <a:p>
            <a:fld id="{42C62BC4-DD31-4109-81A8-E0BFD4468F64}" type="slidenum">
              <a:rPr lang="en-US" altLang="en-US" smtClean="0"/>
              <a:pPr/>
              <a:t>23</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IN" altLang="en-US" smtClean="0"/>
          </a:p>
        </p:txBody>
      </p:sp>
      <p:sp>
        <p:nvSpPr>
          <p:cNvPr id="66564" name="Slide Number Placeholder 3"/>
          <p:cNvSpPr>
            <a:spLocks noGrp="1"/>
          </p:cNvSpPr>
          <p:nvPr>
            <p:ph type="sldNum" sz="quarter" idx="5"/>
          </p:nvPr>
        </p:nvSpPr>
        <p:spPr>
          <a:noFill/>
        </p:spPr>
        <p:txBody>
          <a:bodyPr/>
          <a:lstStyle/>
          <a:p>
            <a:fld id="{76115CBB-4B2F-4C1E-BF0D-8FE336367A39}" type="slidenum">
              <a:rPr lang="en-US" altLang="en-US" smtClean="0"/>
              <a:pPr/>
              <a:t>24</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IN" altLang="en-US" smtClean="0"/>
          </a:p>
        </p:txBody>
      </p:sp>
      <p:sp>
        <p:nvSpPr>
          <p:cNvPr id="67588" name="Slide Number Placeholder 3"/>
          <p:cNvSpPr>
            <a:spLocks noGrp="1"/>
          </p:cNvSpPr>
          <p:nvPr>
            <p:ph type="sldNum" sz="quarter" idx="5"/>
          </p:nvPr>
        </p:nvSpPr>
        <p:spPr>
          <a:noFill/>
        </p:spPr>
        <p:txBody>
          <a:bodyPr/>
          <a:lstStyle/>
          <a:p>
            <a:fld id="{58AD48A0-1E16-4FDA-B4D9-BCEC4B9ABCDB}" type="slidenum">
              <a:rPr lang="en-US" altLang="en-US" smtClean="0"/>
              <a:pPr/>
              <a:t>25</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IN" altLang="en-US" smtClean="0"/>
          </a:p>
        </p:txBody>
      </p:sp>
      <p:sp>
        <p:nvSpPr>
          <p:cNvPr id="69636" name="Slide Number Placeholder 3"/>
          <p:cNvSpPr>
            <a:spLocks noGrp="1"/>
          </p:cNvSpPr>
          <p:nvPr>
            <p:ph type="sldNum" sz="quarter" idx="5"/>
          </p:nvPr>
        </p:nvSpPr>
        <p:spPr>
          <a:noFill/>
        </p:spPr>
        <p:txBody>
          <a:bodyPr/>
          <a:lstStyle/>
          <a:p>
            <a:fld id="{A3BD735C-1093-41F0-882C-70D46C04924E}" type="slidenum">
              <a:rPr lang="en-US" altLang="en-US" smtClean="0"/>
              <a:pPr/>
              <a:t>27</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IN" altLang="en-US" dirty="0" smtClean="0"/>
          </a:p>
        </p:txBody>
      </p:sp>
      <p:sp>
        <p:nvSpPr>
          <p:cNvPr id="51204" name="Slide Number Placeholder 3"/>
          <p:cNvSpPr>
            <a:spLocks noGrp="1"/>
          </p:cNvSpPr>
          <p:nvPr>
            <p:ph type="sldNum" sz="quarter" idx="5"/>
          </p:nvPr>
        </p:nvSpPr>
        <p:spPr>
          <a:noFill/>
        </p:spPr>
        <p:txBody>
          <a:bodyPr/>
          <a:lstStyle/>
          <a:p>
            <a:fld id="{D06E95A4-2BCE-4E42-9BA0-FBFD5950158D}" type="slidenum">
              <a:rPr lang="en-US" altLang="en-US" smtClean="0"/>
              <a:pPr/>
              <a:t>3</a:t>
            </a:fld>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IN" altLang="en-US" smtClean="0"/>
          </a:p>
        </p:txBody>
      </p:sp>
      <p:sp>
        <p:nvSpPr>
          <p:cNvPr id="70660" name="Slide Number Placeholder 3"/>
          <p:cNvSpPr>
            <a:spLocks noGrp="1"/>
          </p:cNvSpPr>
          <p:nvPr>
            <p:ph type="sldNum" sz="quarter" idx="5"/>
          </p:nvPr>
        </p:nvSpPr>
        <p:spPr>
          <a:noFill/>
        </p:spPr>
        <p:txBody>
          <a:bodyPr/>
          <a:lstStyle/>
          <a:p>
            <a:fld id="{FE8DC3EA-78FA-487A-BF22-D3693059F518}" type="slidenum">
              <a:rPr lang="en-US" altLang="en-US" smtClean="0"/>
              <a:pPr/>
              <a:t>28</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IN" altLang="en-US" smtClean="0"/>
          </a:p>
        </p:txBody>
      </p:sp>
      <p:sp>
        <p:nvSpPr>
          <p:cNvPr id="71684" name="Slide Number Placeholder 3"/>
          <p:cNvSpPr>
            <a:spLocks noGrp="1"/>
          </p:cNvSpPr>
          <p:nvPr>
            <p:ph type="sldNum" sz="quarter" idx="5"/>
          </p:nvPr>
        </p:nvSpPr>
        <p:spPr>
          <a:noFill/>
        </p:spPr>
        <p:txBody>
          <a:bodyPr/>
          <a:lstStyle/>
          <a:p>
            <a:fld id="{5CF53CE8-1CB3-4493-AB84-36BAAB1CAD45}" type="slidenum">
              <a:rPr lang="en-US" altLang="en-US" smtClean="0"/>
              <a:pPr/>
              <a:t>29</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IN" altLang="en-US" smtClean="0"/>
          </a:p>
        </p:txBody>
      </p:sp>
      <p:sp>
        <p:nvSpPr>
          <p:cNvPr id="72708" name="Slide Number Placeholder 3"/>
          <p:cNvSpPr>
            <a:spLocks noGrp="1"/>
          </p:cNvSpPr>
          <p:nvPr>
            <p:ph type="sldNum" sz="quarter" idx="5"/>
          </p:nvPr>
        </p:nvSpPr>
        <p:spPr>
          <a:noFill/>
        </p:spPr>
        <p:txBody>
          <a:bodyPr/>
          <a:lstStyle/>
          <a:p>
            <a:fld id="{B13F7C5E-6C07-48CB-A1F6-3805BBBA215B}" type="slidenum">
              <a:rPr lang="en-US" altLang="en-US" smtClean="0"/>
              <a:pPr/>
              <a:t>30</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IN" altLang="en-US" smtClean="0"/>
          </a:p>
        </p:txBody>
      </p:sp>
      <p:sp>
        <p:nvSpPr>
          <p:cNvPr id="74756" name="Slide Number Placeholder 3"/>
          <p:cNvSpPr>
            <a:spLocks noGrp="1"/>
          </p:cNvSpPr>
          <p:nvPr>
            <p:ph type="sldNum" sz="quarter" idx="5"/>
          </p:nvPr>
        </p:nvSpPr>
        <p:spPr>
          <a:noFill/>
        </p:spPr>
        <p:txBody>
          <a:bodyPr/>
          <a:lstStyle/>
          <a:p>
            <a:fld id="{0AC92085-D977-488F-9D4C-A726519DED4A}" type="slidenum">
              <a:rPr lang="en-US" altLang="en-US" smtClean="0"/>
              <a:pPr/>
              <a:t>32</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IN" altLang="en-US" smtClean="0"/>
          </a:p>
        </p:txBody>
      </p:sp>
      <p:sp>
        <p:nvSpPr>
          <p:cNvPr id="75780" name="Slide Number Placeholder 3"/>
          <p:cNvSpPr>
            <a:spLocks noGrp="1"/>
          </p:cNvSpPr>
          <p:nvPr>
            <p:ph type="sldNum" sz="quarter" idx="5"/>
          </p:nvPr>
        </p:nvSpPr>
        <p:spPr>
          <a:noFill/>
        </p:spPr>
        <p:txBody>
          <a:bodyPr/>
          <a:lstStyle/>
          <a:p>
            <a:fld id="{0AE9BA8B-A346-4AAB-86DA-84CC3347BE1C}" type="slidenum">
              <a:rPr lang="en-US" altLang="en-US" smtClean="0"/>
              <a:pPr/>
              <a:t>33</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altLang="en-US" smtClean="0"/>
          </a:p>
        </p:txBody>
      </p:sp>
      <p:sp>
        <p:nvSpPr>
          <p:cNvPr id="76804" name="Slide Number Placeholder 3"/>
          <p:cNvSpPr>
            <a:spLocks noGrp="1"/>
          </p:cNvSpPr>
          <p:nvPr>
            <p:ph type="sldNum" sz="quarter" idx="5"/>
          </p:nvPr>
        </p:nvSpPr>
        <p:spPr>
          <a:noFill/>
        </p:spPr>
        <p:txBody>
          <a:bodyPr/>
          <a:lstStyle/>
          <a:p>
            <a:fld id="{D8A243E7-4E2B-4484-953D-9F9AADC695F3}" type="slidenum">
              <a:rPr lang="en-US" altLang="en-US" smtClean="0"/>
              <a:pPr/>
              <a:t>34</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IN" altLang="en-US" smtClean="0"/>
          </a:p>
        </p:txBody>
      </p:sp>
      <p:sp>
        <p:nvSpPr>
          <p:cNvPr id="77828" name="Slide Number Placeholder 3"/>
          <p:cNvSpPr>
            <a:spLocks noGrp="1"/>
          </p:cNvSpPr>
          <p:nvPr>
            <p:ph type="sldNum" sz="quarter" idx="5"/>
          </p:nvPr>
        </p:nvSpPr>
        <p:spPr>
          <a:noFill/>
        </p:spPr>
        <p:txBody>
          <a:bodyPr/>
          <a:lstStyle/>
          <a:p>
            <a:fld id="{CAFA5905-46B9-4052-8A95-CFD202A6F05F}" type="slidenum">
              <a:rPr lang="en-US" altLang="en-US" smtClean="0"/>
              <a:pPr/>
              <a:t>35</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IN" altLang="en-US" smtClean="0"/>
          </a:p>
        </p:txBody>
      </p:sp>
      <p:sp>
        <p:nvSpPr>
          <p:cNvPr id="78852" name="Slide Number Placeholder 3"/>
          <p:cNvSpPr>
            <a:spLocks noGrp="1"/>
          </p:cNvSpPr>
          <p:nvPr>
            <p:ph type="sldNum" sz="quarter" idx="5"/>
          </p:nvPr>
        </p:nvSpPr>
        <p:spPr>
          <a:noFill/>
        </p:spPr>
        <p:txBody>
          <a:bodyPr/>
          <a:lstStyle/>
          <a:p>
            <a:fld id="{5E1C38F6-D2BD-40A0-80FD-FD9C99190ED3}" type="slidenum">
              <a:rPr lang="en-US" altLang="en-US" smtClean="0"/>
              <a:pPr/>
              <a:t>36</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n-IN" altLang="en-US" smtClean="0"/>
          </a:p>
        </p:txBody>
      </p:sp>
      <p:sp>
        <p:nvSpPr>
          <p:cNvPr id="79876" name="Slide Number Placeholder 3"/>
          <p:cNvSpPr>
            <a:spLocks noGrp="1"/>
          </p:cNvSpPr>
          <p:nvPr>
            <p:ph type="sldNum" sz="quarter" idx="5"/>
          </p:nvPr>
        </p:nvSpPr>
        <p:spPr>
          <a:noFill/>
        </p:spPr>
        <p:txBody>
          <a:bodyPr/>
          <a:lstStyle/>
          <a:p>
            <a:fld id="{4FD599B0-EF5D-4E28-A598-06477C2C4A86}" type="slidenum">
              <a:rPr lang="en-US" altLang="en-US" smtClean="0"/>
              <a:pPr/>
              <a:t>37</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IN" altLang="en-US" smtClean="0"/>
          </a:p>
        </p:txBody>
      </p:sp>
      <p:sp>
        <p:nvSpPr>
          <p:cNvPr id="80900" name="Slide Number Placeholder 3"/>
          <p:cNvSpPr>
            <a:spLocks noGrp="1"/>
          </p:cNvSpPr>
          <p:nvPr>
            <p:ph type="sldNum" sz="quarter" idx="5"/>
          </p:nvPr>
        </p:nvSpPr>
        <p:spPr>
          <a:noFill/>
        </p:spPr>
        <p:txBody>
          <a:bodyPr/>
          <a:lstStyle/>
          <a:p>
            <a:fld id="{B17185B6-9FC3-4335-A774-51F39495F0DE}" type="slidenum">
              <a:rPr lang="en-US" altLang="en-US" smtClean="0"/>
              <a:pPr/>
              <a:t>38</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IN" altLang="en-US" smtClean="0"/>
          </a:p>
        </p:txBody>
      </p:sp>
      <p:sp>
        <p:nvSpPr>
          <p:cNvPr id="50180" name="Slide Number Placeholder 3"/>
          <p:cNvSpPr>
            <a:spLocks noGrp="1"/>
          </p:cNvSpPr>
          <p:nvPr>
            <p:ph type="sldNum" sz="quarter" idx="5"/>
          </p:nvPr>
        </p:nvSpPr>
        <p:spPr>
          <a:noFill/>
        </p:spPr>
        <p:txBody>
          <a:bodyPr/>
          <a:lstStyle/>
          <a:p>
            <a:fld id="{5EA61DE2-C09B-4349-A853-8E3FC1069FF4}" type="slidenum">
              <a:rPr lang="en-US" altLang="en-US" smtClean="0"/>
              <a:pPr/>
              <a:t>4</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IN" altLang="en-US" smtClean="0"/>
          </a:p>
        </p:txBody>
      </p:sp>
      <p:sp>
        <p:nvSpPr>
          <p:cNvPr id="81924" name="Slide Number Placeholder 3"/>
          <p:cNvSpPr>
            <a:spLocks noGrp="1"/>
          </p:cNvSpPr>
          <p:nvPr>
            <p:ph type="sldNum" sz="quarter" idx="5"/>
          </p:nvPr>
        </p:nvSpPr>
        <p:spPr>
          <a:noFill/>
        </p:spPr>
        <p:txBody>
          <a:bodyPr/>
          <a:lstStyle/>
          <a:p>
            <a:fld id="{642C99E0-20C8-4ECA-B10D-DB444B21BB7C}" type="slidenum">
              <a:rPr lang="en-US" altLang="en-US" smtClean="0"/>
              <a:pPr/>
              <a:t>39</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IN" altLang="en-US" smtClean="0"/>
          </a:p>
        </p:txBody>
      </p:sp>
      <p:sp>
        <p:nvSpPr>
          <p:cNvPr id="82948" name="Slide Number Placeholder 3"/>
          <p:cNvSpPr>
            <a:spLocks noGrp="1"/>
          </p:cNvSpPr>
          <p:nvPr>
            <p:ph type="sldNum" sz="quarter" idx="5"/>
          </p:nvPr>
        </p:nvSpPr>
        <p:spPr>
          <a:noFill/>
        </p:spPr>
        <p:txBody>
          <a:bodyPr/>
          <a:lstStyle/>
          <a:p>
            <a:fld id="{CA769095-7EF4-4FCC-AD7A-4978AC0339A0}" type="slidenum">
              <a:rPr lang="en-US" altLang="en-US" smtClean="0"/>
              <a:pPr/>
              <a:t>40</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IN" altLang="en-US" smtClean="0"/>
          </a:p>
        </p:txBody>
      </p:sp>
      <p:sp>
        <p:nvSpPr>
          <p:cNvPr id="83972" name="Slide Number Placeholder 3"/>
          <p:cNvSpPr>
            <a:spLocks noGrp="1"/>
          </p:cNvSpPr>
          <p:nvPr>
            <p:ph type="sldNum" sz="quarter" idx="5"/>
          </p:nvPr>
        </p:nvSpPr>
        <p:spPr>
          <a:noFill/>
        </p:spPr>
        <p:txBody>
          <a:bodyPr/>
          <a:lstStyle/>
          <a:p>
            <a:fld id="{7C233A33-7DE7-45C4-BD0E-BF82F9621320}" type="slidenum">
              <a:rPr lang="en-US" altLang="en-US" smtClean="0"/>
              <a:pPr/>
              <a:t>42</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IN" altLang="en-US" smtClean="0"/>
          </a:p>
        </p:txBody>
      </p:sp>
      <p:sp>
        <p:nvSpPr>
          <p:cNvPr id="84996" name="Slide Number Placeholder 3"/>
          <p:cNvSpPr>
            <a:spLocks noGrp="1"/>
          </p:cNvSpPr>
          <p:nvPr>
            <p:ph type="sldNum" sz="quarter" idx="5"/>
          </p:nvPr>
        </p:nvSpPr>
        <p:spPr>
          <a:noFill/>
        </p:spPr>
        <p:txBody>
          <a:bodyPr/>
          <a:lstStyle/>
          <a:p>
            <a:fld id="{2A4986A1-3EDD-4624-B2F6-54D76AF4AD22}" type="slidenum">
              <a:rPr lang="en-US" altLang="en-US" smtClean="0"/>
              <a:pPr/>
              <a:t>43</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IN" altLang="en-US" smtClean="0"/>
          </a:p>
        </p:txBody>
      </p:sp>
      <p:sp>
        <p:nvSpPr>
          <p:cNvPr id="86020" name="Slide Number Placeholder 3"/>
          <p:cNvSpPr>
            <a:spLocks noGrp="1"/>
          </p:cNvSpPr>
          <p:nvPr>
            <p:ph type="sldNum" sz="quarter" idx="5"/>
          </p:nvPr>
        </p:nvSpPr>
        <p:spPr>
          <a:noFill/>
        </p:spPr>
        <p:txBody>
          <a:bodyPr/>
          <a:lstStyle/>
          <a:p>
            <a:fld id="{7AE7664F-E3E4-445D-9138-05807163D166}" type="slidenum">
              <a:rPr lang="en-US" altLang="en-US" smtClean="0"/>
              <a:pPr/>
              <a:t>45</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IN" altLang="en-US" smtClean="0"/>
          </a:p>
        </p:txBody>
      </p:sp>
      <p:sp>
        <p:nvSpPr>
          <p:cNvPr id="87044" name="Slide Number Placeholder 3"/>
          <p:cNvSpPr>
            <a:spLocks noGrp="1"/>
          </p:cNvSpPr>
          <p:nvPr>
            <p:ph type="sldNum" sz="quarter" idx="5"/>
          </p:nvPr>
        </p:nvSpPr>
        <p:spPr>
          <a:noFill/>
        </p:spPr>
        <p:txBody>
          <a:bodyPr/>
          <a:lstStyle/>
          <a:p>
            <a:fld id="{972414F5-EC34-40B3-A701-FF8DEE5E3056}" type="slidenum">
              <a:rPr lang="en-US" altLang="en-US" smtClean="0"/>
              <a:pPr/>
              <a:t>46</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IN" altLang="en-US" smtClean="0"/>
          </a:p>
        </p:txBody>
      </p:sp>
      <p:sp>
        <p:nvSpPr>
          <p:cNvPr id="88068" name="Slide Number Placeholder 3"/>
          <p:cNvSpPr>
            <a:spLocks noGrp="1"/>
          </p:cNvSpPr>
          <p:nvPr>
            <p:ph type="sldNum" sz="quarter" idx="5"/>
          </p:nvPr>
        </p:nvSpPr>
        <p:spPr>
          <a:noFill/>
        </p:spPr>
        <p:txBody>
          <a:bodyPr/>
          <a:lstStyle/>
          <a:p>
            <a:fld id="{7CE99F0A-B17F-4373-AC5B-4CB9D84C2597}" type="slidenum">
              <a:rPr lang="en-US" altLang="en-US" smtClean="0"/>
              <a:pPr/>
              <a:t>47</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n-IN" altLang="en-US" smtClean="0"/>
          </a:p>
        </p:txBody>
      </p:sp>
      <p:sp>
        <p:nvSpPr>
          <p:cNvPr id="89092" name="Slide Number Placeholder 3"/>
          <p:cNvSpPr>
            <a:spLocks noGrp="1"/>
          </p:cNvSpPr>
          <p:nvPr>
            <p:ph type="sldNum" sz="quarter" idx="5"/>
          </p:nvPr>
        </p:nvSpPr>
        <p:spPr>
          <a:noFill/>
        </p:spPr>
        <p:txBody>
          <a:bodyPr/>
          <a:lstStyle/>
          <a:p>
            <a:fld id="{912004A7-CBC3-4A71-B393-58457A4BC93A}" type="slidenum">
              <a:rPr lang="en-US" altLang="en-US" smtClean="0"/>
              <a:pPr/>
              <a:t>48</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IN" altLang="en-US" smtClean="0"/>
          </a:p>
        </p:txBody>
      </p:sp>
      <p:sp>
        <p:nvSpPr>
          <p:cNvPr id="90116" name="Slide Number Placeholder 3"/>
          <p:cNvSpPr>
            <a:spLocks noGrp="1"/>
          </p:cNvSpPr>
          <p:nvPr>
            <p:ph type="sldNum" sz="quarter" idx="5"/>
          </p:nvPr>
        </p:nvSpPr>
        <p:spPr>
          <a:noFill/>
        </p:spPr>
        <p:txBody>
          <a:bodyPr/>
          <a:lstStyle/>
          <a:p>
            <a:fld id="{B654B0F2-D4D3-4710-B4A2-21CFEA42107F}" type="slidenum">
              <a:rPr lang="en-US" altLang="en-US" smtClean="0"/>
              <a:pPr/>
              <a:t>49</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IN" altLang="en-US" smtClean="0"/>
          </a:p>
        </p:txBody>
      </p:sp>
      <p:sp>
        <p:nvSpPr>
          <p:cNvPr id="91140" name="Slide Number Placeholder 3"/>
          <p:cNvSpPr>
            <a:spLocks noGrp="1"/>
          </p:cNvSpPr>
          <p:nvPr>
            <p:ph type="sldNum" sz="quarter" idx="5"/>
          </p:nvPr>
        </p:nvSpPr>
        <p:spPr>
          <a:noFill/>
        </p:spPr>
        <p:txBody>
          <a:bodyPr/>
          <a:lstStyle/>
          <a:p>
            <a:fld id="{DA70A15A-1218-4B72-83FF-FD457C2571CB}" type="slidenum">
              <a:rPr lang="en-US" altLang="en-US" smtClean="0"/>
              <a:pPr/>
              <a:t>50</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IN" altLang="en-US" smtClean="0"/>
          </a:p>
        </p:txBody>
      </p:sp>
      <p:sp>
        <p:nvSpPr>
          <p:cNvPr id="52228" name="Slide Number Placeholder 3"/>
          <p:cNvSpPr>
            <a:spLocks noGrp="1"/>
          </p:cNvSpPr>
          <p:nvPr>
            <p:ph type="sldNum" sz="quarter" idx="5"/>
          </p:nvPr>
        </p:nvSpPr>
        <p:spPr>
          <a:noFill/>
        </p:spPr>
        <p:txBody>
          <a:bodyPr/>
          <a:lstStyle/>
          <a:p>
            <a:fld id="{C1689EE3-C2B8-45D2-8C55-8A987D2C738A}" type="slidenum">
              <a:rPr lang="en-US" altLang="en-US" smtClean="0"/>
              <a:pPr/>
              <a:t>5</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IN" altLang="en-US" smtClean="0"/>
          </a:p>
        </p:txBody>
      </p:sp>
      <p:sp>
        <p:nvSpPr>
          <p:cNvPr id="53252" name="Slide Number Placeholder 3"/>
          <p:cNvSpPr>
            <a:spLocks noGrp="1"/>
          </p:cNvSpPr>
          <p:nvPr>
            <p:ph type="sldNum" sz="quarter" idx="5"/>
          </p:nvPr>
        </p:nvSpPr>
        <p:spPr>
          <a:noFill/>
        </p:spPr>
        <p:txBody>
          <a:bodyPr/>
          <a:lstStyle/>
          <a:p>
            <a:fld id="{C0EDC89F-E727-492C-A50B-549EC4B7E272}" type="slidenum">
              <a:rPr lang="en-US" altLang="en-US" smtClean="0"/>
              <a:pPr/>
              <a:t>6</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IN" altLang="en-US" smtClean="0"/>
          </a:p>
        </p:txBody>
      </p:sp>
      <p:sp>
        <p:nvSpPr>
          <p:cNvPr id="54276" name="Slide Number Placeholder 3"/>
          <p:cNvSpPr>
            <a:spLocks noGrp="1"/>
          </p:cNvSpPr>
          <p:nvPr>
            <p:ph type="sldNum" sz="quarter" idx="5"/>
          </p:nvPr>
        </p:nvSpPr>
        <p:spPr>
          <a:noFill/>
        </p:spPr>
        <p:txBody>
          <a:bodyPr/>
          <a:lstStyle/>
          <a:p>
            <a:fld id="{4995B700-FA64-4261-A635-51D09F0FF0DC}" type="slidenum">
              <a:rPr lang="en-US" altLang="en-US" smtClean="0"/>
              <a:pPr/>
              <a:t>7</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IN" altLang="en-US" smtClean="0"/>
          </a:p>
        </p:txBody>
      </p:sp>
      <p:sp>
        <p:nvSpPr>
          <p:cNvPr id="55300" name="Slide Number Placeholder 3"/>
          <p:cNvSpPr>
            <a:spLocks noGrp="1"/>
          </p:cNvSpPr>
          <p:nvPr>
            <p:ph type="sldNum" sz="quarter" idx="5"/>
          </p:nvPr>
        </p:nvSpPr>
        <p:spPr>
          <a:noFill/>
        </p:spPr>
        <p:txBody>
          <a:bodyPr/>
          <a:lstStyle/>
          <a:p>
            <a:fld id="{A7F2232B-05C6-4D8B-848B-8BFDDF26E048}" type="slidenum">
              <a:rPr lang="en-US" altLang="en-US" smtClean="0"/>
              <a:pPr/>
              <a:t>8</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IN" altLang="en-US" smtClean="0"/>
          </a:p>
        </p:txBody>
      </p:sp>
      <p:sp>
        <p:nvSpPr>
          <p:cNvPr id="56324" name="Slide Number Placeholder 3"/>
          <p:cNvSpPr>
            <a:spLocks noGrp="1"/>
          </p:cNvSpPr>
          <p:nvPr>
            <p:ph type="sldNum" sz="quarter" idx="5"/>
          </p:nvPr>
        </p:nvSpPr>
        <p:spPr>
          <a:noFill/>
        </p:spPr>
        <p:txBody>
          <a:bodyPr/>
          <a:lstStyle/>
          <a:p>
            <a:fld id="{627F30F7-E62D-476E-98A5-994F4B792E13}" type="slidenum">
              <a:rPr lang="en-US" altLang="en-US" smtClean="0"/>
              <a:pPr/>
              <a:t>10</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IN" altLang="en-US" smtClean="0"/>
          </a:p>
        </p:txBody>
      </p:sp>
      <p:sp>
        <p:nvSpPr>
          <p:cNvPr id="57348" name="Slide Number Placeholder 3"/>
          <p:cNvSpPr>
            <a:spLocks noGrp="1"/>
          </p:cNvSpPr>
          <p:nvPr>
            <p:ph type="sldNum" sz="quarter" idx="5"/>
          </p:nvPr>
        </p:nvSpPr>
        <p:spPr>
          <a:noFill/>
        </p:spPr>
        <p:txBody>
          <a:bodyPr/>
          <a:lstStyle/>
          <a:p>
            <a:fld id="{C8470053-37E1-4C88-8319-C15F3E245E15}" type="slidenum">
              <a:rPr lang="en-US" altLang="en-US" smtClean="0"/>
              <a:pPr/>
              <a:t>12</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ANCHORAGE </a:t>
            </a:r>
            <a:endParaRPr lang="en-US"/>
          </a:p>
        </p:txBody>
      </p:sp>
      <p:sp>
        <p:nvSpPr>
          <p:cNvPr id="6" name="Slide Number Placeholder 5"/>
          <p:cNvSpPr>
            <a:spLocks noGrp="1"/>
          </p:cNvSpPr>
          <p:nvPr>
            <p:ph type="sldNum" sz="quarter" idx="12"/>
          </p:nvPr>
        </p:nvSpPr>
        <p:spPr/>
        <p:txBody>
          <a:bodyPr/>
          <a:lstStyle/>
          <a:p>
            <a:pPr>
              <a:defRPr/>
            </a:pPr>
            <a:fld id="{B9F4D6C6-56E4-4CE1-8CFD-7948BCC3F6BD}"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ANCHORAGE </a:t>
            </a:r>
            <a:endParaRPr lang="en-US"/>
          </a:p>
        </p:txBody>
      </p:sp>
      <p:sp>
        <p:nvSpPr>
          <p:cNvPr id="6" name="Slide Number Placeholder 5"/>
          <p:cNvSpPr>
            <a:spLocks noGrp="1"/>
          </p:cNvSpPr>
          <p:nvPr>
            <p:ph type="sldNum" sz="quarter" idx="12"/>
          </p:nvPr>
        </p:nvSpPr>
        <p:spPr/>
        <p:txBody>
          <a:bodyPr/>
          <a:lstStyle/>
          <a:p>
            <a:pPr>
              <a:defRPr/>
            </a:pPr>
            <a:fld id="{8BE26E8F-7830-45B8-8F7C-B4F3F6AF67B9}"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ANCHORAGE </a:t>
            </a:r>
            <a:endParaRPr lang="en-US"/>
          </a:p>
        </p:txBody>
      </p:sp>
      <p:sp>
        <p:nvSpPr>
          <p:cNvPr id="6" name="Slide Number Placeholder 5"/>
          <p:cNvSpPr>
            <a:spLocks noGrp="1"/>
          </p:cNvSpPr>
          <p:nvPr>
            <p:ph type="sldNum" sz="quarter" idx="12"/>
          </p:nvPr>
        </p:nvSpPr>
        <p:spPr/>
        <p:txBody>
          <a:bodyPr/>
          <a:lstStyle/>
          <a:p>
            <a:pPr>
              <a:defRPr/>
            </a:pPr>
            <a:fld id="{A69622F6-19E7-465E-BC10-FFF5B3C0B576}"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ANCHORAGE </a:t>
            </a:r>
          </a:p>
        </p:txBody>
      </p:sp>
      <p:sp>
        <p:nvSpPr>
          <p:cNvPr id="5" name="Rectangle 6"/>
          <p:cNvSpPr>
            <a:spLocks noGrp="1" noChangeArrowheads="1"/>
          </p:cNvSpPr>
          <p:nvPr>
            <p:ph type="sldNum" sz="quarter" idx="12"/>
          </p:nvPr>
        </p:nvSpPr>
        <p:spPr>
          <a:ln/>
        </p:spPr>
        <p:txBody>
          <a:bodyPr/>
          <a:lstStyle>
            <a:lvl1pPr>
              <a:defRPr/>
            </a:lvl1pPr>
          </a:lstStyle>
          <a:p>
            <a:pPr>
              <a:defRPr/>
            </a:pPr>
            <a:fld id="{7DAB7421-1601-4E7D-A09E-7C8A3907902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ANCHORAGE </a:t>
            </a:r>
            <a:endParaRPr lang="en-US"/>
          </a:p>
        </p:txBody>
      </p:sp>
      <p:sp>
        <p:nvSpPr>
          <p:cNvPr id="6" name="Slide Number Placeholder 5"/>
          <p:cNvSpPr>
            <a:spLocks noGrp="1"/>
          </p:cNvSpPr>
          <p:nvPr>
            <p:ph type="sldNum" sz="quarter" idx="12"/>
          </p:nvPr>
        </p:nvSpPr>
        <p:spPr/>
        <p:txBody>
          <a:bodyPr/>
          <a:lstStyle/>
          <a:p>
            <a:pPr>
              <a:defRPr/>
            </a:pPr>
            <a:fld id="{E333B8AA-41DD-463A-9860-4A82A802BC1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ANCHORAGE </a:t>
            </a:r>
            <a:endParaRPr lang="en-US"/>
          </a:p>
        </p:txBody>
      </p:sp>
      <p:sp>
        <p:nvSpPr>
          <p:cNvPr id="6" name="Slide Number Placeholder 5"/>
          <p:cNvSpPr>
            <a:spLocks noGrp="1"/>
          </p:cNvSpPr>
          <p:nvPr>
            <p:ph type="sldNum" sz="quarter" idx="12"/>
          </p:nvPr>
        </p:nvSpPr>
        <p:spPr/>
        <p:txBody>
          <a:bodyPr/>
          <a:lstStyle/>
          <a:p>
            <a:pPr>
              <a:defRPr/>
            </a:pPr>
            <a:fld id="{42B415E5-10F0-4C59-946D-B9F6C4FFD6FC}"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ANCHORAGE </a:t>
            </a:r>
            <a:endParaRPr lang="en-US"/>
          </a:p>
        </p:txBody>
      </p:sp>
      <p:sp>
        <p:nvSpPr>
          <p:cNvPr id="7" name="Slide Number Placeholder 6"/>
          <p:cNvSpPr>
            <a:spLocks noGrp="1"/>
          </p:cNvSpPr>
          <p:nvPr>
            <p:ph type="sldNum" sz="quarter" idx="12"/>
          </p:nvPr>
        </p:nvSpPr>
        <p:spPr/>
        <p:txBody>
          <a:bodyPr/>
          <a:lstStyle/>
          <a:p>
            <a:pPr>
              <a:defRPr/>
            </a:pPr>
            <a:fld id="{9C558A6D-B1A9-49AB-94A9-EFBAD28608DE}"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ANCHORAGE </a:t>
            </a:r>
            <a:endParaRPr lang="en-US"/>
          </a:p>
        </p:txBody>
      </p:sp>
      <p:sp>
        <p:nvSpPr>
          <p:cNvPr id="9" name="Slide Number Placeholder 8"/>
          <p:cNvSpPr>
            <a:spLocks noGrp="1"/>
          </p:cNvSpPr>
          <p:nvPr>
            <p:ph type="sldNum" sz="quarter" idx="12"/>
          </p:nvPr>
        </p:nvSpPr>
        <p:spPr/>
        <p:txBody>
          <a:bodyPr/>
          <a:lstStyle/>
          <a:p>
            <a:pPr>
              <a:defRPr/>
            </a:pPr>
            <a:fld id="{CFAB8D78-59FA-4D19-9A3F-FE7C83FAC965}"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ANCHORAGE </a:t>
            </a:r>
            <a:endParaRPr lang="en-US"/>
          </a:p>
        </p:txBody>
      </p:sp>
      <p:sp>
        <p:nvSpPr>
          <p:cNvPr id="5" name="Slide Number Placeholder 4"/>
          <p:cNvSpPr>
            <a:spLocks noGrp="1"/>
          </p:cNvSpPr>
          <p:nvPr>
            <p:ph type="sldNum" sz="quarter" idx="12"/>
          </p:nvPr>
        </p:nvSpPr>
        <p:spPr/>
        <p:txBody>
          <a:bodyPr/>
          <a:lstStyle/>
          <a:p>
            <a:pPr>
              <a:defRPr/>
            </a:pPr>
            <a:fld id="{DD596B14-1E0C-446E-8C4D-0B06C2DC87CC}"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ANCHORAGE </a:t>
            </a:r>
            <a:endParaRPr lang="en-US"/>
          </a:p>
        </p:txBody>
      </p:sp>
      <p:sp>
        <p:nvSpPr>
          <p:cNvPr id="4" name="Slide Number Placeholder 3"/>
          <p:cNvSpPr>
            <a:spLocks noGrp="1"/>
          </p:cNvSpPr>
          <p:nvPr>
            <p:ph type="sldNum" sz="quarter" idx="12"/>
          </p:nvPr>
        </p:nvSpPr>
        <p:spPr/>
        <p:txBody>
          <a:bodyPr/>
          <a:lstStyle/>
          <a:p>
            <a:pPr>
              <a:defRPr/>
            </a:pPr>
            <a:fld id="{F815573F-721C-46C0-B2CE-63614C1FC31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ANCHORAGE </a:t>
            </a:r>
            <a:endParaRPr lang="en-US"/>
          </a:p>
        </p:txBody>
      </p:sp>
      <p:sp>
        <p:nvSpPr>
          <p:cNvPr id="7" name="Slide Number Placeholder 6"/>
          <p:cNvSpPr>
            <a:spLocks noGrp="1"/>
          </p:cNvSpPr>
          <p:nvPr>
            <p:ph type="sldNum" sz="quarter" idx="12"/>
          </p:nvPr>
        </p:nvSpPr>
        <p:spPr/>
        <p:txBody>
          <a:bodyPr/>
          <a:lstStyle/>
          <a:p>
            <a:pPr>
              <a:defRPr/>
            </a:pPr>
            <a:fld id="{984DFB11-E5B8-491E-91DD-B059E148A6C1}"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ANCHORAGE </a:t>
            </a:r>
            <a:endParaRPr lang="en-US"/>
          </a:p>
        </p:txBody>
      </p:sp>
      <p:sp>
        <p:nvSpPr>
          <p:cNvPr id="7" name="Slide Number Placeholder 6"/>
          <p:cNvSpPr>
            <a:spLocks noGrp="1"/>
          </p:cNvSpPr>
          <p:nvPr>
            <p:ph type="sldNum" sz="quarter" idx="12"/>
          </p:nvPr>
        </p:nvSpPr>
        <p:spPr/>
        <p:txBody>
          <a:bodyPr/>
          <a:lstStyle/>
          <a:p>
            <a:pPr>
              <a:defRPr/>
            </a:pPr>
            <a:fld id="{285FA246-0EB2-436E-ACD6-967F3E47239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ANCHORAGE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2A4DE15-768C-4E7B-AA2F-1FB782839F9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audio" Target="../media/audio13.wav"/><Relationship Id="rId5" Type="http://schemas.openxmlformats.org/officeDocument/2006/relationships/image" Target="../media/image7.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5.xml"/><Relationship Id="rId1" Type="http://schemas.openxmlformats.org/officeDocument/2006/relationships/audio" Target="../media/audio15.wav"/><Relationship Id="rId5" Type="http://schemas.openxmlformats.org/officeDocument/2006/relationships/image" Target="../media/image7.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audio" Target="../media/audio19.wav"/><Relationship Id="rId5" Type="http://schemas.openxmlformats.org/officeDocument/2006/relationships/image" Target="../media/image7.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7.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7.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7.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audio" Target="../media/audio26.wav"/><Relationship Id="rId5" Type="http://schemas.openxmlformats.org/officeDocument/2006/relationships/image" Target="../media/image7.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8.wav"/><Relationship Id="rId5" Type="http://schemas.openxmlformats.org/officeDocument/2006/relationships/image" Target="../media/image7.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audio3.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2.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audio" Target="../media/audio30.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audio" Target="../media/audio31.wav"/><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media/audio32.wav"/><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4.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audio" Target="../media/audio33.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35.wav"/><Relationship Id="rId5" Type="http://schemas.openxmlformats.org/officeDocument/2006/relationships/image" Target="../media/image7.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36.wav"/><Relationship Id="rId5" Type="http://schemas.openxmlformats.org/officeDocument/2006/relationships/image" Target="../media/image7.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7.pn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audio" Target="../media/audio38.wav"/><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9.wav"/><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4.wav"/><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1.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audio" Target="../media/audio40.wav"/><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audio" Target="../media/audio41.wav"/><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42.wav"/><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audio" Target="../media/audio44.wav"/></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audio6.wa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7.wav"/><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p:nvPr>
        </p:nvSpPr>
        <p:spPr>
          <a:xfrm>
            <a:off x="685800" y="2438400"/>
            <a:ext cx="7772400" cy="1600200"/>
          </a:xfrm>
        </p:spPr>
        <p:txBody>
          <a:bodyPr/>
          <a:lstStyle/>
          <a:p>
            <a:pPr eaLnBrk="1" hangingPunct="1"/>
            <a:r>
              <a:rPr lang="en-US" altLang="en-US" sz="9600" b="1" dirty="0" smtClean="0">
                <a:solidFill>
                  <a:srgbClr val="002060"/>
                </a:solidFill>
                <a:latin typeface="Agency FB" pitchFamily="34" charset="0"/>
              </a:rPr>
              <a:t>Anchorage</a:t>
            </a:r>
          </a:p>
        </p:txBody>
      </p:sp>
      <p:sp>
        <p:nvSpPr>
          <p:cNvPr id="2051" name="Rectangle 5"/>
          <p:cNvSpPr>
            <a:spLocks noGrp="1" noChangeArrowheads="1"/>
          </p:cNvSpPr>
          <p:nvPr>
            <p:ph type="subTitle" idx="1"/>
          </p:nvPr>
        </p:nvSpPr>
        <p:spPr>
          <a:xfrm>
            <a:off x="304800" y="4191000"/>
            <a:ext cx="8458200" cy="2209800"/>
          </a:xfrm>
        </p:spPr>
        <p:txBody>
          <a:bodyPr>
            <a:normAutofit fontScale="85000" lnSpcReduction="20000"/>
          </a:bodyPr>
          <a:lstStyle/>
          <a:p>
            <a:pPr algn="r"/>
            <a:r>
              <a:rPr lang="en-US" sz="4000" dirty="0" smtClean="0">
                <a:solidFill>
                  <a:srgbClr val="C00000"/>
                </a:solidFill>
                <a:latin typeface="Aharoni" pitchFamily="2" charset="-79"/>
                <a:cs typeface="Aharoni" pitchFamily="2" charset="-79"/>
              </a:rPr>
              <a:t>Dr. Romil Shah</a:t>
            </a:r>
          </a:p>
          <a:p>
            <a:pPr algn="r"/>
            <a:r>
              <a:rPr lang="en-US" dirty="0" smtClean="0">
                <a:solidFill>
                  <a:schemeClr val="tx1"/>
                </a:solidFill>
                <a:latin typeface="Aharoni" pitchFamily="2" charset="-79"/>
                <a:cs typeface="Aharoni" pitchFamily="2" charset="-79"/>
              </a:rPr>
              <a:t>Professor &amp; PG Guide,</a:t>
            </a:r>
          </a:p>
          <a:p>
            <a:pPr algn="r"/>
            <a:r>
              <a:rPr lang="en-US" dirty="0" smtClean="0">
                <a:solidFill>
                  <a:schemeClr val="tx1"/>
                </a:solidFill>
                <a:latin typeface="Aharoni" pitchFamily="2" charset="-79"/>
                <a:cs typeface="Aharoni" pitchFamily="2" charset="-79"/>
              </a:rPr>
              <a:t>Dept. of Orthodontics and Dentofacial Orthopaedics, </a:t>
            </a:r>
          </a:p>
          <a:p>
            <a:pPr algn="r"/>
            <a:r>
              <a:rPr lang="en-US" dirty="0" smtClean="0">
                <a:solidFill>
                  <a:schemeClr val="tx1"/>
                </a:solidFill>
                <a:latin typeface="Aharoni" pitchFamily="2" charset="-79"/>
                <a:cs typeface="Aharoni" pitchFamily="2" charset="-79"/>
              </a:rPr>
              <a:t>KMSDC&amp;H, SVDU</a:t>
            </a:r>
            <a:endParaRPr lang="en-US" dirty="0">
              <a:solidFill>
                <a:schemeClr val="tx1"/>
              </a:solidFill>
              <a:latin typeface="Aharoni" pitchFamily="2" charset="-79"/>
              <a:cs typeface="Aharoni" pitchFamily="2" charset="-79"/>
            </a:endParaRPr>
          </a:p>
        </p:txBody>
      </p:sp>
      <p:sp>
        <p:nvSpPr>
          <p:cNvPr id="2052" name="Slide Number Placeholder 3"/>
          <p:cNvSpPr>
            <a:spLocks noGrp="1"/>
          </p:cNvSpPr>
          <p:nvPr>
            <p:ph type="sldNum" sz="quarter" idx="12"/>
          </p:nvPr>
        </p:nvSpPr>
        <p:spPr>
          <a:noFill/>
        </p:spPr>
        <p:txBody>
          <a:bodyPr/>
          <a:lstStyle/>
          <a:p>
            <a:fld id="{C9F28BAC-48A9-4FEB-99C4-9F9BF4B47851}" type="slidenum">
              <a:rPr lang="en-US" altLang="en-US" smtClean="0"/>
              <a:pPr/>
              <a:t>1</a:t>
            </a:fld>
            <a:endParaRPr lang="en-US" altLang="en-US" dirty="0" smtClean="0"/>
          </a:p>
        </p:txBody>
      </p:sp>
      <p:pic>
        <p:nvPicPr>
          <p:cNvPr id="5" name="Picture 2" descr="C:\Users\Romil\Desktop\download.jpg"/>
          <p:cNvPicPr>
            <a:picLocks noChangeAspect="1" noChangeArrowheads="1"/>
          </p:cNvPicPr>
          <p:nvPr/>
        </p:nvPicPr>
        <p:blipFill>
          <a:blip r:embed="rId4"/>
          <a:srcRect/>
          <a:stretch>
            <a:fillRect/>
          </a:stretch>
        </p:blipFill>
        <p:spPr bwMode="auto">
          <a:xfrm>
            <a:off x="3200400" y="407988"/>
            <a:ext cx="2389303" cy="2487612"/>
          </a:xfrm>
          <a:prstGeom prst="rect">
            <a:avLst/>
          </a:prstGeom>
          <a:noFill/>
          <a:ln w="9525">
            <a:noFill/>
            <a:miter lim="800000"/>
            <a:headEnd/>
            <a:tailEnd/>
          </a:ln>
        </p:spPr>
      </p:pic>
      <p:pic>
        <p:nvPicPr>
          <p:cNvPr id="7" name="~PP715.WAV">
            <a:hlinkClick r:id="" action="ppaction://media"/>
          </p:cNvPr>
          <p:cNvPicPr>
            <a:picLocks noRot="1" noChangeAspect="1"/>
          </p:cNvPicPr>
          <p:nvPr>
            <a:wavAudioFile r:embed="rId1" name="~PP715.WAV"/>
          </p:nvPr>
        </p:nvPicPr>
        <p:blipFill>
          <a:blip r:embed="rId5"/>
          <a:stretch>
            <a:fillRect/>
          </a:stretch>
        </p:blipFill>
        <p:spPr>
          <a:xfrm>
            <a:off x="8685213" y="6399213"/>
            <a:ext cx="244475" cy="244475"/>
          </a:xfrm>
          <a:prstGeom prst="rect">
            <a:avLst/>
          </a:prstGeom>
        </p:spPr>
      </p:pic>
    </p:spTree>
  </p:cSld>
  <p:clrMapOvr>
    <a:masterClrMapping/>
  </p:clrMapOvr>
  <p:transition advTm="187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92162"/>
          </a:xfrm>
        </p:spPr>
        <p:txBody>
          <a:bodyPr>
            <a:noAutofit/>
          </a:bodyPr>
          <a:lstStyle/>
          <a:p>
            <a:pPr eaLnBrk="1" hangingPunct="1"/>
            <a:r>
              <a:rPr lang="en-US" altLang="en-US" b="1" dirty="0" smtClean="0">
                <a:latin typeface="Aharoni" pitchFamily="2" charset="-79"/>
                <a:cs typeface="Aharoni" pitchFamily="2" charset="-79"/>
              </a:rPr>
              <a:t>Stationary Anchorage</a:t>
            </a:r>
          </a:p>
        </p:txBody>
      </p:sp>
      <p:sp>
        <p:nvSpPr>
          <p:cNvPr id="10243" name="Rectangle 3"/>
          <p:cNvSpPr>
            <a:spLocks noGrp="1" noChangeArrowheads="1"/>
          </p:cNvSpPr>
          <p:nvPr>
            <p:ph idx="1"/>
          </p:nvPr>
        </p:nvSpPr>
        <p:spPr>
          <a:xfrm>
            <a:off x="304800" y="1143000"/>
            <a:ext cx="8382000" cy="5410200"/>
          </a:xfrm>
          <a:noFill/>
        </p:spPr>
        <p:txBody>
          <a:bodyPr>
            <a:normAutofit lnSpcReduction="10000"/>
          </a:bodyPr>
          <a:lstStyle/>
          <a:p>
            <a:pPr algn="just" eaLnBrk="1" hangingPunct="1"/>
            <a:r>
              <a:rPr lang="en-US" altLang="en-US" dirty="0" smtClean="0"/>
              <a:t>Dental anchorage in which the manner and application of force tends to displace the anchorage unit </a:t>
            </a:r>
            <a:r>
              <a:rPr lang="en-US" altLang="en-US" b="1" dirty="0" smtClean="0">
                <a:solidFill>
                  <a:srgbClr val="FF0000"/>
                </a:solidFill>
              </a:rPr>
              <a:t>bodily</a:t>
            </a:r>
            <a:r>
              <a:rPr lang="en-US" altLang="en-US" dirty="0" smtClean="0"/>
              <a:t> in the plane of space in which force is being applied is termed stationary anchorage.</a:t>
            </a:r>
          </a:p>
          <a:p>
            <a:pPr algn="just" eaLnBrk="1" hangingPunct="1"/>
            <a:endParaRPr lang="en-US" altLang="en-US" dirty="0" smtClean="0"/>
          </a:p>
          <a:p>
            <a:pPr algn="just" eaLnBrk="1" hangingPunct="1"/>
            <a:r>
              <a:rPr lang="en-US" altLang="en-US" dirty="0" smtClean="0"/>
              <a:t>The </a:t>
            </a:r>
            <a:r>
              <a:rPr lang="en-US" altLang="en-US" b="1" dirty="0" smtClean="0">
                <a:solidFill>
                  <a:srgbClr val="FF0000"/>
                </a:solidFill>
              </a:rPr>
              <a:t>resistance of the anchorage unit to Bodily movement </a:t>
            </a:r>
            <a:r>
              <a:rPr lang="en-US" altLang="en-US" dirty="0" smtClean="0"/>
              <a:t>is utilized to move another tooth or teeth (Tipping).</a:t>
            </a:r>
          </a:p>
          <a:p>
            <a:pPr algn="just" eaLnBrk="1" hangingPunct="1"/>
            <a:endParaRPr lang="en-US" altLang="en-US" dirty="0" smtClean="0"/>
          </a:p>
          <a:p>
            <a:pPr algn="just" eaLnBrk="1" hangingPunct="1"/>
            <a:r>
              <a:rPr lang="en-US" altLang="en-US" dirty="0" smtClean="0"/>
              <a:t> </a:t>
            </a:r>
            <a:r>
              <a:rPr lang="en-US" altLang="en-US" b="1" dirty="0" smtClean="0"/>
              <a:t>Example: </a:t>
            </a:r>
            <a:r>
              <a:rPr lang="en-US" altLang="en-US" sz="2800" b="1" dirty="0" smtClean="0">
                <a:solidFill>
                  <a:srgbClr val="002060"/>
                </a:solidFill>
              </a:rPr>
              <a:t>Fixed Orthodontic Appliance</a:t>
            </a:r>
            <a:endParaRPr lang="en-US" altLang="en-US" b="1" dirty="0" smtClean="0">
              <a:solidFill>
                <a:srgbClr val="002060"/>
              </a:solidFill>
            </a:endParaRPr>
          </a:p>
        </p:txBody>
      </p:sp>
      <p:sp>
        <p:nvSpPr>
          <p:cNvPr id="10244" name="Slide Number Placeholder 3"/>
          <p:cNvSpPr>
            <a:spLocks noGrp="1"/>
          </p:cNvSpPr>
          <p:nvPr>
            <p:ph type="sldNum" sz="quarter" idx="12"/>
          </p:nvPr>
        </p:nvSpPr>
        <p:spPr>
          <a:noFill/>
        </p:spPr>
        <p:txBody>
          <a:bodyPr/>
          <a:lstStyle/>
          <a:p>
            <a:fld id="{470D65D3-105F-4C71-A057-ACF906FC77B1}" type="slidenum">
              <a:rPr lang="en-US" altLang="en-US" smtClean="0"/>
              <a:pPr/>
              <a:t>10</a:t>
            </a:fld>
            <a:endParaRPr lang="en-US" altLang="en-US" smtClean="0"/>
          </a:p>
        </p:txBody>
      </p:sp>
      <p:pic>
        <p:nvPicPr>
          <p:cNvPr id="5" name="~PP2995.WAV">
            <a:hlinkClick r:id="" action="ppaction://media"/>
          </p:cNvPr>
          <p:cNvPicPr>
            <a:picLocks noRot="1" noChangeAspect="1"/>
          </p:cNvPicPr>
          <p:nvPr>
            <a:wavAudioFile r:embed="rId1" name="~PP2995.WAV"/>
          </p:nvPr>
        </p:nvPicPr>
        <p:blipFill>
          <a:blip r:embed="rId4"/>
          <a:stretch>
            <a:fillRect/>
          </a:stretch>
        </p:blipFill>
        <p:spPr>
          <a:xfrm>
            <a:off x="8685213" y="6399213"/>
            <a:ext cx="244475" cy="244475"/>
          </a:xfrm>
          <a:prstGeom prst="rect">
            <a:avLst/>
          </a:prstGeom>
        </p:spPr>
      </p:pic>
    </p:spTree>
  </p:cSld>
  <p:clrMapOvr>
    <a:masterClrMapping/>
  </p:clrMapOvr>
  <p:transition advTm="289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Stationary Anchorage</a:t>
            </a:r>
            <a:endParaRPr lang="en-US" b="1" dirty="0"/>
          </a:p>
        </p:txBody>
      </p:sp>
      <p:sp>
        <p:nvSpPr>
          <p:cNvPr id="3" name="Content Placeholder 2"/>
          <p:cNvSpPr>
            <a:spLocks noGrp="1"/>
          </p:cNvSpPr>
          <p:nvPr>
            <p:ph idx="1"/>
          </p:nvPr>
        </p:nvSpPr>
        <p:spPr>
          <a:xfrm>
            <a:off x="457200" y="1600200"/>
            <a:ext cx="8458200" cy="1447799"/>
          </a:xfrm>
        </p:spPr>
        <p:txBody>
          <a:bodyPr/>
          <a:lstStyle/>
          <a:p>
            <a:r>
              <a:rPr lang="en-US" dirty="0" smtClean="0"/>
              <a:t>Anchorage Unit: Bodily Movement </a:t>
            </a:r>
          </a:p>
          <a:p>
            <a:r>
              <a:rPr lang="en-US" dirty="0" smtClean="0"/>
              <a:t>Retraction Unit- Tipping / Bodily Movement</a:t>
            </a:r>
            <a:endParaRPr lang="en-US" dirty="0"/>
          </a:p>
        </p:txBody>
      </p:sp>
      <p:sp>
        <p:nvSpPr>
          <p:cNvPr id="4" name="Slide Number Placeholder 3"/>
          <p:cNvSpPr>
            <a:spLocks noGrp="1"/>
          </p:cNvSpPr>
          <p:nvPr>
            <p:ph type="sldNum" sz="quarter" idx="12"/>
          </p:nvPr>
        </p:nvSpPr>
        <p:spPr/>
        <p:txBody>
          <a:bodyPr/>
          <a:lstStyle/>
          <a:p>
            <a:pPr>
              <a:defRPr/>
            </a:pPr>
            <a:fld id="{E333B8AA-41DD-463A-9860-4A82A802BC1F}" type="slidenum">
              <a:rPr lang="en-US" smtClean="0"/>
              <a:pPr>
                <a:defRPr/>
              </a:pPr>
              <a:t>11</a:t>
            </a:fld>
            <a:endParaRPr lang="en-US"/>
          </a:p>
        </p:txBody>
      </p:sp>
      <p:pic>
        <p:nvPicPr>
          <p:cNvPr id="1026" name="Picture 2" descr="F:\DR ROMIL\ENMASS RETRACTION\IMG_8409.JPG"/>
          <p:cNvPicPr>
            <a:picLocks noChangeAspect="1" noChangeArrowheads="1"/>
          </p:cNvPicPr>
          <p:nvPr/>
        </p:nvPicPr>
        <p:blipFill>
          <a:blip r:embed="rId3"/>
          <a:srcRect/>
          <a:stretch>
            <a:fillRect/>
          </a:stretch>
        </p:blipFill>
        <p:spPr bwMode="auto">
          <a:xfrm>
            <a:off x="2286000" y="3048000"/>
            <a:ext cx="4800600" cy="3200400"/>
          </a:xfrm>
          <a:prstGeom prst="rect">
            <a:avLst/>
          </a:prstGeom>
          <a:ln>
            <a:noFill/>
          </a:ln>
          <a:effectLst>
            <a:softEdge rad="112500"/>
          </a:effectLst>
        </p:spPr>
      </p:pic>
      <p:pic>
        <p:nvPicPr>
          <p:cNvPr id="6" name="~PP2041.WAV">
            <a:hlinkClick r:id="" action="ppaction://media"/>
          </p:cNvPr>
          <p:cNvPicPr>
            <a:picLocks noRot="1" noChangeAspect="1"/>
          </p:cNvPicPr>
          <p:nvPr>
            <a:wavAudioFile r:embed="rId1" name="~PP2041.WAV"/>
          </p:nvPr>
        </p:nvPicPr>
        <p:blipFill>
          <a:blip r:embed="rId4"/>
          <a:stretch>
            <a:fillRect/>
          </a:stretch>
        </p:blipFill>
        <p:spPr>
          <a:xfrm>
            <a:off x="8685213" y="6399213"/>
            <a:ext cx="244475" cy="244475"/>
          </a:xfrm>
          <a:prstGeom prst="rect">
            <a:avLst/>
          </a:prstGeom>
        </p:spPr>
      </p:pic>
    </p:spTree>
  </p:cSld>
  <p:clrMapOvr>
    <a:masterClrMapping/>
  </p:clrMapOvr>
  <p:transition advTm="439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563562"/>
          </a:xfrm>
        </p:spPr>
        <p:txBody>
          <a:bodyPr>
            <a:noAutofit/>
          </a:bodyPr>
          <a:lstStyle/>
          <a:p>
            <a:pPr eaLnBrk="1" hangingPunct="1"/>
            <a:r>
              <a:rPr lang="en-US" altLang="en-US" sz="3200" b="1" dirty="0" smtClean="0">
                <a:latin typeface="Aharoni" pitchFamily="2" charset="-79"/>
                <a:cs typeface="Aharoni" pitchFamily="2" charset="-79"/>
              </a:rPr>
              <a:t>Reciprocal Anchorage</a:t>
            </a:r>
          </a:p>
        </p:txBody>
      </p:sp>
      <p:sp>
        <p:nvSpPr>
          <p:cNvPr id="11267" name="Rectangle 3"/>
          <p:cNvSpPr>
            <a:spLocks noGrp="1" noChangeArrowheads="1"/>
          </p:cNvSpPr>
          <p:nvPr>
            <p:ph idx="1"/>
          </p:nvPr>
        </p:nvSpPr>
        <p:spPr>
          <a:xfrm>
            <a:off x="228600" y="1066800"/>
            <a:ext cx="8686800" cy="5410200"/>
          </a:xfrm>
        </p:spPr>
        <p:txBody>
          <a:bodyPr/>
          <a:lstStyle/>
          <a:p>
            <a:pPr algn="just" eaLnBrk="1" hangingPunct="1"/>
            <a:r>
              <a:rPr lang="en-US" altLang="en-US" dirty="0" smtClean="0"/>
              <a:t>Anchorage in which the resistance of one or more dental unit is utilized to move one or more opposing dental unit is reciprocal anchorage.</a:t>
            </a:r>
          </a:p>
          <a:p>
            <a:pPr algn="just" eaLnBrk="1" hangingPunct="1"/>
            <a:endParaRPr lang="en-US" altLang="en-US" dirty="0" smtClean="0"/>
          </a:p>
          <a:p>
            <a:pPr algn="just" eaLnBrk="1" hangingPunct="1"/>
            <a:r>
              <a:rPr lang="en-US" altLang="en-US" dirty="0" smtClean="0"/>
              <a:t>Here both resistance units are malposed and the dissipation of </a:t>
            </a:r>
            <a:r>
              <a:rPr lang="en-US" altLang="en-US" b="1" u="sng" dirty="0" smtClean="0">
                <a:solidFill>
                  <a:srgbClr val="FF0000"/>
                </a:solidFill>
              </a:rPr>
              <a:t>Equal and Opposite Force </a:t>
            </a:r>
            <a:r>
              <a:rPr lang="en-US" altLang="en-US" dirty="0" smtClean="0"/>
              <a:t>tends to move each unit towards more normal occlusion.</a:t>
            </a:r>
          </a:p>
        </p:txBody>
      </p:sp>
      <p:sp>
        <p:nvSpPr>
          <p:cNvPr id="11268" name="Slide Number Placeholder 3"/>
          <p:cNvSpPr>
            <a:spLocks noGrp="1"/>
          </p:cNvSpPr>
          <p:nvPr>
            <p:ph type="sldNum" sz="quarter" idx="12"/>
          </p:nvPr>
        </p:nvSpPr>
        <p:spPr>
          <a:noFill/>
        </p:spPr>
        <p:txBody>
          <a:bodyPr/>
          <a:lstStyle/>
          <a:p>
            <a:fld id="{6DBA38B7-C499-4A5E-80F9-90D9928D5192}" type="slidenum">
              <a:rPr lang="en-US" altLang="en-US" smtClean="0"/>
              <a:pPr/>
              <a:t>12</a:t>
            </a:fld>
            <a:endParaRPr lang="en-US" altLang="en-US" smtClean="0"/>
          </a:p>
        </p:txBody>
      </p:sp>
      <p:pic>
        <p:nvPicPr>
          <p:cNvPr id="5" name="~PP894.WAV">
            <a:hlinkClick r:id="" action="ppaction://media"/>
          </p:cNvPr>
          <p:cNvPicPr>
            <a:picLocks noRot="1" noChangeAspect="1"/>
          </p:cNvPicPr>
          <p:nvPr>
            <a:wavAudioFile r:embed="rId1" name="~PP894.WAV"/>
          </p:nvPr>
        </p:nvPicPr>
        <p:blipFill>
          <a:blip r:embed="rId4"/>
          <a:stretch>
            <a:fillRect/>
          </a:stretch>
        </p:blipFill>
        <p:spPr>
          <a:xfrm>
            <a:off x="8685213" y="6399213"/>
            <a:ext cx="244475" cy="244475"/>
          </a:xfrm>
          <a:prstGeom prst="rect">
            <a:avLst/>
          </a:prstGeom>
        </p:spPr>
      </p:pic>
    </p:spTree>
  </p:cSld>
  <p:clrMapOvr>
    <a:masterClrMapping/>
  </p:clrMapOvr>
  <p:transition advTm="314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Reciprocal Anchorage</a:t>
            </a:r>
            <a:br>
              <a:rPr lang="en-US" dirty="0" smtClean="0"/>
            </a:br>
            <a:r>
              <a:rPr lang="en-US" dirty="0" smtClean="0"/>
              <a:t>Cross Elastics</a:t>
            </a:r>
            <a:endParaRPr lang="en-US" dirty="0"/>
          </a:p>
        </p:txBody>
      </p:sp>
      <p:sp>
        <p:nvSpPr>
          <p:cNvPr id="5" name="Slide Number Placeholder 4"/>
          <p:cNvSpPr>
            <a:spLocks noGrp="1"/>
          </p:cNvSpPr>
          <p:nvPr>
            <p:ph type="sldNum" sz="quarter" idx="12"/>
          </p:nvPr>
        </p:nvSpPr>
        <p:spPr/>
        <p:txBody>
          <a:bodyPr/>
          <a:lstStyle/>
          <a:p>
            <a:pPr>
              <a:defRPr/>
            </a:pPr>
            <a:fld id="{9C558A6D-B1A9-49AB-94A9-EFBAD28608DE}" type="slidenum">
              <a:rPr lang="en-US" smtClean="0"/>
              <a:pPr>
                <a:defRPr/>
              </a:pPr>
              <a:t>13</a:t>
            </a:fld>
            <a:endParaRPr lang="en-US"/>
          </a:p>
        </p:txBody>
      </p:sp>
      <p:pic>
        <p:nvPicPr>
          <p:cNvPr id="6" name="Picture 10" descr="C:\Users\Romil\Desktop\22_Crossbite_left_2.jpg"/>
          <p:cNvPicPr>
            <a:picLocks noGrp="1" noChangeAspect="1" noChangeArrowheads="1"/>
          </p:cNvPicPr>
          <p:nvPr>
            <p:ph sz="half" idx="2"/>
          </p:nvPr>
        </p:nvPicPr>
        <p:blipFill>
          <a:blip r:embed="rId3"/>
          <a:srcRect r="23219" b="-1843"/>
          <a:stretch>
            <a:fillRect/>
          </a:stretch>
        </p:blipFill>
        <p:spPr bwMode="auto">
          <a:xfrm>
            <a:off x="5257800" y="2133600"/>
            <a:ext cx="2895600" cy="2558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9" descr="C:\Users\Romil\Desktop\21_Crossbite_right_2.jpg"/>
          <p:cNvPicPr>
            <a:picLocks noChangeAspect="1" noChangeArrowheads="1"/>
          </p:cNvPicPr>
          <p:nvPr/>
        </p:nvPicPr>
        <p:blipFill>
          <a:blip r:embed="rId4"/>
          <a:srcRect l="22000"/>
          <a:stretch>
            <a:fillRect/>
          </a:stretch>
        </p:blipFill>
        <p:spPr>
          <a:xfrm>
            <a:off x="1219200" y="2133600"/>
            <a:ext cx="2971800" cy="2538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P2152.WAV">
            <a:hlinkClick r:id="" action="ppaction://media"/>
          </p:cNvPr>
          <p:cNvPicPr>
            <a:picLocks noRot="1" noChangeAspect="1"/>
          </p:cNvPicPr>
          <p:nvPr>
            <a:wavAudioFile r:embed="rId1" name="~PP2152.WAV"/>
          </p:nvPr>
        </p:nvPicPr>
        <p:blipFill>
          <a:blip r:embed="rId5"/>
          <a:stretch>
            <a:fillRect/>
          </a:stretch>
        </p:blipFill>
        <p:spPr>
          <a:xfrm>
            <a:off x="8685213" y="6399213"/>
            <a:ext cx="244475" cy="244475"/>
          </a:xfrm>
          <a:prstGeom prst="rect">
            <a:avLst/>
          </a:prstGeom>
        </p:spPr>
      </p:pic>
    </p:spTree>
  </p:cSld>
  <p:clrMapOvr>
    <a:masterClrMapping/>
  </p:clrMapOvr>
  <p:transition advTm="25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Correction of Midline Diastema</a:t>
            </a:r>
            <a:endParaRPr lang="en-US" dirty="0"/>
          </a:p>
        </p:txBody>
      </p:sp>
      <p:sp>
        <p:nvSpPr>
          <p:cNvPr id="7" name="Content Placeholder 6"/>
          <p:cNvSpPr>
            <a:spLocks noGrp="1"/>
          </p:cNvSpPr>
          <p:nvPr>
            <p:ph idx="1"/>
          </p:nvPr>
        </p:nvSpPr>
        <p:spPr/>
        <p:txBody>
          <a:bodyPr/>
          <a:lstStyle/>
          <a:p>
            <a:endParaRPr lang="en-US" dirty="0"/>
          </a:p>
        </p:txBody>
      </p:sp>
      <p:sp>
        <p:nvSpPr>
          <p:cNvPr id="13315" name="Slide Number Placeholder 2"/>
          <p:cNvSpPr>
            <a:spLocks noGrp="1"/>
          </p:cNvSpPr>
          <p:nvPr>
            <p:ph type="sldNum" sz="quarter" idx="12"/>
          </p:nvPr>
        </p:nvSpPr>
        <p:spPr>
          <a:noFill/>
        </p:spPr>
        <p:txBody>
          <a:bodyPr/>
          <a:lstStyle/>
          <a:p>
            <a:fld id="{39804F7D-D227-4949-8512-729C61E5507D}" type="slidenum">
              <a:rPr lang="en-US" altLang="en-US" smtClean="0"/>
              <a:pPr/>
              <a:t>14</a:t>
            </a:fld>
            <a:endParaRPr lang="en-US" altLang="en-US" smtClean="0"/>
          </a:p>
        </p:txBody>
      </p:sp>
      <p:pic>
        <p:nvPicPr>
          <p:cNvPr id="4" name="Content Placeholder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43000" y="1371600"/>
            <a:ext cx="6792417" cy="4419600"/>
          </a:xfrm>
          <a:prstGeom prst="rect">
            <a:avLst/>
          </a:prstGeom>
        </p:spPr>
      </p:pic>
      <p:pic>
        <p:nvPicPr>
          <p:cNvPr id="8" name="~PP660.WAV">
            <a:hlinkClick r:id="" action="ppaction://media"/>
          </p:cNvPr>
          <p:cNvPicPr>
            <a:picLocks noRot="1" noChangeAspect="1"/>
          </p:cNvPicPr>
          <p:nvPr>
            <a:wavAudioFile r:embed="rId1" name="~PP660.WAV"/>
          </p:nvPr>
        </p:nvPicPr>
        <p:blipFill>
          <a:blip r:embed="rId5"/>
          <a:stretch>
            <a:fillRect/>
          </a:stretch>
        </p:blipFill>
        <p:spPr>
          <a:xfrm>
            <a:off x="8685213" y="6399213"/>
            <a:ext cx="244475" cy="244475"/>
          </a:xfrm>
          <a:prstGeom prst="rect">
            <a:avLst/>
          </a:prstGeom>
        </p:spPr>
      </p:pic>
    </p:spTree>
  </p:cSld>
  <p:clrMapOvr>
    <a:masterClrMapping/>
  </p:clrMapOvr>
  <p:transition advTm="393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Reciprocal Anchorage</a:t>
            </a:r>
            <a:endParaRPr lang="en-US" dirty="0"/>
          </a:p>
        </p:txBody>
      </p:sp>
      <p:sp>
        <p:nvSpPr>
          <p:cNvPr id="10" name="Text Placeholder 9"/>
          <p:cNvSpPr>
            <a:spLocks noGrp="1"/>
          </p:cNvSpPr>
          <p:nvPr>
            <p:ph type="body" idx="1"/>
          </p:nvPr>
        </p:nvSpPr>
        <p:spPr/>
        <p:txBody>
          <a:bodyPr/>
          <a:lstStyle/>
          <a:p>
            <a:pPr algn="ctr"/>
            <a:r>
              <a:rPr lang="en-US" dirty="0" smtClean="0"/>
              <a:t>Slow maxillary expansion</a:t>
            </a:r>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a:off x="4724400" y="2438400"/>
            <a:ext cx="4040188" cy="2319068"/>
          </a:xfrm>
          <a:prstGeom prst="rect">
            <a:avLst/>
          </a:prstGeom>
        </p:spPr>
      </p:pic>
      <p:sp>
        <p:nvSpPr>
          <p:cNvPr id="11" name="Text Placeholder 10"/>
          <p:cNvSpPr>
            <a:spLocks noGrp="1"/>
          </p:cNvSpPr>
          <p:nvPr>
            <p:ph type="body" sz="quarter" idx="3"/>
          </p:nvPr>
        </p:nvSpPr>
        <p:spPr/>
        <p:txBody>
          <a:bodyPr/>
          <a:lstStyle/>
          <a:p>
            <a:pPr algn="ctr"/>
            <a:r>
              <a:rPr lang="en-US" dirty="0" smtClean="0"/>
              <a:t>Rapid Maxillary Expansion</a:t>
            </a:r>
            <a:endParaRPr lang="en-US" dirty="0"/>
          </a:p>
        </p:txBody>
      </p:sp>
      <p:sp>
        <p:nvSpPr>
          <p:cNvPr id="4" name="Slide Number Placeholder 3"/>
          <p:cNvSpPr>
            <a:spLocks noGrp="1"/>
          </p:cNvSpPr>
          <p:nvPr>
            <p:ph type="sldNum" sz="quarter" idx="12"/>
          </p:nvPr>
        </p:nvSpPr>
        <p:spPr/>
        <p:txBody>
          <a:bodyPr/>
          <a:lstStyle/>
          <a:p>
            <a:pPr>
              <a:defRPr/>
            </a:pPr>
            <a:fld id="{E333B8AA-41DD-463A-9860-4A82A802BC1F}" type="slidenum">
              <a:rPr lang="en-US" smtClean="0"/>
              <a:pPr>
                <a:defRPr/>
              </a:pPr>
              <a:t>15</a:t>
            </a:fld>
            <a:endParaRPr lang="en-US"/>
          </a:p>
        </p:txBody>
      </p:sp>
      <p:pic>
        <p:nvPicPr>
          <p:cNvPr id="13" name="Picture 8" descr="C:\Users\Romil\Desktop\images.jpg"/>
          <p:cNvPicPr>
            <a:picLocks noChangeAspect="1" noChangeArrowheads="1"/>
          </p:cNvPicPr>
          <p:nvPr/>
        </p:nvPicPr>
        <p:blipFill>
          <a:blip r:embed="rId4"/>
          <a:srcRect/>
          <a:stretch>
            <a:fillRect/>
          </a:stretch>
        </p:blipFill>
        <p:spPr>
          <a:xfrm>
            <a:off x="533400" y="2362200"/>
            <a:ext cx="3771900" cy="2509838"/>
          </a:xfrm>
          <a:prstGeom prst="rect">
            <a:avLst/>
          </a:prstGeom>
          <a:noFill/>
        </p:spPr>
      </p:pic>
      <p:pic>
        <p:nvPicPr>
          <p:cNvPr id="12" name="~PP2620.WAV">
            <a:hlinkClick r:id="" action="ppaction://media"/>
          </p:cNvPr>
          <p:cNvPicPr>
            <a:picLocks noRot="1" noChangeAspect="1"/>
          </p:cNvPicPr>
          <p:nvPr>
            <a:wavAudioFile r:embed="rId1" name="~PP2620.WAV"/>
          </p:nvPr>
        </p:nvPicPr>
        <p:blipFill>
          <a:blip r:embed="rId5"/>
          <a:stretch>
            <a:fillRect/>
          </a:stretch>
        </p:blipFill>
        <p:spPr>
          <a:xfrm>
            <a:off x="8685213" y="6399213"/>
            <a:ext cx="244475" cy="244475"/>
          </a:xfrm>
          <a:prstGeom prst="rect">
            <a:avLst/>
          </a:prstGeom>
        </p:spPr>
      </p:pic>
    </p:spTree>
  </p:cSld>
  <p:clrMapOvr>
    <a:masterClrMapping/>
  </p:clrMapOvr>
  <p:transition advTm="263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dirty="0" smtClean="0">
                <a:latin typeface="Aharoni" pitchFamily="2" charset="-79"/>
                <a:cs typeface="Aharoni" pitchFamily="2" charset="-79"/>
              </a:rPr>
              <a:t>Compound Anchorage</a:t>
            </a:r>
          </a:p>
        </p:txBody>
      </p:sp>
      <p:sp>
        <p:nvSpPr>
          <p:cNvPr id="14339" name="Rectangle 3"/>
          <p:cNvSpPr>
            <a:spLocks noGrp="1" noChangeArrowheads="1"/>
          </p:cNvSpPr>
          <p:nvPr>
            <p:ph idx="1"/>
          </p:nvPr>
        </p:nvSpPr>
        <p:spPr/>
        <p:txBody>
          <a:bodyPr/>
          <a:lstStyle/>
          <a:p>
            <a:pPr algn="just" eaLnBrk="1" hangingPunct="1"/>
            <a:r>
              <a:rPr lang="en-US" altLang="en-US" sz="4400" smtClean="0"/>
              <a:t>These type of anchorage provides for the </a:t>
            </a:r>
            <a:r>
              <a:rPr lang="en-US" altLang="en-US" sz="4400" b="1" smtClean="0">
                <a:solidFill>
                  <a:srgbClr val="C00000"/>
                </a:solidFill>
              </a:rPr>
              <a:t>use of more teeth</a:t>
            </a:r>
            <a:r>
              <a:rPr lang="en-US" altLang="en-US" sz="4400" smtClean="0"/>
              <a:t> </a:t>
            </a:r>
            <a:r>
              <a:rPr lang="en-US" altLang="en-US" sz="4400" b="1" smtClean="0">
                <a:solidFill>
                  <a:srgbClr val="C00000"/>
                </a:solidFill>
              </a:rPr>
              <a:t>with greater anchorage potential</a:t>
            </a:r>
            <a:r>
              <a:rPr lang="en-US" altLang="en-US" sz="4400" smtClean="0"/>
              <a:t> to move a tooth or teeth with lesser support.</a:t>
            </a:r>
          </a:p>
          <a:p>
            <a:pPr algn="just" eaLnBrk="1" hangingPunct="1">
              <a:buFontTx/>
              <a:buNone/>
            </a:pPr>
            <a:endParaRPr lang="en-US" altLang="en-US" sz="4400" smtClean="0"/>
          </a:p>
        </p:txBody>
      </p:sp>
      <p:sp>
        <p:nvSpPr>
          <p:cNvPr id="14340" name="Slide Number Placeholder 3"/>
          <p:cNvSpPr>
            <a:spLocks noGrp="1"/>
          </p:cNvSpPr>
          <p:nvPr>
            <p:ph type="sldNum" sz="quarter" idx="12"/>
          </p:nvPr>
        </p:nvSpPr>
        <p:spPr>
          <a:noFill/>
        </p:spPr>
        <p:txBody>
          <a:bodyPr/>
          <a:lstStyle/>
          <a:p>
            <a:fld id="{58DFD2A2-A888-4107-BEC7-67BC1346A02A}" type="slidenum">
              <a:rPr lang="en-US" altLang="en-US" smtClean="0"/>
              <a:pPr/>
              <a:t>16</a:t>
            </a:fld>
            <a:endParaRPr lang="en-US" altLang="en-US" smtClean="0"/>
          </a:p>
        </p:txBody>
      </p:sp>
      <p:pic>
        <p:nvPicPr>
          <p:cNvPr id="5" name="~PP3510.WAV">
            <a:hlinkClick r:id="" action="ppaction://media"/>
          </p:cNvPr>
          <p:cNvPicPr>
            <a:picLocks noRot="1" noChangeAspect="1"/>
          </p:cNvPicPr>
          <p:nvPr>
            <a:wavAudioFile r:embed="rId1" name="~PP3510.WAV"/>
          </p:nvPr>
        </p:nvPicPr>
        <p:blipFill>
          <a:blip r:embed="rId4"/>
          <a:stretch>
            <a:fillRect/>
          </a:stretch>
        </p:blipFill>
        <p:spPr>
          <a:xfrm>
            <a:off x="8685213" y="6399213"/>
            <a:ext cx="244475" cy="244475"/>
          </a:xfrm>
          <a:prstGeom prst="rect">
            <a:avLst/>
          </a:prstGeom>
        </p:spPr>
      </p:pic>
    </p:spTree>
  </p:cSld>
  <p:clrMapOvr>
    <a:masterClrMapping/>
  </p:clrMapOvr>
  <p:transition advTm="293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Canine Retraction</a:t>
            </a:r>
            <a:endParaRPr lang="en-US" dirty="0"/>
          </a:p>
        </p:txBody>
      </p:sp>
      <p:sp>
        <p:nvSpPr>
          <p:cNvPr id="4" name="Slide Number Placeholder 3"/>
          <p:cNvSpPr>
            <a:spLocks noGrp="1"/>
          </p:cNvSpPr>
          <p:nvPr>
            <p:ph type="sldNum" sz="quarter" idx="12"/>
          </p:nvPr>
        </p:nvSpPr>
        <p:spPr/>
        <p:txBody>
          <a:bodyPr/>
          <a:lstStyle/>
          <a:p>
            <a:pPr>
              <a:defRPr/>
            </a:pPr>
            <a:fld id="{E333B8AA-41DD-463A-9860-4A82A802BC1F}" type="slidenum">
              <a:rPr lang="en-US" smtClean="0"/>
              <a:pPr>
                <a:defRPr/>
              </a:pPr>
              <a:t>17</a:t>
            </a:fld>
            <a:endParaRPr lang="en-US"/>
          </a:p>
        </p:txBody>
      </p:sp>
      <p:pic>
        <p:nvPicPr>
          <p:cNvPr id="2050" name="Picture 2" descr="F:\DR ROMIL\INDIVIDUAL CANINE\IMG_9920.JPG"/>
          <p:cNvPicPr>
            <a:picLocks noGrp="1" noChangeAspect="1" noChangeArrowheads="1"/>
          </p:cNvPicPr>
          <p:nvPr>
            <p:ph idx="1"/>
          </p:nvPr>
        </p:nvPicPr>
        <p:blipFill>
          <a:blip r:embed="rId3" cstate="print"/>
          <a:srcRect l="2961" t="11103" r="6717" b="8959"/>
          <a:stretch>
            <a:fillRect/>
          </a:stretch>
        </p:blipFill>
        <p:spPr bwMode="auto">
          <a:xfrm>
            <a:off x="1600200" y="1600200"/>
            <a:ext cx="6068483" cy="3581400"/>
          </a:xfrm>
          <a:prstGeom prst="rect">
            <a:avLst/>
          </a:prstGeom>
          <a:noFill/>
        </p:spPr>
      </p:pic>
      <p:pic>
        <p:nvPicPr>
          <p:cNvPr id="5" name="~PP2455.WAV">
            <a:hlinkClick r:id="" action="ppaction://media"/>
          </p:cNvPr>
          <p:cNvPicPr>
            <a:picLocks noRot="1" noChangeAspect="1"/>
          </p:cNvPicPr>
          <p:nvPr>
            <a:wavAudioFile r:embed="rId1" name="~PP2455.WAV"/>
          </p:nvPr>
        </p:nvPicPr>
        <p:blipFill>
          <a:blip r:embed="rId4"/>
          <a:stretch>
            <a:fillRect/>
          </a:stretch>
        </p:blipFill>
        <p:spPr>
          <a:xfrm>
            <a:off x="8685213" y="6399213"/>
            <a:ext cx="244475" cy="244475"/>
          </a:xfrm>
          <a:prstGeom prst="rect">
            <a:avLst/>
          </a:prstGeom>
        </p:spPr>
      </p:pic>
    </p:spTree>
  </p:cSld>
  <p:clrMapOvr>
    <a:masterClrMapping/>
  </p:clrMapOvr>
  <p:transition advTm="39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eaLnBrk="1" hangingPunct="1"/>
            <a:r>
              <a:rPr lang="en-US" altLang="en-US" sz="4000" dirty="0" smtClean="0">
                <a:latin typeface="Aharoni" pitchFamily="2" charset="-79"/>
                <a:cs typeface="Aharoni" pitchFamily="2" charset="-79"/>
              </a:rPr>
              <a:t>Reinforced Anchorage</a:t>
            </a:r>
          </a:p>
        </p:txBody>
      </p:sp>
      <p:sp>
        <p:nvSpPr>
          <p:cNvPr id="15363" name="Rectangle 3"/>
          <p:cNvSpPr>
            <a:spLocks noGrp="1" noChangeArrowheads="1"/>
          </p:cNvSpPr>
          <p:nvPr>
            <p:ph idx="1"/>
          </p:nvPr>
        </p:nvSpPr>
        <p:spPr/>
        <p:txBody>
          <a:bodyPr/>
          <a:lstStyle/>
          <a:p>
            <a:pPr algn="just" eaLnBrk="1" hangingPunct="1"/>
            <a:r>
              <a:rPr lang="en-US" altLang="en-US" sz="3600" dirty="0" smtClean="0"/>
              <a:t>Here the anchorage units are reinforced by the use of </a:t>
            </a:r>
            <a:r>
              <a:rPr lang="en-US" altLang="en-US" sz="3600" b="1" dirty="0" smtClean="0">
                <a:solidFill>
                  <a:srgbClr val="C00000"/>
                </a:solidFill>
              </a:rPr>
              <a:t>more than one type</a:t>
            </a:r>
            <a:r>
              <a:rPr lang="en-US" altLang="en-US" sz="3600" dirty="0" smtClean="0"/>
              <a:t> of resistance units.</a:t>
            </a:r>
          </a:p>
          <a:p>
            <a:pPr algn="just" eaLnBrk="1" hangingPunct="1">
              <a:buFontTx/>
              <a:buNone/>
            </a:pPr>
            <a:endParaRPr lang="en-US" altLang="en-US" sz="3600" dirty="0" smtClean="0"/>
          </a:p>
          <a:p>
            <a:pPr algn="just" eaLnBrk="1" hangingPunct="1"/>
            <a:r>
              <a:rPr lang="en-US" altLang="en-US" sz="3600" dirty="0" smtClean="0"/>
              <a:t>Example: use of </a:t>
            </a:r>
            <a:r>
              <a:rPr lang="en-US" altLang="en-US" sz="3600" b="1" dirty="0" smtClean="0">
                <a:solidFill>
                  <a:srgbClr val="002060"/>
                </a:solidFill>
              </a:rPr>
              <a:t>Trans-Palatal Arch </a:t>
            </a:r>
            <a:r>
              <a:rPr lang="en-US" altLang="en-US" sz="3600" dirty="0" smtClean="0"/>
              <a:t>or </a:t>
            </a:r>
            <a:r>
              <a:rPr lang="en-US" altLang="en-US" sz="3600" b="1" dirty="0" smtClean="0">
                <a:solidFill>
                  <a:srgbClr val="002060"/>
                </a:solidFill>
              </a:rPr>
              <a:t>Lingual Arch </a:t>
            </a:r>
            <a:r>
              <a:rPr lang="en-US" altLang="en-US" sz="3600" dirty="0" smtClean="0"/>
              <a:t>with routine fixed therapy.</a:t>
            </a:r>
          </a:p>
        </p:txBody>
      </p:sp>
      <p:sp>
        <p:nvSpPr>
          <p:cNvPr id="15364" name="Slide Number Placeholder 3"/>
          <p:cNvSpPr>
            <a:spLocks noGrp="1"/>
          </p:cNvSpPr>
          <p:nvPr>
            <p:ph type="sldNum" sz="quarter" idx="12"/>
          </p:nvPr>
        </p:nvSpPr>
        <p:spPr>
          <a:noFill/>
        </p:spPr>
        <p:txBody>
          <a:bodyPr/>
          <a:lstStyle/>
          <a:p>
            <a:fld id="{4633843C-D82E-4B5C-9482-919B896DCB73}" type="slidenum">
              <a:rPr lang="en-US" altLang="en-US" smtClean="0"/>
              <a:pPr/>
              <a:t>18</a:t>
            </a:fld>
            <a:endParaRPr lang="en-US" altLang="en-US" smtClean="0"/>
          </a:p>
        </p:txBody>
      </p:sp>
      <p:pic>
        <p:nvPicPr>
          <p:cNvPr id="5" name="~PP475.WAV">
            <a:hlinkClick r:id="" action="ppaction://media"/>
          </p:cNvPr>
          <p:cNvPicPr>
            <a:picLocks noRot="1" noChangeAspect="1"/>
          </p:cNvPicPr>
          <p:nvPr>
            <a:wavAudioFile r:embed="rId1" name="~PP475.WAV"/>
          </p:nvPr>
        </p:nvPicPr>
        <p:blipFill>
          <a:blip r:embed="rId4"/>
          <a:stretch>
            <a:fillRect/>
          </a:stretch>
        </p:blipFill>
        <p:spPr>
          <a:xfrm>
            <a:off x="8685213" y="6399213"/>
            <a:ext cx="244475" cy="244475"/>
          </a:xfrm>
          <a:prstGeom prst="rect">
            <a:avLst/>
          </a:prstGeom>
        </p:spPr>
      </p:pic>
    </p:spTree>
  </p:cSld>
  <p:clrMapOvr>
    <a:masterClrMapping/>
  </p:clrMapOvr>
  <p:transition advTm="265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haroni" pitchFamily="2" charset="-79"/>
                <a:cs typeface="Aharoni" pitchFamily="2" charset="-79"/>
              </a:rPr>
              <a:t>Nance Palatal Arch &amp; Lingual Arch</a:t>
            </a:r>
            <a:endParaRPr lang="en-US" sz="3600" dirty="0">
              <a:latin typeface="Aharoni" pitchFamily="2" charset="-79"/>
              <a:cs typeface="Aharoni" pitchFamily="2" charset="-79"/>
            </a:endParaRPr>
          </a:p>
        </p:txBody>
      </p:sp>
      <p:sp>
        <p:nvSpPr>
          <p:cNvPr id="4" name="Slide Number Placeholder 3"/>
          <p:cNvSpPr>
            <a:spLocks noGrp="1"/>
          </p:cNvSpPr>
          <p:nvPr>
            <p:ph type="sldNum" sz="quarter" idx="12"/>
          </p:nvPr>
        </p:nvSpPr>
        <p:spPr/>
        <p:txBody>
          <a:bodyPr/>
          <a:lstStyle/>
          <a:p>
            <a:pPr>
              <a:defRPr/>
            </a:pPr>
            <a:fld id="{E333B8AA-41DD-463A-9860-4A82A802BC1F}" type="slidenum">
              <a:rPr lang="en-US" smtClean="0"/>
              <a:pPr>
                <a:defRPr/>
              </a:pPr>
              <a:t>19</a:t>
            </a:fld>
            <a:endParaRPr lang="en-US"/>
          </a:p>
        </p:txBody>
      </p:sp>
      <p:pic>
        <p:nvPicPr>
          <p:cNvPr id="3074" name="Picture 2" descr="F:\DR ROMIL\NANCE BUTTON\IMG_1030.JPG"/>
          <p:cNvPicPr>
            <a:picLocks noGrp="1" noChangeAspect="1" noChangeArrowheads="1"/>
          </p:cNvPicPr>
          <p:nvPr>
            <p:ph idx="1"/>
          </p:nvPr>
        </p:nvPicPr>
        <p:blipFill>
          <a:blip r:embed="rId3" cstate="print"/>
          <a:srcRect l="6180" r="5246"/>
          <a:stretch>
            <a:fillRect/>
          </a:stretch>
        </p:blipFill>
        <p:spPr bwMode="auto">
          <a:xfrm>
            <a:off x="228599" y="2362200"/>
            <a:ext cx="4012481" cy="3020053"/>
          </a:xfrm>
          <a:prstGeom prst="rect">
            <a:avLst/>
          </a:prstGeom>
          <a:noFill/>
        </p:spPr>
      </p:pic>
      <p:pic>
        <p:nvPicPr>
          <p:cNvPr id="3076" name="Picture 4" descr="F:\DR ROMIL\LINGUAL ARCH\IMG_1033.JPG"/>
          <p:cNvPicPr>
            <a:picLocks noChangeAspect="1" noChangeArrowheads="1"/>
          </p:cNvPicPr>
          <p:nvPr/>
        </p:nvPicPr>
        <p:blipFill>
          <a:blip r:embed="rId4" cstate="print"/>
          <a:srcRect l="7410" r="7381" b="8333"/>
          <a:stretch>
            <a:fillRect/>
          </a:stretch>
        </p:blipFill>
        <p:spPr bwMode="auto">
          <a:xfrm>
            <a:off x="4470400" y="2362200"/>
            <a:ext cx="4292600" cy="3079474"/>
          </a:xfrm>
          <a:prstGeom prst="rect">
            <a:avLst/>
          </a:prstGeom>
          <a:noFill/>
        </p:spPr>
      </p:pic>
      <p:pic>
        <p:nvPicPr>
          <p:cNvPr id="6" name="~PP401.WAV">
            <a:hlinkClick r:id="" action="ppaction://media"/>
          </p:cNvPr>
          <p:cNvPicPr>
            <a:picLocks noRot="1" noChangeAspect="1"/>
          </p:cNvPicPr>
          <p:nvPr>
            <a:wavAudioFile r:embed="rId1" name="~PP401.WAV"/>
          </p:nvPr>
        </p:nvPicPr>
        <p:blipFill>
          <a:blip r:embed="rId5"/>
          <a:stretch>
            <a:fillRect/>
          </a:stretch>
        </p:blipFill>
        <p:spPr>
          <a:xfrm>
            <a:off x="8685213" y="6399213"/>
            <a:ext cx="244475" cy="244475"/>
          </a:xfrm>
          <a:prstGeom prst="rect">
            <a:avLst/>
          </a:prstGeom>
        </p:spPr>
      </p:pic>
    </p:spTree>
  </p:cSld>
  <p:clrMapOvr>
    <a:masterClrMapping/>
  </p:clrMapOvr>
  <p:transition advTm="489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haroni" pitchFamily="2" charset="-79"/>
                <a:cs typeface="Aharoni" pitchFamily="2" charset="-79"/>
              </a:rPr>
              <a:t>City in Alaska……………….</a:t>
            </a:r>
            <a:endParaRPr lang="en-US" dirty="0">
              <a:latin typeface="Aharoni" pitchFamily="2" charset="-79"/>
              <a:cs typeface="Aharoni" pitchFamily="2" charset="-79"/>
            </a:endParaRPr>
          </a:p>
        </p:txBody>
      </p:sp>
      <p:sp>
        <p:nvSpPr>
          <p:cNvPr id="4" name="Slide Number Placeholder 3"/>
          <p:cNvSpPr>
            <a:spLocks noGrp="1"/>
          </p:cNvSpPr>
          <p:nvPr>
            <p:ph type="sldNum" sz="quarter" idx="12"/>
          </p:nvPr>
        </p:nvSpPr>
        <p:spPr/>
        <p:txBody>
          <a:bodyPr/>
          <a:lstStyle/>
          <a:p>
            <a:pPr>
              <a:defRPr/>
            </a:pPr>
            <a:fld id="{E333B8AA-41DD-463A-9860-4A82A802BC1F}" type="slidenum">
              <a:rPr lang="en-US" smtClean="0"/>
              <a:pPr>
                <a:defRPr/>
              </a:pPr>
              <a:t>2</a:t>
            </a:fld>
            <a:endParaRPr lang="en-US" dirty="0"/>
          </a:p>
        </p:txBody>
      </p:sp>
      <p:pic>
        <p:nvPicPr>
          <p:cNvPr id="1028" name="Picture 4" descr="Anchorage, Alaska skyline with a winter reflection"/>
          <p:cNvPicPr>
            <a:picLocks noGrp="1" noChangeAspect="1" noChangeArrowheads="1"/>
          </p:cNvPicPr>
          <p:nvPr>
            <p:ph idx="1"/>
          </p:nvPr>
        </p:nvPicPr>
        <p:blipFill>
          <a:blip r:embed="rId3"/>
          <a:srcRect/>
          <a:stretch>
            <a:fillRect/>
          </a:stretch>
        </p:blipFill>
        <p:spPr bwMode="auto">
          <a:xfrm>
            <a:off x="179085" y="1219200"/>
            <a:ext cx="8812515" cy="5063332"/>
          </a:xfrm>
          <a:prstGeom prst="rect">
            <a:avLst/>
          </a:prstGeom>
          <a:ln>
            <a:noFill/>
          </a:ln>
          <a:effectLst>
            <a:softEdge rad="112500"/>
          </a:effectLst>
        </p:spPr>
      </p:pic>
      <p:pic>
        <p:nvPicPr>
          <p:cNvPr id="5" name="~PP2349.WAV">
            <a:hlinkClick r:id="" action="ppaction://media"/>
          </p:cNvPr>
          <p:cNvPicPr>
            <a:picLocks noRot="1" noChangeAspect="1"/>
          </p:cNvPicPr>
          <p:nvPr>
            <a:wavAudioFile r:embed="rId1" name="~PP2349.WAV"/>
          </p:nvPr>
        </p:nvPicPr>
        <p:blipFill>
          <a:blip r:embed="rId4"/>
          <a:stretch>
            <a:fillRect/>
          </a:stretch>
        </p:blipFill>
        <p:spPr>
          <a:xfrm>
            <a:off x="8685213" y="6399213"/>
            <a:ext cx="244475" cy="244475"/>
          </a:xfrm>
          <a:prstGeom prst="rect">
            <a:avLst/>
          </a:prstGeom>
        </p:spPr>
      </p:pic>
    </p:spTree>
  </p:cSld>
  <p:clrMapOvr>
    <a:masterClrMapping/>
  </p:clrMapOvr>
  <p:transition advTm="17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b="1" smtClean="0"/>
              <a:t>INTRA MAXILLARY ANCHORAGE</a:t>
            </a:r>
          </a:p>
        </p:txBody>
      </p:sp>
      <p:sp>
        <p:nvSpPr>
          <p:cNvPr id="16387" name="Rectangle 3"/>
          <p:cNvSpPr>
            <a:spLocks noGrp="1" noChangeArrowheads="1"/>
          </p:cNvSpPr>
          <p:nvPr>
            <p:ph idx="1"/>
          </p:nvPr>
        </p:nvSpPr>
        <p:spPr>
          <a:xfrm>
            <a:off x="457200" y="1600200"/>
            <a:ext cx="8458200" cy="4953000"/>
          </a:xfrm>
        </p:spPr>
        <p:txBody>
          <a:bodyPr/>
          <a:lstStyle/>
          <a:p>
            <a:pPr algn="just" eaLnBrk="1" hangingPunct="1"/>
            <a:r>
              <a:rPr lang="en-US" altLang="en-US" sz="4000" smtClean="0"/>
              <a:t>When all the elements providing the anchorage as well as those to be moved are situated within the same jaw, the anchorage is described as intra-maxillary.</a:t>
            </a:r>
          </a:p>
          <a:p>
            <a:pPr algn="just" eaLnBrk="1" hangingPunct="1"/>
            <a:r>
              <a:rPr lang="en-US" altLang="en-US" sz="4000" smtClean="0"/>
              <a:t>Three sub types are simple, stationary and reciprocal.</a:t>
            </a:r>
          </a:p>
        </p:txBody>
      </p:sp>
      <p:sp>
        <p:nvSpPr>
          <p:cNvPr id="16388" name="Slide Number Placeholder 3"/>
          <p:cNvSpPr>
            <a:spLocks noGrp="1"/>
          </p:cNvSpPr>
          <p:nvPr>
            <p:ph type="sldNum" sz="quarter" idx="12"/>
          </p:nvPr>
        </p:nvSpPr>
        <p:spPr>
          <a:noFill/>
        </p:spPr>
        <p:txBody>
          <a:bodyPr/>
          <a:lstStyle/>
          <a:p>
            <a:fld id="{091DC640-37F6-49D7-90CF-815BEFCD458A}" type="slidenum">
              <a:rPr lang="en-US" altLang="en-US" smtClean="0"/>
              <a:pPr/>
              <a:t>20</a:t>
            </a:fld>
            <a:endParaRPr lang="en-US" altLang="en-US" smtClean="0"/>
          </a:p>
        </p:txBody>
      </p:sp>
      <p:pic>
        <p:nvPicPr>
          <p:cNvPr id="5" name="~PP3867.WAV">
            <a:hlinkClick r:id="" action="ppaction://media"/>
          </p:cNvPr>
          <p:cNvPicPr>
            <a:picLocks noRot="1" noChangeAspect="1"/>
          </p:cNvPicPr>
          <p:nvPr>
            <a:wavAudioFile r:embed="rId1" name="~PP3867.WAV"/>
          </p:nvPr>
        </p:nvPicPr>
        <p:blipFill>
          <a:blip r:embed="rId4"/>
          <a:stretch>
            <a:fillRect/>
          </a:stretch>
        </p:blipFill>
        <p:spPr>
          <a:xfrm>
            <a:off x="8685213" y="6399213"/>
            <a:ext cx="244475" cy="244475"/>
          </a:xfrm>
          <a:prstGeom prst="rect">
            <a:avLst/>
          </a:prstGeom>
        </p:spPr>
      </p:pic>
    </p:spTree>
  </p:cSld>
  <p:clrMapOvr>
    <a:masterClrMapping/>
  </p:clrMapOvr>
  <p:transition advTm="238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457200" y="274638"/>
            <a:ext cx="7848600" cy="1143000"/>
          </a:xfrm>
        </p:spPr>
        <p:txBody>
          <a:bodyPr/>
          <a:lstStyle/>
          <a:p>
            <a:pPr eaLnBrk="1" hangingPunct="1"/>
            <a:r>
              <a:rPr lang="en-US" altLang="en-US" sz="3600" smtClean="0"/>
              <a:t>EXAMPLE</a:t>
            </a:r>
          </a:p>
        </p:txBody>
      </p:sp>
      <p:pic>
        <p:nvPicPr>
          <p:cNvPr id="17413" name="Picture 6" descr="C:\Users\Romil\Desktop\MATERIALS-AND-METHODS-OF-ORTHODONTICS-PICTURE-03.jpg"/>
          <p:cNvPicPr>
            <a:picLocks noGrp="1" noChangeAspect="1" noChangeArrowheads="1"/>
          </p:cNvPicPr>
          <p:nvPr>
            <p:ph idx="1"/>
          </p:nvPr>
        </p:nvPicPr>
        <p:blipFill>
          <a:blip r:embed="rId4">
            <a:lum bright="20000" contrast="10000"/>
          </a:blip>
          <a:srcRect/>
          <a:stretch>
            <a:fillRect/>
          </a:stretch>
        </p:blipFill>
        <p:spPr>
          <a:xfrm>
            <a:off x="2362200" y="1676400"/>
            <a:ext cx="4967288" cy="3416300"/>
          </a:xfrm>
          <a:noFill/>
        </p:spPr>
      </p:pic>
      <p:sp>
        <p:nvSpPr>
          <p:cNvPr id="17412" name="Slide Number Placeholder 4"/>
          <p:cNvSpPr>
            <a:spLocks noGrp="1"/>
          </p:cNvSpPr>
          <p:nvPr>
            <p:ph type="sldNum" sz="quarter" idx="12"/>
          </p:nvPr>
        </p:nvSpPr>
        <p:spPr>
          <a:noFill/>
        </p:spPr>
        <p:txBody>
          <a:bodyPr/>
          <a:lstStyle/>
          <a:p>
            <a:fld id="{CE19731D-188F-493B-B25D-0F1BCCD007A5}" type="slidenum">
              <a:rPr lang="en-US" altLang="en-US" smtClean="0"/>
              <a:pPr/>
              <a:t>21</a:t>
            </a:fld>
            <a:endParaRPr lang="en-US" altLang="en-US" smtClean="0"/>
          </a:p>
        </p:txBody>
      </p:sp>
      <p:sp>
        <p:nvSpPr>
          <p:cNvPr id="17411" name="TextBox 3"/>
          <p:cNvSpPr txBox="1">
            <a:spLocks noChangeArrowheads="1"/>
          </p:cNvSpPr>
          <p:nvPr/>
        </p:nvSpPr>
        <p:spPr bwMode="auto">
          <a:xfrm>
            <a:off x="1219200" y="5334000"/>
            <a:ext cx="6705600" cy="523875"/>
          </a:xfrm>
          <a:prstGeom prst="rect">
            <a:avLst/>
          </a:prstGeom>
          <a:noFill/>
          <a:ln w="9525">
            <a:noFill/>
            <a:miter lim="800000"/>
            <a:headEnd/>
            <a:tailEnd/>
          </a:ln>
        </p:spPr>
        <p:txBody>
          <a:bodyPr>
            <a:spAutoFit/>
          </a:bodyPr>
          <a:lstStyle/>
          <a:p>
            <a:pPr algn="ctr">
              <a:buFontTx/>
              <a:buNone/>
            </a:pPr>
            <a:r>
              <a:rPr lang="en-US" altLang="en-US" b="1"/>
              <a:t>INTRA MAXILLARY ANCHORAGE</a:t>
            </a:r>
          </a:p>
        </p:txBody>
      </p:sp>
      <p:pic>
        <p:nvPicPr>
          <p:cNvPr id="6" name="~PP1764.WAV">
            <a:hlinkClick r:id="" action="ppaction://media"/>
          </p:cNvPr>
          <p:cNvPicPr>
            <a:picLocks noRot="1" noChangeAspect="1"/>
          </p:cNvPicPr>
          <p:nvPr>
            <a:wavAudioFile r:embed="rId1" name="~PP1764.WAV"/>
          </p:nvPr>
        </p:nvPicPr>
        <p:blipFill>
          <a:blip r:embed="rId5"/>
          <a:stretch>
            <a:fillRect/>
          </a:stretch>
        </p:blipFill>
        <p:spPr>
          <a:xfrm>
            <a:off x="8685213" y="6399213"/>
            <a:ext cx="244475" cy="244475"/>
          </a:xfrm>
          <a:prstGeom prst="rect">
            <a:avLst/>
          </a:prstGeom>
        </p:spPr>
      </p:pic>
    </p:spTree>
  </p:cSld>
  <p:clrMapOvr>
    <a:masterClrMapping/>
  </p:clrMapOvr>
  <p:transition advTm="182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2800" b="1" smtClean="0"/>
              <a:t>INTER MAXILLARY ANCHORAGE</a:t>
            </a:r>
          </a:p>
        </p:txBody>
      </p:sp>
      <p:sp>
        <p:nvSpPr>
          <p:cNvPr id="18435" name="Rectangle 3"/>
          <p:cNvSpPr>
            <a:spLocks noGrp="1" noChangeArrowheads="1"/>
          </p:cNvSpPr>
          <p:nvPr>
            <p:ph idx="1"/>
          </p:nvPr>
        </p:nvSpPr>
        <p:spPr>
          <a:xfrm>
            <a:off x="304800" y="1600200"/>
            <a:ext cx="8610600" cy="5029200"/>
          </a:xfrm>
        </p:spPr>
        <p:txBody>
          <a:bodyPr/>
          <a:lstStyle/>
          <a:p>
            <a:pPr algn="just" eaLnBrk="1" hangingPunct="1"/>
            <a:r>
              <a:rPr lang="en-US" altLang="en-US" smtClean="0"/>
              <a:t>When the anchorage units situated in one jaw are used to provide the force required to move the teeth in the opposing jaw the anchorage is called inter-maxillary.</a:t>
            </a:r>
          </a:p>
          <a:p>
            <a:pPr algn="just" eaLnBrk="1" hangingPunct="1"/>
            <a:r>
              <a:rPr lang="en-US" altLang="en-US" smtClean="0"/>
              <a:t>This type of anchorage is also termed as Baker’s anchorage.</a:t>
            </a:r>
          </a:p>
          <a:p>
            <a:pPr algn="just" eaLnBrk="1" hangingPunct="1"/>
            <a:r>
              <a:rPr lang="en-US" altLang="en-US" smtClean="0"/>
              <a:t>Subdivisions are simple, stationary and reciprocal anchorage.</a:t>
            </a:r>
          </a:p>
          <a:p>
            <a:pPr algn="just" eaLnBrk="1" hangingPunct="1">
              <a:buFontTx/>
              <a:buNone/>
            </a:pPr>
            <a:endParaRPr lang="en-US" altLang="en-US" smtClean="0"/>
          </a:p>
          <a:p>
            <a:pPr algn="just" eaLnBrk="1" hangingPunct="1"/>
            <a:endParaRPr lang="en-US" altLang="en-US" smtClean="0"/>
          </a:p>
        </p:txBody>
      </p:sp>
      <p:sp>
        <p:nvSpPr>
          <p:cNvPr id="18436" name="Slide Number Placeholder 3"/>
          <p:cNvSpPr>
            <a:spLocks noGrp="1"/>
          </p:cNvSpPr>
          <p:nvPr>
            <p:ph type="sldNum" sz="quarter" idx="12"/>
          </p:nvPr>
        </p:nvSpPr>
        <p:spPr>
          <a:noFill/>
        </p:spPr>
        <p:txBody>
          <a:bodyPr/>
          <a:lstStyle/>
          <a:p>
            <a:fld id="{C6AF9012-328B-49F1-B34B-701BC8234F72}" type="slidenum">
              <a:rPr lang="en-US" altLang="en-US" smtClean="0"/>
              <a:pPr/>
              <a:t>22</a:t>
            </a:fld>
            <a:endParaRPr lang="en-US" altLang="en-US" smtClean="0"/>
          </a:p>
        </p:txBody>
      </p:sp>
      <p:pic>
        <p:nvPicPr>
          <p:cNvPr id="5" name="~PP1406.WAV">
            <a:hlinkClick r:id="" action="ppaction://media"/>
          </p:cNvPr>
          <p:cNvPicPr>
            <a:picLocks noRot="1" noChangeAspect="1"/>
          </p:cNvPicPr>
          <p:nvPr>
            <a:wavAudioFile r:embed="rId1" name="~PP1406.WAV"/>
          </p:nvPr>
        </p:nvPicPr>
        <p:blipFill>
          <a:blip r:embed="rId4"/>
          <a:stretch>
            <a:fillRect/>
          </a:stretch>
        </p:blipFill>
        <p:spPr>
          <a:xfrm>
            <a:off x="8685213" y="6399213"/>
            <a:ext cx="244475" cy="244475"/>
          </a:xfrm>
          <a:prstGeom prst="rect">
            <a:avLst/>
          </a:prstGeom>
        </p:spPr>
      </p:pic>
    </p:spTree>
  </p:cSld>
  <p:clrMapOvr>
    <a:masterClrMapping/>
  </p:clrMapOvr>
  <p:transition advTm="28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p:txBody>
          <a:bodyPr/>
          <a:lstStyle/>
          <a:p>
            <a:pPr eaLnBrk="1" hangingPunct="1"/>
            <a:r>
              <a:rPr lang="en-US" altLang="en-US" sz="3200" smtClean="0"/>
              <a:t>EXAMPLE</a:t>
            </a:r>
          </a:p>
        </p:txBody>
      </p:sp>
      <p:pic>
        <p:nvPicPr>
          <p:cNvPr id="19461" name="Picture 6" descr="C:\Users\Romil\Desktop\32_Class_II_left_T_hook_-_6.jpg"/>
          <p:cNvPicPr>
            <a:picLocks noGrp="1" noChangeAspect="1" noChangeArrowheads="1"/>
          </p:cNvPicPr>
          <p:nvPr>
            <p:ph idx="1"/>
          </p:nvPr>
        </p:nvPicPr>
        <p:blipFill>
          <a:blip r:embed="rId4"/>
          <a:srcRect/>
          <a:stretch>
            <a:fillRect/>
          </a:stretch>
        </p:blipFill>
        <p:spPr>
          <a:xfrm>
            <a:off x="1905000" y="1524000"/>
            <a:ext cx="5302250" cy="3532188"/>
          </a:xfrm>
          <a:noFill/>
        </p:spPr>
      </p:pic>
      <p:sp>
        <p:nvSpPr>
          <p:cNvPr id="19460" name="Slide Number Placeholder 4"/>
          <p:cNvSpPr>
            <a:spLocks noGrp="1"/>
          </p:cNvSpPr>
          <p:nvPr>
            <p:ph type="sldNum" sz="quarter" idx="12"/>
          </p:nvPr>
        </p:nvSpPr>
        <p:spPr>
          <a:noFill/>
        </p:spPr>
        <p:txBody>
          <a:bodyPr/>
          <a:lstStyle/>
          <a:p>
            <a:fld id="{8416E9D8-581E-43FF-9028-D1A3C882669A}" type="slidenum">
              <a:rPr lang="en-US" altLang="en-US" smtClean="0"/>
              <a:pPr/>
              <a:t>23</a:t>
            </a:fld>
            <a:endParaRPr lang="en-US" altLang="en-US" smtClean="0"/>
          </a:p>
        </p:txBody>
      </p:sp>
      <p:sp>
        <p:nvSpPr>
          <p:cNvPr id="19459" name="TextBox 3"/>
          <p:cNvSpPr txBox="1">
            <a:spLocks noChangeArrowheads="1"/>
          </p:cNvSpPr>
          <p:nvPr/>
        </p:nvSpPr>
        <p:spPr bwMode="auto">
          <a:xfrm>
            <a:off x="1524000" y="5181600"/>
            <a:ext cx="5791200" cy="461963"/>
          </a:xfrm>
          <a:prstGeom prst="rect">
            <a:avLst/>
          </a:prstGeom>
          <a:noFill/>
          <a:ln w="9525">
            <a:noFill/>
            <a:miter lim="800000"/>
            <a:headEnd/>
            <a:tailEnd/>
          </a:ln>
        </p:spPr>
        <p:txBody>
          <a:bodyPr>
            <a:spAutoFit/>
          </a:bodyPr>
          <a:lstStyle/>
          <a:p>
            <a:pPr algn="ctr">
              <a:buFontTx/>
              <a:buNone/>
            </a:pPr>
            <a:r>
              <a:rPr lang="en-US" altLang="en-US" sz="2400" b="1"/>
              <a:t>INTER MAXILLARY ANCHORAGE</a:t>
            </a:r>
          </a:p>
        </p:txBody>
      </p:sp>
      <p:pic>
        <p:nvPicPr>
          <p:cNvPr id="6" name="~PP1278.WAV">
            <a:hlinkClick r:id="" action="ppaction://media"/>
          </p:cNvPr>
          <p:cNvPicPr>
            <a:picLocks noRot="1" noChangeAspect="1"/>
          </p:cNvPicPr>
          <p:nvPr>
            <a:wavAudioFile r:embed="rId1" name="~PP1278.WAV"/>
          </p:nvPr>
        </p:nvPicPr>
        <p:blipFill>
          <a:blip r:embed="rId5"/>
          <a:stretch>
            <a:fillRect/>
          </a:stretch>
        </p:blipFill>
        <p:spPr>
          <a:xfrm>
            <a:off x="8685213" y="6399213"/>
            <a:ext cx="244475" cy="244475"/>
          </a:xfrm>
          <a:prstGeom prst="rect">
            <a:avLst/>
          </a:prstGeom>
        </p:spPr>
      </p:pic>
    </p:spTree>
  </p:cSld>
  <p:clrMapOvr>
    <a:masterClrMapping/>
  </p:clrMapOvr>
  <p:transition advTm="44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28600"/>
            <a:ext cx="8229600" cy="715963"/>
          </a:xfrm>
        </p:spPr>
        <p:txBody>
          <a:bodyPr/>
          <a:lstStyle/>
          <a:p>
            <a:pPr eaLnBrk="1" hangingPunct="1"/>
            <a:r>
              <a:rPr lang="en-US" altLang="en-US" sz="2800" b="1" smtClean="0"/>
              <a:t>EXTRA ORAL ANCHORAGE </a:t>
            </a:r>
          </a:p>
        </p:txBody>
      </p:sp>
      <p:sp>
        <p:nvSpPr>
          <p:cNvPr id="20483" name="Rectangle 3"/>
          <p:cNvSpPr>
            <a:spLocks noGrp="1" noChangeArrowheads="1"/>
          </p:cNvSpPr>
          <p:nvPr>
            <p:ph idx="1"/>
          </p:nvPr>
        </p:nvSpPr>
        <p:spPr>
          <a:xfrm>
            <a:off x="152400" y="1066800"/>
            <a:ext cx="8763000" cy="5562600"/>
          </a:xfrm>
          <a:noFill/>
        </p:spPr>
        <p:txBody>
          <a:bodyPr/>
          <a:lstStyle/>
          <a:p>
            <a:pPr algn="just" eaLnBrk="1" hangingPunct="1"/>
            <a:r>
              <a:rPr lang="en-US" altLang="en-US" smtClean="0"/>
              <a:t>Extra oral anchorage is anchorage in which one of the resistance units is situated outside the oral cavity.</a:t>
            </a:r>
          </a:p>
          <a:p>
            <a:pPr algn="just" eaLnBrk="1" hangingPunct="1"/>
            <a:r>
              <a:rPr lang="en-US" altLang="en-US" smtClean="0"/>
              <a:t>Extra oral anchorage is usually employed in the correction of basal or maxillomandibular jaw malrelationships [Class II or Class III therapy].</a:t>
            </a:r>
          </a:p>
          <a:p>
            <a:pPr algn="just" eaLnBrk="1" hangingPunct="1"/>
            <a:r>
              <a:rPr lang="en-US" altLang="en-US" smtClean="0"/>
              <a:t>It is also used to reinforce intra oral anchorage units. </a:t>
            </a:r>
          </a:p>
        </p:txBody>
      </p:sp>
      <p:sp>
        <p:nvSpPr>
          <p:cNvPr id="20484" name="Slide Number Placeholder 3"/>
          <p:cNvSpPr>
            <a:spLocks noGrp="1"/>
          </p:cNvSpPr>
          <p:nvPr>
            <p:ph type="sldNum" sz="quarter" idx="12"/>
          </p:nvPr>
        </p:nvSpPr>
        <p:spPr>
          <a:noFill/>
        </p:spPr>
        <p:txBody>
          <a:bodyPr/>
          <a:lstStyle/>
          <a:p>
            <a:fld id="{8719D5A0-6982-4C52-B70D-D9B161D56FB5}" type="slidenum">
              <a:rPr lang="en-US" altLang="en-US" smtClean="0"/>
              <a:pPr/>
              <a:t>24</a:t>
            </a:fld>
            <a:endParaRPr lang="en-US" altLang="en-US" smtClean="0"/>
          </a:p>
        </p:txBody>
      </p:sp>
      <p:pic>
        <p:nvPicPr>
          <p:cNvPr id="5" name="~PP3678.WAV">
            <a:hlinkClick r:id="" action="ppaction://media"/>
          </p:cNvPr>
          <p:cNvPicPr>
            <a:picLocks noRot="1" noChangeAspect="1"/>
          </p:cNvPicPr>
          <p:nvPr>
            <a:wavAudioFile r:embed="rId1" name="~PP3678.WAV"/>
          </p:nvPr>
        </p:nvPicPr>
        <p:blipFill>
          <a:blip r:embed="rId4"/>
          <a:stretch>
            <a:fillRect/>
          </a:stretch>
        </p:blipFill>
        <p:spPr>
          <a:xfrm>
            <a:off x="8685213" y="6399213"/>
            <a:ext cx="244475" cy="244475"/>
          </a:xfrm>
          <a:prstGeom prst="rect">
            <a:avLst/>
          </a:prstGeom>
        </p:spPr>
      </p:pic>
    </p:spTree>
  </p:cSld>
  <p:clrMapOvr>
    <a:masterClrMapping/>
  </p:clrMapOvr>
  <p:transition advTm="47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2800" b="1" dirty="0" smtClean="0">
                <a:solidFill>
                  <a:schemeClr val="tx1"/>
                </a:solidFill>
                <a:latin typeface="Bookman Old Style" pitchFamily="18" charset="0"/>
              </a:rPr>
              <a:t>EXTRA ORAL ANCHORAGE</a:t>
            </a:r>
            <a:br>
              <a:rPr lang="en-US" altLang="en-US" sz="2800" b="1" dirty="0" smtClean="0">
                <a:solidFill>
                  <a:schemeClr val="tx1"/>
                </a:solidFill>
                <a:latin typeface="Bookman Old Style" pitchFamily="18" charset="0"/>
              </a:rPr>
            </a:br>
            <a:r>
              <a:rPr lang="en-US" altLang="en-US" sz="2800" b="1" dirty="0" smtClean="0">
                <a:solidFill>
                  <a:schemeClr val="tx1"/>
                </a:solidFill>
                <a:latin typeface="Bookman Old Style" pitchFamily="18" charset="0"/>
              </a:rPr>
              <a:t>HEADGEARS</a:t>
            </a:r>
          </a:p>
        </p:txBody>
      </p:sp>
      <p:pic>
        <p:nvPicPr>
          <p:cNvPr id="102402" name="Picture 2" descr="C:\Users\Romil\Desktop\800px-Profile_of_3_children_with_headgears.JPG"/>
          <p:cNvPicPr>
            <a:picLocks noGrp="1" noChangeAspect="1" noChangeArrowheads="1"/>
          </p:cNvPicPr>
          <p:nvPr>
            <p:ph idx="1"/>
          </p:nvPr>
        </p:nvPicPr>
        <p:blipFill>
          <a:blip r:embed="rId4"/>
          <a:srcRect/>
          <a:stretch>
            <a:fillRect/>
          </a:stretch>
        </p:blipFill>
        <p:spPr>
          <a:xfrm>
            <a:off x="838200" y="1600200"/>
            <a:ext cx="7620000" cy="3771900"/>
          </a:xfrm>
          <a:ln w="88900" cap="sq" cmpd="thickThin">
            <a:solidFill>
              <a:srgbClr val="000000"/>
            </a:solidFill>
          </a:ln>
          <a:effectLst>
            <a:innerShdw blurRad="76200">
              <a:srgbClr val="000000"/>
            </a:innerShdw>
          </a:effectLst>
        </p:spPr>
      </p:pic>
      <p:sp>
        <p:nvSpPr>
          <p:cNvPr id="21507" name="Slide Number Placeholder 3"/>
          <p:cNvSpPr>
            <a:spLocks noGrp="1"/>
          </p:cNvSpPr>
          <p:nvPr>
            <p:ph type="sldNum" sz="quarter" idx="12"/>
          </p:nvPr>
        </p:nvSpPr>
        <p:spPr>
          <a:noFill/>
        </p:spPr>
        <p:txBody>
          <a:bodyPr/>
          <a:lstStyle/>
          <a:p>
            <a:fld id="{EAF8E94E-AF0B-4563-AACF-776F5E63BEB3}" type="slidenum">
              <a:rPr lang="en-US" altLang="en-US" smtClean="0"/>
              <a:pPr/>
              <a:t>25</a:t>
            </a:fld>
            <a:endParaRPr lang="en-US" altLang="en-US" smtClean="0"/>
          </a:p>
        </p:txBody>
      </p:sp>
      <p:pic>
        <p:nvPicPr>
          <p:cNvPr id="5" name="~PP113.WAV">
            <a:hlinkClick r:id="" action="ppaction://media"/>
          </p:cNvPr>
          <p:cNvPicPr>
            <a:picLocks noRot="1" noChangeAspect="1"/>
          </p:cNvPicPr>
          <p:nvPr>
            <a:wavAudioFile r:embed="rId1" name="~PP113.WAV"/>
          </p:nvPr>
        </p:nvPicPr>
        <p:blipFill>
          <a:blip r:embed="rId5"/>
          <a:stretch>
            <a:fillRect/>
          </a:stretch>
        </p:blipFill>
        <p:spPr>
          <a:xfrm>
            <a:off x="8685213" y="6399213"/>
            <a:ext cx="244475" cy="244475"/>
          </a:xfrm>
          <a:prstGeom prst="rect">
            <a:avLst/>
          </a:prstGeom>
        </p:spPr>
      </p:pic>
    </p:spTree>
  </p:cSld>
  <p:clrMapOvr>
    <a:masterClrMapping/>
  </p:clrMapOvr>
  <p:transition advTm="290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Reverse Pull Headgear</a:t>
            </a:r>
            <a:br>
              <a:rPr lang="en-US" dirty="0" smtClean="0"/>
            </a:br>
            <a:r>
              <a:rPr lang="en-US" dirty="0" smtClean="0"/>
              <a:t>(Orthopedic Face Mask therapy)</a:t>
            </a:r>
            <a:endParaRPr lang="en-US" dirty="0"/>
          </a:p>
        </p:txBody>
      </p:sp>
      <p:sp>
        <p:nvSpPr>
          <p:cNvPr id="8" name="Content Placeholder 7"/>
          <p:cNvSpPr>
            <a:spLocks noGrp="1"/>
          </p:cNvSpPr>
          <p:nvPr>
            <p:ph sz="half" idx="1"/>
          </p:nvPr>
        </p:nvSpPr>
        <p:spPr/>
        <p:txBody>
          <a:bodyPr/>
          <a:lstStyle/>
          <a:p>
            <a:endParaRPr lang="en-US"/>
          </a:p>
        </p:txBody>
      </p:sp>
      <p:sp>
        <p:nvSpPr>
          <p:cNvPr id="9" name="Content Placeholder 8"/>
          <p:cNvSpPr>
            <a:spLocks noGrp="1"/>
          </p:cNvSpPr>
          <p:nvPr>
            <p:ph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E333B8AA-41DD-463A-9860-4A82A802BC1F}" type="slidenum">
              <a:rPr lang="en-US" smtClean="0"/>
              <a:pPr>
                <a:defRPr/>
              </a:pPr>
              <a:t>26</a:t>
            </a:fld>
            <a:endParaRPr lang="en-US"/>
          </a:p>
        </p:txBody>
      </p:sp>
      <p:pic>
        <p:nvPicPr>
          <p:cNvPr id="3074" name="Picture 2" descr="G:\DR ROMIL\FACE MASK\IMG_2258.JPG"/>
          <p:cNvPicPr>
            <a:picLocks noChangeAspect="1" noChangeArrowheads="1"/>
          </p:cNvPicPr>
          <p:nvPr/>
        </p:nvPicPr>
        <p:blipFill>
          <a:blip r:embed="rId3" cstate="print">
            <a:lum bright="10000" contrast="20000"/>
          </a:blip>
          <a:srcRect/>
          <a:stretch>
            <a:fillRect/>
          </a:stretch>
        </p:blipFill>
        <p:spPr bwMode="auto">
          <a:xfrm>
            <a:off x="1295400" y="1714500"/>
            <a:ext cx="2781300" cy="4171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G:\DR ROMIL\FACE MASK\PROFILE.JPG"/>
          <p:cNvPicPr>
            <a:picLocks noChangeAspect="1" noChangeArrowheads="1"/>
          </p:cNvPicPr>
          <p:nvPr/>
        </p:nvPicPr>
        <p:blipFill>
          <a:blip r:embed="rId4" cstate="print"/>
          <a:srcRect/>
          <a:stretch>
            <a:fillRect/>
          </a:stretch>
        </p:blipFill>
        <p:spPr bwMode="auto">
          <a:xfrm>
            <a:off x="5334000" y="1676255"/>
            <a:ext cx="2793984" cy="4190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3124200" y="3505200"/>
            <a:ext cx="533400"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p:cNvSpPr/>
          <p:nvPr/>
        </p:nvSpPr>
        <p:spPr>
          <a:xfrm>
            <a:off x="6019800" y="3276600"/>
            <a:ext cx="1676400" cy="304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P3952.WAV">
            <a:hlinkClick r:id="" action="ppaction://media"/>
          </p:cNvPr>
          <p:cNvPicPr>
            <a:picLocks noRot="1" noChangeAspect="1"/>
          </p:cNvPicPr>
          <p:nvPr>
            <a:wavAudioFile r:embed="rId1" name="~PP3952.WAV"/>
          </p:nvPr>
        </p:nvPicPr>
        <p:blipFill>
          <a:blip r:embed="rId5"/>
          <a:stretch>
            <a:fillRect/>
          </a:stretch>
        </p:blipFill>
        <p:spPr>
          <a:xfrm>
            <a:off x="8685213" y="6399213"/>
            <a:ext cx="244475" cy="244475"/>
          </a:xfrm>
          <a:prstGeom prst="rect">
            <a:avLst/>
          </a:prstGeom>
        </p:spPr>
      </p:pic>
    </p:spTree>
  </p:cSld>
  <p:clrMapOvr>
    <a:masterClrMapping/>
  </p:clrMapOvr>
  <p:transition advTm="323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z="3200" b="1" smtClean="0"/>
              <a:t>MUSCULAR ANCHORAGE</a:t>
            </a:r>
          </a:p>
        </p:txBody>
      </p:sp>
      <p:sp>
        <p:nvSpPr>
          <p:cNvPr id="23555" name="Rectangle 3"/>
          <p:cNvSpPr>
            <a:spLocks noGrp="1" noChangeArrowheads="1"/>
          </p:cNvSpPr>
          <p:nvPr>
            <p:ph idx="1"/>
          </p:nvPr>
        </p:nvSpPr>
        <p:spPr/>
        <p:txBody>
          <a:bodyPr/>
          <a:lstStyle/>
          <a:p>
            <a:pPr algn="just" eaLnBrk="1" hangingPunct="1"/>
            <a:r>
              <a:rPr lang="en-US" altLang="en-US" smtClean="0"/>
              <a:t>The perioral musculature is not only very strong but also resilient. The forces generated by the musculature can sometimes be used to bring about tooth movement.</a:t>
            </a:r>
          </a:p>
          <a:p>
            <a:pPr algn="just" eaLnBrk="1" hangingPunct="1">
              <a:buFontTx/>
              <a:buNone/>
            </a:pPr>
            <a:endParaRPr lang="en-US" altLang="en-US" smtClean="0"/>
          </a:p>
          <a:p>
            <a:pPr algn="just" eaLnBrk="1" hangingPunct="1"/>
            <a:r>
              <a:rPr lang="en-US" altLang="en-US" smtClean="0"/>
              <a:t>Example: lip bumper appliance to distalize the mandibular first molar. </a:t>
            </a:r>
          </a:p>
        </p:txBody>
      </p:sp>
      <p:sp>
        <p:nvSpPr>
          <p:cNvPr id="23556" name="Slide Number Placeholder 3"/>
          <p:cNvSpPr>
            <a:spLocks noGrp="1"/>
          </p:cNvSpPr>
          <p:nvPr>
            <p:ph type="sldNum" sz="quarter" idx="12"/>
          </p:nvPr>
        </p:nvSpPr>
        <p:spPr>
          <a:noFill/>
        </p:spPr>
        <p:txBody>
          <a:bodyPr/>
          <a:lstStyle/>
          <a:p>
            <a:fld id="{3A7E016C-B6B2-436A-BBBB-AEED1D13A5A1}" type="slidenum">
              <a:rPr lang="en-US" altLang="en-US" smtClean="0"/>
              <a:pPr/>
              <a:t>27</a:t>
            </a:fld>
            <a:endParaRPr lang="en-US" altLang="en-US" smtClean="0"/>
          </a:p>
        </p:txBody>
      </p:sp>
      <p:pic>
        <p:nvPicPr>
          <p:cNvPr id="5" name="~PP2760.WAV">
            <a:hlinkClick r:id="" action="ppaction://media"/>
          </p:cNvPr>
          <p:cNvPicPr>
            <a:picLocks noRot="1" noChangeAspect="1"/>
          </p:cNvPicPr>
          <p:nvPr>
            <a:wavAudioFile r:embed="rId1" name="~PP2760.WAV"/>
          </p:nvPr>
        </p:nvPicPr>
        <p:blipFill>
          <a:blip r:embed="rId4"/>
          <a:stretch>
            <a:fillRect/>
          </a:stretch>
        </p:blipFill>
        <p:spPr>
          <a:xfrm>
            <a:off x="8685213" y="6399213"/>
            <a:ext cx="244475" cy="244475"/>
          </a:xfrm>
          <a:prstGeom prst="rect">
            <a:avLst/>
          </a:prstGeom>
        </p:spPr>
      </p:pic>
    </p:spTree>
  </p:cSld>
  <p:clrMapOvr>
    <a:masterClrMapping/>
  </p:clrMapOvr>
  <p:transition advTm="232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eaLnBrk="1" hangingPunct="1"/>
            <a:r>
              <a:rPr lang="en-US" altLang="en-US" sz="3200" smtClean="0"/>
              <a:t>EXAMPLE</a:t>
            </a:r>
          </a:p>
        </p:txBody>
      </p:sp>
      <p:pic>
        <p:nvPicPr>
          <p:cNvPr id="45059" name="Picture 3" descr="F:\download.jpg"/>
          <p:cNvPicPr>
            <a:picLocks noGrp="1" noChangeAspect="1" noChangeArrowheads="1"/>
          </p:cNvPicPr>
          <p:nvPr>
            <p:ph idx="1"/>
          </p:nvPr>
        </p:nvPicPr>
        <p:blipFill>
          <a:blip r:embed="rId4"/>
          <a:srcRect/>
          <a:stretch>
            <a:fillRect/>
          </a:stretch>
        </p:blipFill>
        <p:spPr bwMode="auto">
          <a:xfrm>
            <a:off x="2209800" y="1447800"/>
            <a:ext cx="4648200" cy="3161459"/>
          </a:xfrm>
          <a:prstGeom prst="rect">
            <a:avLst/>
          </a:prstGeom>
          <a:noFill/>
        </p:spPr>
      </p:pic>
      <p:sp>
        <p:nvSpPr>
          <p:cNvPr id="24580" name="Slide Number Placeholder 4"/>
          <p:cNvSpPr>
            <a:spLocks noGrp="1"/>
          </p:cNvSpPr>
          <p:nvPr>
            <p:ph type="sldNum" sz="quarter" idx="12"/>
          </p:nvPr>
        </p:nvSpPr>
        <p:spPr>
          <a:noFill/>
        </p:spPr>
        <p:txBody>
          <a:bodyPr/>
          <a:lstStyle/>
          <a:p>
            <a:fld id="{33415C15-C9F3-46ED-9FC3-00850A079C05}" type="slidenum">
              <a:rPr lang="en-US" altLang="en-US" smtClean="0"/>
              <a:pPr/>
              <a:t>28</a:t>
            </a:fld>
            <a:endParaRPr lang="en-US" altLang="en-US" smtClean="0"/>
          </a:p>
        </p:txBody>
      </p:sp>
      <p:sp>
        <p:nvSpPr>
          <p:cNvPr id="24579" name="TextBox 3"/>
          <p:cNvSpPr txBox="1">
            <a:spLocks noChangeArrowheads="1"/>
          </p:cNvSpPr>
          <p:nvPr/>
        </p:nvSpPr>
        <p:spPr bwMode="auto">
          <a:xfrm>
            <a:off x="2819400" y="5105400"/>
            <a:ext cx="3429000" cy="533400"/>
          </a:xfrm>
          <a:prstGeom prst="rect">
            <a:avLst/>
          </a:prstGeom>
          <a:noFill/>
          <a:ln w="9525">
            <a:noFill/>
            <a:miter lim="800000"/>
            <a:headEnd/>
            <a:tailEnd/>
          </a:ln>
        </p:spPr>
        <p:txBody>
          <a:bodyPr>
            <a:spAutoFit/>
          </a:bodyPr>
          <a:lstStyle/>
          <a:p>
            <a:pPr algn="ctr">
              <a:buFontTx/>
              <a:buNone/>
            </a:pPr>
            <a:r>
              <a:rPr lang="en-US" altLang="en-US" b="1"/>
              <a:t>LIP BUMPER</a:t>
            </a:r>
          </a:p>
        </p:txBody>
      </p:sp>
      <p:pic>
        <p:nvPicPr>
          <p:cNvPr id="6" name="~PP2678.WAV">
            <a:hlinkClick r:id="" action="ppaction://media"/>
          </p:cNvPr>
          <p:cNvPicPr>
            <a:picLocks noRot="1" noChangeAspect="1"/>
          </p:cNvPicPr>
          <p:nvPr>
            <a:wavAudioFile r:embed="rId1" name="~PP2678.WAV"/>
          </p:nvPr>
        </p:nvPicPr>
        <p:blipFill>
          <a:blip r:embed="rId5"/>
          <a:stretch>
            <a:fillRect/>
          </a:stretch>
        </p:blipFill>
        <p:spPr>
          <a:xfrm>
            <a:off x="8685213" y="6399213"/>
            <a:ext cx="244475" cy="244475"/>
          </a:xfrm>
          <a:prstGeom prst="rect">
            <a:avLst/>
          </a:prstGeom>
        </p:spPr>
      </p:pic>
    </p:spTree>
  </p:cSld>
  <p:clrMapOvr>
    <a:masterClrMapping/>
  </p:clrMapOvr>
  <p:transition advTm="530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15962"/>
          </a:xfrm>
        </p:spPr>
        <p:txBody>
          <a:bodyPr/>
          <a:lstStyle/>
          <a:p>
            <a:pPr eaLnBrk="1" hangingPunct="1"/>
            <a:r>
              <a:rPr lang="en-US" altLang="en-US" sz="3200" b="1" smtClean="0"/>
              <a:t>MICRO IMPLANT ANCHORAGE</a:t>
            </a:r>
          </a:p>
        </p:txBody>
      </p:sp>
      <p:sp>
        <p:nvSpPr>
          <p:cNvPr id="25603" name="Rectangle 3"/>
          <p:cNvSpPr>
            <a:spLocks noGrp="1" noChangeArrowheads="1"/>
          </p:cNvSpPr>
          <p:nvPr>
            <p:ph idx="1"/>
          </p:nvPr>
        </p:nvSpPr>
        <p:spPr>
          <a:xfrm>
            <a:off x="457200" y="1600200"/>
            <a:ext cx="8229600" cy="5029200"/>
          </a:xfrm>
          <a:noFill/>
        </p:spPr>
        <p:txBody>
          <a:bodyPr/>
          <a:lstStyle/>
          <a:p>
            <a:pPr algn="just" eaLnBrk="1" hangingPunct="1"/>
            <a:r>
              <a:rPr lang="en-US" altLang="en-US" smtClean="0">
                <a:solidFill>
                  <a:srgbClr val="C00000"/>
                </a:solidFill>
              </a:rPr>
              <a:t>Absolute anchorage</a:t>
            </a:r>
          </a:p>
          <a:p>
            <a:pPr algn="just" eaLnBrk="1" hangingPunct="1">
              <a:buFontTx/>
              <a:buNone/>
            </a:pPr>
            <a:endParaRPr lang="en-US" altLang="en-US" smtClean="0"/>
          </a:p>
          <a:p>
            <a:pPr algn="just" eaLnBrk="1" hangingPunct="1"/>
            <a:r>
              <a:rPr lang="en-US" altLang="en-US" smtClean="0"/>
              <a:t>With the intent to nullify the third law of motion.</a:t>
            </a:r>
          </a:p>
          <a:p>
            <a:pPr algn="just" eaLnBrk="1" hangingPunct="1">
              <a:buFontTx/>
              <a:buNone/>
            </a:pPr>
            <a:endParaRPr lang="en-US" altLang="en-US" smtClean="0"/>
          </a:p>
          <a:p>
            <a:pPr algn="just" eaLnBrk="1" hangingPunct="1"/>
            <a:r>
              <a:rPr lang="en-US" altLang="en-US" smtClean="0"/>
              <a:t>Conventionally perceived  “impossible” movements now possible with ease, all in much less time.</a:t>
            </a:r>
          </a:p>
        </p:txBody>
      </p:sp>
      <p:sp>
        <p:nvSpPr>
          <p:cNvPr id="25604" name="Slide Number Placeholder 3"/>
          <p:cNvSpPr>
            <a:spLocks noGrp="1"/>
          </p:cNvSpPr>
          <p:nvPr>
            <p:ph type="sldNum" sz="quarter" idx="12"/>
          </p:nvPr>
        </p:nvSpPr>
        <p:spPr>
          <a:noFill/>
        </p:spPr>
        <p:txBody>
          <a:bodyPr/>
          <a:lstStyle/>
          <a:p>
            <a:fld id="{50110E56-31F6-4B08-820B-894CB6A0263A}" type="slidenum">
              <a:rPr lang="en-US" altLang="en-US" smtClean="0"/>
              <a:pPr/>
              <a:t>29</a:t>
            </a:fld>
            <a:endParaRPr lang="en-US" altLang="en-US" smtClean="0"/>
          </a:p>
        </p:txBody>
      </p:sp>
      <p:pic>
        <p:nvPicPr>
          <p:cNvPr id="5" name="~PP1632.WAV">
            <a:hlinkClick r:id="" action="ppaction://media"/>
          </p:cNvPr>
          <p:cNvPicPr>
            <a:picLocks noRot="1" noChangeAspect="1"/>
          </p:cNvPicPr>
          <p:nvPr>
            <a:wavAudioFile r:embed="rId1" name="~PP1632.WAV"/>
          </p:nvPr>
        </p:nvPicPr>
        <p:blipFill>
          <a:blip r:embed="rId4"/>
          <a:stretch>
            <a:fillRect/>
          </a:stretch>
        </p:blipFill>
        <p:spPr>
          <a:xfrm>
            <a:off x="8685213" y="6399213"/>
            <a:ext cx="244475" cy="244475"/>
          </a:xfrm>
          <a:prstGeom prst="rect">
            <a:avLst/>
          </a:prstGeom>
        </p:spPr>
      </p:pic>
    </p:spTree>
  </p:cSld>
  <p:clrMapOvr>
    <a:masterClrMapping/>
  </p:clrMapOvr>
  <p:transition advTm="64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2"/>
          <p:cNvSpPr>
            <a:spLocks noGrp="1"/>
          </p:cNvSpPr>
          <p:nvPr>
            <p:ph type="sldNum" sz="quarter" idx="12"/>
          </p:nvPr>
        </p:nvSpPr>
        <p:spPr>
          <a:noFill/>
        </p:spPr>
        <p:txBody>
          <a:bodyPr/>
          <a:lstStyle/>
          <a:p>
            <a:fld id="{22C5E0E1-FCB7-440D-8E46-A26BAC9361F7}" type="slidenum">
              <a:rPr lang="en-US" altLang="en-US" smtClean="0"/>
              <a:pPr/>
              <a:t>3</a:t>
            </a:fld>
            <a:endParaRPr lang="en-US" altLang="en-US" dirty="0" smtClean="0"/>
          </a:p>
        </p:txBody>
      </p:sp>
      <p:sp>
        <p:nvSpPr>
          <p:cNvPr id="5122" name="Rectangle 3"/>
          <p:cNvSpPr>
            <a:spLocks noGrp="1" noChangeArrowheads="1"/>
          </p:cNvSpPr>
          <p:nvPr>
            <p:ph type="body" idx="4294967295"/>
          </p:nvPr>
        </p:nvSpPr>
        <p:spPr>
          <a:xfrm>
            <a:off x="0" y="304800"/>
            <a:ext cx="8382000" cy="6324600"/>
          </a:xfrm>
        </p:spPr>
        <p:txBody>
          <a:bodyPr/>
          <a:lstStyle/>
          <a:p>
            <a:pPr algn="ctr" eaLnBrk="1" hangingPunct="1"/>
            <a:r>
              <a:rPr lang="en-US" altLang="en-US" sz="4000" dirty="0" smtClean="0"/>
              <a:t>For every desired action there is an equal and opposite reaction</a:t>
            </a:r>
          </a:p>
          <a:p>
            <a:pPr algn="ctr" eaLnBrk="1" hangingPunct="1">
              <a:buFontTx/>
              <a:buNone/>
            </a:pPr>
            <a:r>
              <a:rPr lang="en-US" altLang="en-US" sz="4800" dirty="0" smtClean="0"/>
              <a:t> [</a:t>
            </a:r>
            <a:r>
              <a:rPr lang="en-US" altLang="en-US" sz="4400" dirty="0" smtClean="0">
                <a:solidFill>
                  <a:srgbClr val="FF0000"/>
                </a:solidFill>
              </a:rPr>
              <a:t>Newton’s third low of motion</a:t>
            </a:r>
            <a:r>
              <a:rPr lang="en-US" altLang="en-US" sz="4400" dirty="0" smtClean="0"/>
              <a:t>].</a:t>
            </a:r>
          </a:p>
          <a:p>
            <a:pPr algn="just" eaLnBrk="1" hangingPunct="1">
              <a:buFontTx/>
              <a:buNone/>
            </a:pPr>
            <a:endParaRPr lang="en-US" altLang="en-US" dirty="0" smtClean="0"/>
          </a:p>
        </p:txBody>
      </p:sp>
      <p:pic>
        <p:nvPicPr>
          <p:cNvPr id="1026" name="Picture 2" descr="F:\images.png"/>
          <p:cNvPicPr>
            <a:picLocks noChangeAspect="1" noChangeArrowheads="1"/>
          </p:cNvPicPr>
          <p:nvPr/>
        </p:nvPicPr>
        <p:blipFill>
          <a:blip r:embed="rId4"/>
          <a:srcRect/>
          <a:stretch>
            <a:fillRect/>
          </a:stretch>
        </p:blipFill>
        <p:spPr bwMode="auto">
          <a:xfrm>
            <a:off x="5105400" y="2819400"/>
            <a:ext cx="3483226" cy="3200400"/>
          </a:xfrm>
          <a:prstGeom prst="rect">
            <a:avLst/>
          </a:prstGeom>
          <a:noFill/>
        </p:spPr>
      </p:pic>
      <p:pic>
        <p:nvPicPr>
          <p:cNvPr id="1030" name="Picture 6" descr="Isaac Newton's Third Law - Transparent Background Scales Png Clipart (1000x502), Png Download"/>
          <p:cNvPicPr>
            <a:picLocks noChangeAspect="1" noChangeArrowheads="1"/>
          </p:cNvPicPr>
          <p:nvPr/>
        </p:nvPicPr>
        <p:blipFill>
          <a:blip r:embed="rId5"/>
          <a:srcRect/>
          <a:stretch>
            <a:fillRect/>
          </a:stretch>
        </p:blipFill>
        <p:spPr bwMode="auto">
          <a:xfrm>
            <a:off x="457200" y="3200400"/>
            <a:ext cx="4267200" cy="2376968"/>
          </a:xfrm>
          <a:prstGeom prst="rect">
            <a:avLst/>
          </a:prstGeom>
          <a:noFill/>
        </p:spPr>
      </p:pic>
      <p:pic>
        <p:nvPicPr>
          <p:cNvPr id="6" name="~PP3640.WAV">
            <a:hlinkClick r:id="" action="ppaction://media"/>
          </p:cNvPr>
          <p:cNvPicPr>
            <a:picLocks noRot="1" noChangeAspect="1"/>
          </p:cNvPicPr>
          <p:nvPr>
            <a:wavAudioFile r:embed="rId1" name="~PP3640.WAV"/>
          </p:nvPr>
        </p:nvPicPr>
        <p:blipFill>
          <a:blip r:embed="rId6"/>
          <a:stretch>
            <a:fillRect/>
          </a:stretch>
        </p:blipFill>
        <p:spPr>
          <a:xfrm>
            <a:off x="8685213" y="6399213"/>
            <a:ext cx="244475" cy="244475"/>
          </a:xfrm>
          <a:prstGeom prst="rect">
            <a:avLst/>
          </a:prstGeom>
        </p:spPr>
      </p:pic>
    </p:spTree>
  </p:cSld>
  <p:clrMapOvr>
    <a:masterClrMapping/>
  </p:clrMapOvr>
  <p:transition advTm="175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sz="3600" dirty="0" smtClean="0"/>
          </a:p>
        </p:txBody>
      </p:sp>
      <p:sp>
        <p:nvSpPr>
          <p:cNvPr id="26629" name="Slide Number Placeholder 4"/>
          <p:cNvSpPr>
            <a:spLocks noGrp="1"/>
          </p:cNvSpPr>
          <p:nvPr>
            <p:ph type="sldNum" sz="quarter" idx="12"/>
          </p:nvPr>
        </p:nvSpPr>
        <p:spPr>
          <a:noFill/>
        </p:spPr>
        <p:txBody>
          <a:bodyPr/>
          <a:lstStyle/>
          <a:p>
            <a:fld id="{9AE828D4-FABF-4E9A-BC13-50A5707220DA}" type="slidenum">
              <a:rPr lang="en-US" altLang="en-US" smtClean="0"/>
              <a:pPr/>
              <a:t>30</a:t>
            </a:fld>
            <a:endParaRPr lang="en-US" altLang="en-US" smtClean="0"/>
          </a:p>
        </p:txBody>
      </p:sp>
      <p:sp>
        <p:nvSpPr>
          <p:cNvPr id="26628" name="TextBox 3"/>
          <p:cNvSpPr txBox="1">
            <a:spLocks noChangeArrowheads="1"/>
          </p:cNvSpPr>
          <p:nvPr/>
        </p:nvSpPr>
        <p:spPr bwMode="auto">
          <a:xfrm>
            <a:off x="1752600" y="6172200"/>
            <a:ext cx="5105400" cy="461963"/>
          </a:xfrm>
          <a:prstGeom prst="rect">
            <a:avLst/>
          </a:prstGeom>
          <a:noFill/>
          <a:ln w="9525">
            <a:noFill/>
            <a:miter lim="800000"/>
            <a:headEnd/>
            <a:tailEnd/>
          </a:ln>
        </p:spPr>
        <p:txBody>
          <a:bodyPr>
            <a:spAutoFit/>
          </a:bodyPr>
          <a:lstStyle/>
          <a:p>
            <a:pPr algn="ctr">
              <a:buFontTx/>
              <a:buNone/>
            </a:pPr>
            <a:r>
              <a:rPr lang="en-US" altLang="en-US" sz="2400" b="1" dirty="0"/>
              <a:t>MICRO IMPLANT ANCHORAGE</a:t>
            </a:r>
          </a:p>
        </p:txBody>
      </p:sp>
      <p:pic>
        <p:nvPicPr>
          <p:cNvPr id="41986" name="Picture 2" descr="https://orthoguzman.com/wp-content/uploads/2017/12/455842380_1280x720.jpg"/>
          <p:cNvPicPr>
            <a:picLocks noChangeAspect="1" noChangeArrowheads="1"/>
          </p:cNvPicPr>
          <p:nvPr/>
        </p:nvPicPr>
        <p:blipFill>
          <a:blip r:embed="rId4"/>
          <a:srcRect l="31975"/>
          <a:stretch>
            <a:fillRect/>
          </a:stretch>
        </p:blipFill>
        <p:spPr bwMode="auto">
          <a:xfrm rot="10800000" flipV="1">
            <a:off x="914400" y="3276600"/>
            <a:ext cx="2438400" cy="2016324"/>
          </a:xfrm>
          <a:prstGeom prst="rect">
            <a:avLst/>
          </a:prstGeom>
          <a:noFill/>
        </p:spPr>
      </p:pic>
      <p:pic>
        <p:nvPicPr>
          <p:cNvPr id="41987" name="Picture 3" descr="F:\1_-i8NHSWBDQeZ6vdP6ygrLQ.jpeg"/>
          <p:cNvPicPr>
            <a:picLocks noGrp="1" noChangeAspect="1" noChangeArrowheads="1"/>
          </p:cNvPicPr>
          <p:nvPr>
            <p:ph idx="1"/>
          </p:nvPr>
        </p:nvPicPr>
        <p:blipFill>
          <a:blip r:embed="rId5"/>
          <a:srcRect/>
          <a:stretch>
            <a:fillRect/>
          </a:stretch>
        </p:blipFill>
        <p:spPr bwMode="auto">
          <a:xfrm>
            <a:off x="4648200" y="457200"/>
            <a:ext cx="3962400" cy="2226869"/>
          </a:xfrm>
          <a:prstGeom prst="rect">
            <a:avLst/>
          </a:prstGeom>
          <a:noFill/>
        </p:spPr>
      </p:pic>
      <p:pic>
        <p:nvPicPr>
          <p:cNvPr id="41988" name="Picture 4" descr="F:\fig-63-12147483647x2147483647.jpg"/>
          <p:cNvPicPr>
            <a:picLocks noChangeAspect="1" noChangeArrowheads="1"/>
          </p:cNvPicPr>
          <p:nvPr/>
        </p:nvPicPr>
        <p:blipFill>
          <a:blip r:embed="rId6" cstate="print"/>
          <a:srcRect/>
          <a:stretch>
            <a:fillRect/>
          </a:stretch>
        </p:blipFill>
        <p:spPr bwMode="auto">
          <a:xfrm>
            <a:off x="228600" y="228600"/>
            <a:ext cx="4123944" cy="2822448"/>
          </a:xfrm>
          <a:prstGeom prst="rect">
            <a:avLst/>
          </a:prstGeom>
          <a:noFill/>
        </p:spPr>
      </p:pic>
      <p:pic>
        <p:nvPicPr>
          <p:cNvPr id="8" name="Picture 5" descr="Scanned at 2-8-2008 20-24 PM"/>
          <p:cNvPicPr>
            <a:picLocks noChangeAspect="1" noChangeArrowheads="1"/>
          </p:cNvPicPr>
          <p:nvPr/>
        </p:nvPicPr>
        <p:blipFill>
          <a:blip r:embed="rId7"/>
          <a:srcRect/>
          <a:stretch>
            <a:fillRect/>
          </a:stretch>
        </p:blipFill>
        <p:spPr>
          <a:xfrm>
            <a:off x="4724400" y="2971800"/>
            <a:ext cx="3922713" cy="2819400"/>
          </a:xfrm>
          <a:prstGeom prst="rect">
            <a:avLst/>
          </a:prstGeom>
        </p:spPr>
      </p:pic>
      <p:pic>
        <p:nvPicPr>
          <p:cNvPr id="9" name="~PP504.WAV">
            <a:hlinkClick r:id="" action="ppaction://media"/>
          </p:cNvPr>
          <p:cNvPicPr>
            <a:picLocks noRot="1" noChangeAspect="1"/>
          </p:cNvPicPr>
          <p:nvPr>
            <a:wavAudioFile r:embed="rId1" name="~PP504.WAV"/>
          </p:nvPr>
        </p:nvPicPr>
        <p:blipFill>
          <a:blip r:embed="rId8"/>
          <a:stretch>
            <a:fillRect/>
          </a:stretch>
        </p:blipFill>
        <p:spPr>
          <a:xfrm>
            <a:off x="8685213" y="6399213"/>
            <a:ext cx="244475" cy="244475"/>
          </a:xfrm>
          <a:prstGeom prst="rect">
            <a:avLst/>
          </a:prstGeom>
        </p:spPr>
      </p:pic>
    </p:spTree>
  </p:cSld>
  <p:clrMapOvr>
    <a:masterClrMapping/>
  </p:clrMapOvr>
  <p:transition advTm="519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dirty="0" smtClean="0"/>
              <a:t>Enmasse Retraction using Micro-implants</a:t>
            </a:r>
            <a:endParaRPr lang="en-US" sz="3600" dirty="0"/>
          </a:p>
        </p:txBody>
      </p:sp>
      <p:sp>
        <p:nvSpPr>
          <p:cNvPr id="4" name="Slide Number Placeholder 3"/>
          <p:cNvSpPr>
            <a:spLocks noGrp="1"/>
          </p:cNvSpPr>
          <p:nvPr>
            <p:ph type="sldNum" sz="quarter" idx="12"/>
          </p:nvPr>
        </p:nvSpPr>
        <p:spPr/>
        <p:txBody>
          <a:bodyPr/>
          <a:lstStyle/>
          <a:p>
            <a:pPr>
              <a:defRPr/>
            </a:pPr>
            <a:fld id="{E333B8AA-41DD-463A-9860-4A82A802BC1F}" type="slidenum">
              <a:rPr lang="en-US" smtClean="0"/>
              <a:pPr>
                <a:defRPr/>
              </a:pPr>
              <a:t>31</a:t>
            </a:fld>
            <a:endParaRPr lang="en-US" dirty="0"/>
          </a:p>
        </p:txBody>
      </p:sp>
      <p:pic>
        <p:nvPicPr>
          <p:cNvPr id="12" name="Picture 5" descr="C:\Users\Romil\Desktop\images (2).jpg"/>
          <p:cNvPicPr>
            <a:picLocks noGrp="1" noChangeAspect="1" noChangeArrowheads="1"/>
          </p:cNvPicPr>
          <p:nvPr>
            <p:ph sz="half" idx="1"/>
          </p:nvPr>
        </p:nvPicPr>
        <p:blipFill>
          <a:blip r:embed="rId3"/>
          <a:srcRect/>
          <a:stretch>
            <a:fillRect/>
          </a:stretch>
        </p:blipFill>
        <p:spPr bwMode="auto">
          <a:xfrm>
            <a:off x="685800" y="1143000"/>
            <a:ext cx="3352800" cy="2511363"/>
          </a:xfrm>
          <a:prstGeom prst="rect">
            <a:avLst/>
          </a:prstGeom>
          <a:ln>
            <a:noFill/>
          </a:ln>
          <a:effectLst>
            <a:softEdge rad="112500"/>
          </a:effectLst>
        </p:spPr>
      </p:pic>
      <p:pic>
        <p:nvPicPr>
          <p:cNvPr id="13" name="Content Placeholder 4"/>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a:off x="4648200" y="1143000"/>
            <a:ext cx="3512490" cy="2546999"/>
          </a:xfrm>
          <a:prstGeom prst="rect">
            <a:avLst/>
          </a:prstGeom>
          <a:ln>
            <a:noFill/>
          </a:ln>
          <a:effectLst>
            <a:softEdge rad="112500"/>
          </a:effectLst>
        </p:spPr>
      </p:pic>
      <p:pic>
        <p:nvPicPr>
          <p:cNvPr id="14" name="Content Placeholder 4"/>
          <p:cNvPicPr>
            <a:picLocks noChangeAspect="1"/>
          </p:cNvPicPr>
          <p:nvPr/>
        </p:nvPicPr>
        <p:blipFill rotWithShape="1">
          <a:blip r:embed="rId5">
            <a:extLst>
              <a:ext uri="{28A0092B-C50C-407E-A947-70E740481C1C}">
                <a14:useLocalDpi xmlns:a14="http://schemas.microsoft.com/office/drawing/2010/main" xmlns="" val="0"/>
              </a:ext>
            </a:extLst>
          </a:blip>
          <a:srcRect l="19556" b="47782"/>
          <a:stretch/>
        </p:blipFill>
        <p:spPr>
          <a:xfrm>
            <a:off x="533400" y="4038600"/>
            <a:ext cx="3640871" cy="2363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Content Placeholder 4"/>
          <p:cNvPicPr>
            <a:picLocks noChangeAspect="1"/>
          </p:cNvPicPr>
          <p:nvPr/>
        </p:nvPicPr>
        <p:blipFill rotWithShape="1">
          <a:blip r:embed="rId6">
            <a:extLst>
              <a:ext uri="{BEBA8EAE-BF5A-486C-A8C5-ECC9F3942E4B}">
                <a14:imgProps xmlns:a14="http://schemas.microsoft.com/office/drawing/2010/main" xmlns="">
                  <a14:imgLayer r:embed="">
                    <a14:imgEffect>
                      <a14:backgroundRemoval t="0" b="99000" l="5500" r="23750"/>
                    </a14:imgEffect>
                  </a14:imgLayer>
                </a14:imgProps>
              </a:ext>
              <a:ext uri="{28A0092B-C50C-407E-A947-70E740481C1C}">
                <a14:useLocalDpi xmlns:a14="http://schemas.microsoft.com/office/drawing/2010/main" xmlns="" val="0"/>
              </a:ext>
            </a:extLst>
          </a:blip>
          <a:srcRect l="5129" r="76222"/>
          <a:stretch/>
        </p:blipFill>
        <p:spPr bwMode="auto">
          <a:xfrm rot="3915607">
            <a:off x="6153268" y="2953571"/>
            <a:ext cx="844062" cy="4525963"/>
          </a:xfrm>
          <a:prstGeom prst="rect">
            <a:avLst/>
          </a:prstGeom>
          <a:noFill/>
          <a:ln w="9525">
            <a:noFill/>
            <a:miter lim="800000"/>
            <a:headEnd/>
            <a:tailEnd/>
          </a:ln>
        </p:spPr>
      </p:pic>
      <p:pic>
        <p:nvPicPr>
          <p:cNvPr id="8" name="~PP2996.WAV">
            <a:hlinkClick r:id="" action="ppaction://media"/>
          </p:cNvPr>
          <p:cNvPicPr>
            <a:picLocks noRot="1" noChangeAspect="1"/>
          </p:cNvPicPr>
          <p:nvPr>
            <a:wavAudioFile r:embed="rId1" name="~PP2996.WAV"/>
          </p:nvPr>
        </p:nvPicPr>
        <p:blipFill>
          <a:blip r:embed="rId7"/>
          <a:stretch>
            <a:fillRect/>
          </a:stretch>
        </p:blipFill>
        <p:spPr>
          <a:xfrm>
            <a:off x="8685213" y="6399213"/>
            <a:ext cx="244475" cy="244475"/>
          </a:xfrm>
          <a:prstGeom prst="rect">
            <a:avLst/>
          </a:prstGeom>
        </p:spPr>
      </p:pic>
    </p:spTree>
  </p:cSld>
  <p:clrMapOvr>
    <a:masterClrMapping/>
  </p:clrMapOvr>
  <p:transition advTm="187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p:cNvSpPr>
            <a:spLocks noGrp="1"/>
          </p:cNvSpPr>
          <p:nvPr>
            <p:ph type="sldNum" sz="quarter" idx="12"/>
          </p:nvPr>
        </p:nvSpPr>
        <p:spPr>
          <a:noFill/>
        </p:spPr>
        <p:txBody>
          <a:bodyPr/>
          <a:lstStyle/>
          <a:p>
            <a:fld id="{B012F723-2083-4B6D-9544-C59C0ABC2FEB}" type="slidenum">
              <a:rPr lang="en-US" altLang="en-US" smtClean="0"/>
              <a:pPr/>
              <a:t>32</a:t>
            </a:fld>
            <a:endParaRPr lang="en-US" altLang="en-US" smtClean="0"/>
          </a:p>
        </p:txBody>
      </p:sp>
      <p:graphicFrame>
        <p:nvGraphicFramePr>
          <p:cNvPr id="3" name="Table 2"/>
          <p:cNvGraphicFramePr>
            <a:graphicFrameLocks noGrp="1"/>
          </p:cNvGraphicFramePr>
          <p:nvPr/>
        </p:nvGraphicFramePr>
        <p:xfrm>
          <a:off x="228600" y="304800"/>
          <a:ext cx="8686799" cy="6124575"/>
        </p:xfrm>
        <a:graphic>
          <a:graphicData uri="http://schemas.openxmlformats.org/drawingml/2006/table">
            <a:tbl>
              <a:tblPr firstRow="1" bandRow="1">
                <a:tableStyleId>{5DA37D80-6434-44D0-A028-1B22A696006F}</a:tableStyleId>
              </a:tblPr>
              <a:tblGrid>
                <a:gridCol w="1905000"/>
                <a:gridCol w="1828799"/>
                <a:gridCol w="2438400"/>
                <a:gridCol w="2514600"/>
              </a:tblGrid>
              <a:tr h="640138">
                <a:tc>
                  <a:txBody>
                    <a:bodyPr/>
                    <a:lstStyle/>
                    <a:p>
                      <a:pPr algn="ctr"/>
                      <a:r>
                        <a:rPr lang="en-US" sz="1800" dirty="0" smtClean="0"/>
                        <a:t>Article &amp; Authors</a:t>
                      </a:r>
                      <a:endParaRPr lang="en-US" sz="1800" dirty="0"/>
                    </a:p>
                  </a:txBody>
                  <a:tcPr marT="45724" marB="45724"/>
                </a:tc>
                <a:tc>
                  <a:txBody>
                    <a:bodyPr/>
                    <a:lstStyle/>
                    <a:p>
                      <a:pPr algn="ctr"/>
                      <a:r>
                        <a:rPr lang="en-US" sz="1800" dirty="0" smtClean="0"/>
                        <a:t>Objective </a:t>
                      </a:r>
                      <a:endParaRPr lang="en-US" sz="1800" dirty="0"/>
                    </a:p>
                  </a:txBody>
                  <a:tcPr marT="45724" marB="45724"/>
                </a:tc>
                <a:tc>
                  <a:txBody>
                    <a:bodyPr/>
                    <a:lstStyle/>
                    <a:p>
                      <a:pPr algn="ctr"/>
                      <a:r>
                        <a:rPr lang="en-US" sz="1800" dirty="0" smtClean="0"/>
                        <a:t>Material</a:t>
                      </a:r>
                      <a:r>
                        <a:rPr lang="en-US" sz="1800" baseline="0" dirty="0" smtClean="0"/>
                        <a:t> &amp; methods/ </a:t>
                      </a:r>
                      <a:r>
                        <a:rPr lang="en-US" sz="1800" dirty="0" smtClean="0"/>
                        <a:t>Results</a:t>
                      </a:r>
                      <a:endParaRPr lang="en-US" sz="1800" dirty="0"/>
                    </a:p>
                  </a:txBody>
                  <a:tcPr marT="45724" marB="45724"/>
                </a:tc>
                <a:tc>
                  <a:txBody>
                    <a:bodyPr/>
                    <a:lstStyle/>
                    <a:p>
                      <a:pPr algn="ctr"/>
                      <a:r>
                        <a:rPr lang="en-US" sz="1800" dirty="0" smtClean="0"/>
                        <a:t>conclusion</a:t>
                      </a:r>
                      <a:endParaRPr lang="en-US" sz="1800" dirty="0"/>
                    </a:p>
                  </a:txBody>
                  <a:tcPr marT="45724" marB="45724"/>
                </a:tc>
              </a:tr>
              <a:tr h="5484437">
                <a:tc>
                  <a:txBody>
                    <a:bodyPr/>
                    <a:lstStyle/>
                    <a:p>
                      <a:r>
                        <a:rPr lang="en-US" sz="1800" dirty="0" smtClean="0"/>
                        <a:t>.</a:t>
                      </a:r>
                    </a:p>
                    <a:p>
                      <a:pPr algn="ctr"/>
                      <a:r>
                        <a:rPr lang="en-US" sz="1800" dirty="0" smtClean="0">
                          <a:solidFill>
                            <a:schemeClr val="tx1"/>
                          </a:solidFill>
                        </a:rPr>
                        <a:t>J Dent Res.2011 Aug;90(8):969-76.</a:t>
                      </a:r>
                    </a:p>
                    <a:p>
                      <a:pPr algn="ctr"/>
                      <a:endParaRPr lang="en-US" sz="1800" dirty="0" smtClean="0">
                        <a:solidFill>
                          <a:schemeClr val="tx1"/>
                        </a:solidFill>
                      </a:endParaRPr>
                    </a:p>
                    <a:p>
                      <a:pPr algn="ctr"/>
                      <a:endParaRPr lang="en-US" sz="1800" dirty="0" smtClean="0">
                        <a:solidFill>
                          <a:schemeClr val="tx1"/>
                        </a:solidFill>
                      </a:endParaRPr>
                    </a:p>
                    <a:p>
                      <a:pPr algn="ctr"/>
                      <a:r>
                        <a:rPr lang="en-US" sz="1800" b="1" dirty="0" smtClean="0">
                          <a:solidFill>
                            <a:schemeClr val="tx1"/>
                          </a:solidFill>
                        </a:rPr>
                        <a:t>Clinical effectiveness of orthodontic miniscrew implants: </a:t>
                      </a:r>
                    </a:p>
                    <a:p>
                      <a:pPr algn="ctr"/>
                      <a:r>
                        <a:rPr lang="en-US" sz="1800" b="1" dirty="0" smtClean="0">
                          <a:solidFill>
                            <a:schemeClr val="tx1"/>
                          </a:solidFill>
                        </a:rPr>
                        <a:t>A meta-analysis</a:t>
                      </a:r>
                    </a:p>
                    <a:p>
                      <a:pPr algn="ctr"/>
                      <a:endParaRPr lang="en-US" sz="1800" b="1" dirty="0" smtClean="0">
                        <a:solidFill>
                          <a:schemeClr val="tx1"/>
                        </a:solidFill>
                      </a:endParaRPr>
                    </a:p>
                    <a:p>
                      <a:pPr algn="ctr"/>
                      <a:r>
                        <a:rPr lang="en-US" sz="1800" b="1" dirty="0" smtClean="0">
                          <a:solidFill>
                            <a:schemeClr val="tx1"/>
                          </a:solidFill>
                        </a:rPr>
                        <a:t>Level of evidence:</a:t>
                      </a:r>
                      <a:r>
                        <a:rPr lang="en-US" sz="1800" b="1" baseline="0" dirty="0" smtClean="0">
                          <a:solidFill>
                            <a:schemeClr val="tx1"/>
                          </a:solidFill>
                        </a:rPr>
                        <a:t> 1</a:t>
                      </a:r>
                      <a:endParaRPr lang="en-US" sz="1800" b="1" dirty="0" smtClean="0">
                        <a:solidFill>
                          <a:schemeClr val="tx1"/>
                        </a:solidFill>
                      </a:endParaRPr>
                    </a:p>
                    <a:p>
                      <a:pPr algn="ctr"/>
                      <a:endParaRPr lang="en-US" sz="1800" b="1" dirty="0" smtClean="0">
                        <a:solidFill>
                          <a:schemeClr val="tx1"/>
                        </a:solidFill>
                      </a:endParaRPr>
                    </a:p>
                    <a:p>
                      <a:pPr algn="ctr"/>
                      <a:r>
                        <a:rPr lang="en-US" sz="1800" dirty="0" smtClean="0">
                          <a:solidFill>
                            <a:schemeClr val="tx1"/>
                          </a:solidFill>
                        </a:rPr>
                        <a:t>Papadopoulos MA</a:t>
                      </a:r>
                      <a:r>
                        <a:rPr lang="en-US" sz="1800" baseline="0" dirty="0" smtClean="0">
                          <a:solidFill>
                            <a:schemeClr val="tx1"/>
                          </a:solidFill>
                        </a:rPr>
                        <a:t> et.al.</a:t>
                      </a:r>
                      <a:endParaRPr lang="en-US" sz="1800" dirty="0">
                        <a:solidFill>
                          <a:schemeClr val="tx1"/>
                        </a:solidFill>
                      </a:endParaRPr>
                    </a:p>
                  </a:txBody>
                  <a:tcPr marT="45724" marB="45724"/>
                </a:tc>
                <a:tc>
                  <a:txBody>
                    <a:bodyPr/>
                    <a:lstStyle/>
                    <a:p>
                      <a:pPr algn="ctr"/>
                      <a:r>
                        <a:rPr lang="en-US" sz="1800" dirty="0" smtClean="0"/>
                        <a:t>Examined the clinical effectiveness of miniscrew implants (MI) used for anchorage reinforcement compared with conventional orthodontic means, as well as to assess the success rates of MIs and the possible risk factors affecting their clinical effectiveness. </a:t>
                      </a:r>
                      <a:endParaRPr lang="en-US" sz="1800" dirty="0"/>
                    </a:p>
                  </a:txBody>
                  <a:tcPr marT="45724" marB="45724"/>
                </a:tc>
                <a:tc>
                  <a:txBody>
                    <a:bodyPr/>
                    <a:lstStyle/>
                    <a:p>
                      <a:pPr algn="ctr">
                        <a:buFont typeface="Wingdings" pitchFamily="2" charset="2"/>
                        <a:buChar char="§"/>
                      </a:pPr>
                      <a:r>
                        <a:rPr lang="en-US" sz="1600" dirty="0" smtClean="0"/>
                        <a:t>Literature searches were conducted, and, using specific inclusion and exclusion criteria, two independent investigators performed data extraction and analysis. </a:t>
                      </a:r>
                    </a:p>
                    <a:p>
                      <a:pPr algn="ctr">
                        <a:buFont typeface="Wingdings" pitchFamily="2" charset="2"/>
                        <a:buChar char="§"/>
                      </a:pPr>
                      <a:endParaRPr lang="en-US" sz="1600" dirty="0" smtClean="0"/>
                    </a:p>
                    <a:p>
                      <a:pPr algn="ctr">
                        <a:buFont typeface="Wingdings" pitchFamily="2" charset="2"/>
                        <a:buChar char="§"/>
                      </a:pPr>
                      <a:endParaRPr lang="en-US" sz="1600" dirty="0" smtClean="0"/>
                    </a:p>
                    <a:p>
                      <a:pPr algn="ctr">
                        <a:buFont typeface="Arial" pitchFamily="34" charset="0"/>
                        <a:buChar char="•"/>
                      </a:pPr>
                      <a:r>
                        <a:rPr lang="en-US" sz="1600" dirty="0" smtClean="0"/>
                        <a:t>Overall pooled estimates with 95% confidence intervals (CI) were obtained with the random-effects model.</a:t>
                      </a:r>
                    </a:p>
                    <a:p>
                      <a:pPr algn="ctr">
                        <a:buFont typeface="Arial" pitchFamily="34" charset="0"/>
                        <a:buChar char="•"/>
                      </a:pPr>
                      <a:r>
                        <a:rPr lang="en-US" sz="1600" dirty="0" smtClean="0"/>
                        <a:t> </a:t>
                      </a:r>
                    </a:p>
                    <a:p>
                      <a:pPr algn="ctr">
                        <a:buFont typeface="Arial" pitchFamily="34" charset="0"/>
                        <a:buChar char="•"/>
                      </a:pPr>
                      <a:endParaRPr lang="en-US" sz="1600" dirty="0" smtClean="0"/>
                    </a:p>
                    <a:p>
                      <a:pPr algn="ctr">
                        <a:buFont typeface="Arial" pitchFamily="34" charset="0"/>
                        <a:buChar char="•"/>
                      </a:pPr>
                      <a:r>
                        <a:rPr lang="en-US" sz="1600" dirty="0" smtClean="0"/>
                        <a:t>Eight out of 3183 original papers met the inclusion criteria</a:t>
                      </a:r>
                      <a:r>
                        <a:rPr lang="en-US" sz="1800" dirty="0" smtClean="0"/>
                        <a:t>.</a:t>
                      </a:r>
                      <a:endParaRPr lang="en-US" sz="1800" dirty="0"/>
                    </a:p>
                  </a:txBody>
                  <a:tcPr marT="45724" marB="45724"/>
                </a:tc>
                <a:tc>
                  <a:txBody>
                    <a:bodyPr/>
                    <a:lstStyle/>
                    <a:p>
                      <a:pPr algn="ctr">
                        <a:buFont typeface="Arial" pitchFamily="34" charset="0"/>
                        <a:buChar char="•"/>
                      </a:pPr>
                      <a:r>
                        <a:rPr lang="en-US" sz="1800" dirty="0" smtClean="0"/>
                        <a:t>MIs significantly decreased or negated loss of anchorage. </a:t>
                      </a:r>
                    </a:p>
                    <a:p>
                      <a:pPr algn="ctr">
                        <a:buFont typeface="Arial" pitchFamily="34" charset="0"/>
                        <a:buChar char="•"/>
                      </a:pPr>
                      <a:endParaRPr lang="en-US" sz="1800" dirty="0" smtClean="0"/>
                    </a:p>
                    <a:p>
                      <a:pPr algn="ctr">
                        <a:buFont typeface="Arial" pitchFamily="34" charset="0"/>
                        <a:buChar char="•"/>
                      </a:pPr>
                      <a:r>
                        <a:rPr lang="en-US" sz="1800" dirty="0" smtClean="0"/>
                        <a:t>Anchorage loss seemed to be less in the mandible, when the MIs were inserted between the second premolar and the first molar.</a:t>
                      </a:r>
                    </a:p>
                    <a:p>
                      <a:pPr algn="ctr"/>
                      <a:r>
                        <a:rPr lang="en-US" sz="1800" dirty="0" smtClean="0"/>
                        <a:t> </a:t>
                      </a:r>
                    </a:p>
                    <a:p>
                      <a:pPr algn="ctr"/>
                      <a:endParaRPr lang="en-US" sz="1800" dirty="0" smtClean="0"/>
                    </a:p>
                    <a:p>
                      <a:pPr algn="ctr">
                        <a:buFont typeface="Arial" pitchFamily="34" charset="0"/>
                        <a:buChar char="•"/>
                      </a:pPr>
                      <a:r>
                        <a:rPr lang="en-US" sz="1800" dirty="0" smtClean="0"/>
                        <a:t>MIs presented a success rate of 87.7%, with no significant differences between the various subgroups.</a:t>
                      </a:r>
                      <a:endParaRPr lang="en-US" sz="1800" dirty="0"/>
                    </a:p>
                  </a:txBody>
                  <a:tcPr marT="45724" marB="45724"/>
                </a:tc>
              </a:tr>
            </a:tbl>
          </a:graphicData>
        </a:graphic>
      </p:graphicFrame>
      <p:pic>
        <p:nvPicPr>
          <p:cNvPr id="4" name="~PP320.WAV">
            <a:hlinkClick r:id="" action="ppaction://media"/>
          </p:cNvPr>
          <p:cNvPicPr>
            <a:picLocks noRot="1" noChangeAspect="1"/>
          </p:cNvPicPr>
          <p:nvPr>
            <a:wavAudioFile r:embed="rId1" name="~PP320.WAV"/>
          </p:nvPr>
        </p:nvPicPr>
        <p:blipFill>
          <a:blip r:embed="rId4"/>
          <a:stretch>
            <a:fillRect/>
          </a:stretch>
        </p:blipFill>
        <p:spPr>
          <a:xfrm>
            <a:off x="8685213" y="6399213"/>
            <a:ext cx="244475" cy="244475"/>
          </a:xfrm>
          <a:prstGeom prst="rect">
            <a:avLst/>
          </a:prstGeom>
        </p:spPr>
      </p:pic>
    </p:spTree>
  </p:cSld>
  <p:clrMapOvr>
    <a:masterClrMapping/>
  </p:clrMapOvr>
  <p:transition advTm="667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2400" b="1" smtClean="0">
                <a:solidFill>
                  <a:srgbClr val="FF0000"/>
                </a:solidFill>
              </a:rPr>
              <a:t>SKELETAL / ZYGOMATIC  ANCHORAGE SYSTEM</a:t>
            </a:r>
          </a:p>
        </p:txBody>
      </p:sp>
      <p:pic>
        <p:nvPicPr>
          <p:cNvPr id="29702" name="Picture 7" descr="C:\Users\Romil\Desktop\download (3).jpg"/>
          <p:cNvPicPr>
            <a:picLocks noGrp="1" noChangeAspect="1" noChangeArrowheads="1"/>
          </p:cNvPicPr>
          <p:nvPr>
            <p:ph idx="1"/>
          </p:nvPr>
        </p:nvPicPr>
        <p:blipFill>
          <a:blip r:embed="rId4"/>
          <a:srcRect/>
          <a:stretch>
            <a:fillRect/>
          </a:stretch>
        </p:blipFill>
        <p:spPr>
          <a:xfrm>
            <a:off x="1371600" y="1219200"/>
            <a:ext cx="3048000" cy="2586038"/>
          </a:xfrm>
          <a:noFill/>
        </p:spPr>
      </p:pic>
      <p:sp>
        <p:nvSpPr>
          <p:cNvPr id="29699" name="Slide Number Placeholder 3"/>
          <p:cNvSpPr>
            <a:spLocks noGrp="1"/>
          </p:cNvSpPr>
          <p:nvPr>
            <p:ph type="sldNum" sz="quarter" idx="12"/>
          </p:nvPr>
        </p:nvSpPr>
        <p:spPr>
          <a:noFill/>
        </p:spPr>
        <p:txBody>
          <a:bodyPr/>
          <a:lstStyle/>
          <a:p>
            <a:fld id="{6F5B1444-14B8-43EA-B998-046C2B330F52}" type="slidenum">
              <a:rPr lang="en-US" altLang="en-US" smtClean="0"/>
              <a:pPr/>
              <a:t>33</a:t>
            </a:fld>
            <a:endParaRPr lang="en-US" altLang="en-US" smtClean="0"/>
          </a:p>
        </p:txBody>
      </p:sp>
      <p:pic>
        <p:nvPicPr>
          <p:cNvPr id="29700" name="Picture 5" descr="C:\Users\Romil\Desktop\images (4).jpg"/>
          <p:cNvPicPr>
            <a:picLocks noChangeAspect="1" noChangeArrowheads="1"/>
          </p:cNvPicPr>
          <p:nvPr/>
        </p:nvPicPr>
        <p:blipFill>
          <a:blip r:embed="rId5"/>
          <a:srcRect/>
          <a:stretch>
            <a:fillRect/>
          </a:stretch>
        </p:blipFill>
        <p:spPr bwMode="auto">
          <a:xfrm>
            <a:off x="4953000" y="1371600"/>
            <a:ext cx="3152775" cy="2373313"/>
          </a:xfrm>
          <a:prstGeom prst="rect">
            <a:avLst/>
          </a:prstGeom>
          <a:noFill/>
          <a:ln w="9525">
            <a:noFill/>
            <a:miter lim="800000"/>
            <a:headEnd/>
            <a:tailEnd/>
          </a:ln>
        </p:spPr>
      </p:pic>
      <p:pic>
        <p:nvPicPr>
          <p:cNvPr id="29701" name="Picture 6" descr="C:\Users\Romil\Desktop\35.JPG"/>
          <p:cNvPicPr>
            <a:picLocks noChangeAspect="1" noChangeArrowheads="1"/>
          </p:cNvPicPr>
          <p:nvPr/>
        </p:nvPicPr>
        <p:blipFill>
          <a:blip r:embed="rId6"/>
          <a:srcRect l="17982" t="23334" r="17732" b="16667"/>
          <a:stretch>
            <a:fillRect/>
          </a:stretch>
        </p:blipFill>
        <p:spPr bwMode="auto">
          <a:xfrm>
            <a:off x="4953000" y="4267200"/>
            <a:ext cx="3124200" cy="1939925"/>
          </a:xfrm>
          <a:prstGeom prst="rect">
            <a:avLst/>
          </a:prstGeom>
          <a:noFill/>
          <a:ln w="9525">
            <a:noFill/>
            <a:miter lim="800000"/>
            <a:headEnd/>
            <a:tailEnd/>
          </a:ln>
        </p:spPr>
      </p:pic>
      <p:pic>
        <p:nvPicPr>
          <p:cNvPr id="29703" name="Picture 8" descr="C:\Users\Romil\Desktop\Screen shot 2011-03-23 at 17.55.13.png"/>
          <p:cNvPicPr>
            <a:picLocks noChangeAspect="1" noChangeArrowheads="1"/>
          </p:cNvPicPr>
          <p:nvPr/>
        </p:nvPicPr>
        <p:blipFill>
          <a:blip r:embed="rId7"/>
          <a:srcRect/>
          <a:stretch>
            <a:fillRect/>
          </a:stretch>
        </p:blipFill>
        <p:spPr bwMode="auto">
          <a:xfrm>
            <a:off x="1371600" y="4191000"/>
            <a:ext cx="3321050" cy="1965325"/>
          </a:xfrm>
          <a:prstGeom prst="rect">
            <a:avLst/>
          </a:prstGeom>
          <a:noFill/>
          <a:ln w="9525">
            <a:noFill/>
            <a:miter lim="800000"/>
            <a:headEnd/>
            <a:tailEnd/>
          </a:ln>
        </p:spPr>
      </p:pic>
      <p:pic>
        <p:nvPicPr>
          <p:cNvPr id="8" name="~PP2913.WAV">
            <a:hlinkClick r:id="" action="ppaction://media"/>
          </p:cNvPr>
          <p:cNvPicPr>
            <a:picLocks noRot="1" noChangeAspect="1"/>
          </p:cNvPicPr>
          <p:nvPr>
            <a:wavAudioFile r:embed="rId1" name="~PP2913.WAV"/>
          </p:nvPr>
        </p:nvPicPr>
        <p:blipFill>
          <a:blip r:embed="rId8"/>
          <a:stretch>
            <a:fillRect/>
          </a:stretch>
        </p:blipFill>
        <p:spPr>
          <a:xfrm>
            <a:off x="8685213" y="6399213"/>
            <a:ext cx="244475" cy="244475"/>
          </a:xfrm>
          <a:prstGeom prst="rect">
            <a:avLst/>
          </a:prstGeom>
        </p:spPr>
      </p:pic>
    </p:spTree>
  </p:cSld>
  <p:clrMapOvr>
    <a:masterClrMapping/>
  </p:clrMapOvr>
  <p:transition advTm="22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idx="1"/>
          </p:nvPr>
        </p:nvSpPr>
        <p:spPr>
          <a:xfrm>
            <a:off x="228600" y="304800"/>
            <a:ext cx="8610600" cy="6248400"/>
          </a:xfrm>
        </p:spPr>
        <p:txBody>
          <a:bodyPr/>
          <a:lstStyle/>
          <a:p>
            <a:pPr marL="609600" indent="-609600" algn="just" eaLnBrk="1" hangingPunct="1">
              <a:lnSpc>
                <a:spcPct val="90000"/>
              </a:lnSpc>
              <a:buFontTx/>
              <a:buNone/>
            </a:pPr>
            <a:endParaRPr lang="en-US" altLang="en-US" sz="2800" smtClean="0"/>
          </a:p>
          <a:p>
            <a:pPr marL="609600" indent="-609600" algn="ctr" eaLnBrk="1" hangingPunct="1">
              <a:lnSpc>
                <a:spcPct val="90000"/>
              </a:lnSpc>
              <a:buFontTx/>
              <a:buNone/>
            </a:pPr>
            <a:r>
              <a:rPr lang="en-US" altLang="en-US" sz="2800" b="1" u="sng" smtClean="0"/>
              <a:t> Clinical Anchorage [</a:t>
            </a:r>
            <a:r>
              <a:rPr lang="en-US" altLang="en-US" sz="2800" b="1" u="sng" smtClean="0">
                <a:solidFill>
                  <a:srgbClr val="C00000"/>
                </a:solidFill>
              </a:rPr>
              <a:t>Nanda</a:t>
            </a:r>
            <a:r>
              <a:rPr lang="en-US" altLang="en-US" sz="2800" b="1" u="sng" smtClean="0"/>
              <a:t>]</a:t>
            </a:r>
          </a:p>
          <a:p>
            <a:pPr marL="609600" indent="-609600" algn="just" eaLnBrk="1" hangingPunct="1">
              <a:lnSpc>
                <a:spcPct val="90000"/>
              </a:lnSpc>
              <a:buFontTx/>
              <a:buNone/>
            </a:pPr>
            <a:endParaRPr lang="en-US" altLang="en-US" sz="2800" smtClean="0"/>
          </a:p>
          <a:p>
            <a:pPr marL="609600" indent="-609600" algn="just" eaLnBrk="1" hangingPunct="1">
              <a:lnSpc>
                <a:spcPct val="90000"/>
              </a:lnSpc>
              <a:buFontTx/>
              <a:buNone/>
            </a:pPr>
            <a:r>
              <a:rPr lang="en-US" altLang="en-US" sz="2800" b="1" smtClean="0"/>
              <a:t>A  </a:t>
            </a:r>
            <a:r>
              <a:rPr lang="en-US" altLang="en-US" sz="2800" b="1" i="1" smtClean="0"/>
              <a:t>Critical / severe/ maximum</a:t>
            </a:r>
            <a:endParaRPr lang="en-US" altLang="en-US" sz="2800" b="1" smtClean="0"/>
          </a:p>
          <a:p>
            <a:pPr marL="609600" indent="-609600" algn="just" eaLnBrk="1" hangingPunct="1">
              <a:lnSpc>
                <a:spcPct val="90000"/>
              </a:lnSpc>
              <a:buFontTx/>
              <a:buNone/>
            </a:pPr>
            <a:r>
              <a:rPr lang="en-US" altLang="en-US" sz="2800" b="1" smtClean="0"/>
              <a:t>     	75 % or more of the extraction space is needed for anterior retraction.</a:t>
            </a:r>
          </a:p>
          <a:p>
            <a:pPr marL="609600" indent="-609600" algn="just" eaLnBrk="1" hangingPunct="1">
              <a:lnSpc>
                <a:spcPct val="90000"/>
              </a:lnSpc>
              <a:buFontTx/>
              <a:buNone/>
            </a:pPr>
            <a:endParaRPr lang="en-US" altLang="en-US" sz="2800" b="1" smtClean="0"/>
          </a:p>
          <a:p>
            <a:pPr marL="609600" indent="-609600" algn="just" eaLnBrk="1" hangingPunct="1">
              <a:lnSpc>
                <a:spcPct val="90000"/>
              </a:lnSpc>
              <a:buFontTx/>
              <a:buNone/>
            </a:pPr>
            <a:r>
              <a:rPr lang="en-US" altLang="en-US" sz="2800" b="1" smtClean="0"/>
              <a:t>B  </a:t>
            </a:r>
            <a:r>
              <a:rPr lang="en-US" altLang="en-US" sz="2800" b="1" i="1" smtClean="0"/>
              <a:t>Moderate</a:t>
            </a:r>
            <a:endParaRPr lang="en-US" altLang="en-US" sz="2800" b="1" smtClean="0"/>
          </a:p>
          <a:p>
            <a:pPr marL="609600" indent="-609600" algn="just" eaLnBrk="1" hangingPunct="1">
              <a:lnSpc>
                <a:spcPct val="90000"/>
              </a:lnSpc>
              <a:buFontTx/>
              <a:buNone/>
            </a:pPr>
            <a:r>
              <a:rPr lang="en-US" altLang="en-US" sz="2800" b="1" smtClean="0"/>
              <a:t>       Relatively symmetric space closure (50%)</a:t>
            </a:r>
          </a:p>
          <a:p>
            <a:pPr marL="609600" indent="-609600" algn="just" eaLnBrk="1" hangingPunct="1">
              <a:lnSpc>
                <a:spcPct val="90000"/>
              </a:lnSpc>
              <a:buFontTx/>
              <a:buNone/>
            </a:pPr>
            <a:endParaRPr lang="en-US" altLang="en-US" sz="2800" b="1" smtClean="0"/>
          </a:p>
          <a:p>
            <a:pPr marL="609600" indent="-609600" algn="just" eaLnBrk="1" hangingPunct="1">
              <a:lnSpc>
                <a:spcPct val="90000"/>
              </a:lnSpc>
              <a:buFontTx/>
              <a:buNone/>
            </a:pPr>
            <a:r>
              <a:rPr lang="en-US" altLang="en-US" sz="2800" b="1" smtClean="0"/>
              <a:t>C </a:t>
            </a:r>
            <a:r>
              <a:rPr lang="en-US" altLang="en-US" sz="2800" b="1" i="1" smtClean="0"/>
              <a:t>Mild / non critical/ minimum</a:t>
            </a:r>
            <a:endParaRPr lang="en-US" altLang="en-US" sz="2800" b="1" smtClean="0"/>
          </a:p>
          <a:p>
            <a:pPr marL="609600" indent="-609600" algn="just" eaLnBrk="1" hangingPunct="1">
              <a:lnSpc>
                <a:spcPct val="90000"/>
              </a:lnSpc>
              <a:buFontTx/>
              <a:buNone/>
            </a:pPr>
            <a:r>
              <a:rPr lang="en-US" altLang="en-US" sz="2800" b="1" smtClean="0"/>
              <a:t>        75% or more of space closure by mesial movement of posterior teeth</a:t>
            </a:r>
          </a:p>
          <a:p>
            <a:pPr marL="609600" indent="-609600" algn="just" eaLnBrk="1" hangingPunct="1">
              <a:lnSpc>
                <a:spcPct val="90000"/>
              </a:lnSpc>
              <a:buFontTx/>
              <a:buNone/>
            </a:pPr>
            <a:endParaRPr lang="en-US" altLang="en-US" sz="2800" smtClean="0"/>
          </a:p>
        </p:txBody>
      </p:sp>
      <p:sp>
        <p:nvSpPr>
          <p:cNvPr id="30723" name="Slide Number Placeholder 2"/>
          <p:cNvSpPr>
            <a:spLocks noGrp="1"/>
          </p:cNvSpPr>
          <p:nvPr>
            <p:ph type="sldNum" sz="quarter" idx="12"/>
          </p:nvPr>
        </p:nvSpPr>
        <p:spPr>
          <a:noFill/>
        </p:spPr>
        <p:txBody>
          <a:bodyPr/>
          <a:lstStyle/>
          <a:p>
            <a:fld id="{06A804EC-1B6F-4D49-9F19-DEA708D3D41C}" type="slidenum">
              <a:rPr lang="en-US" altLang="en-US" smtClean="0"/>
              <a:pPr/>
              <a:t>34</a:t>
            </a:fld>
            <a:endParaRPr lang="en-US" altLang="en-US" smtClean="0"/>
          </a:p>
        </p:txBody>
      </p:sp>
      <p:pic>
        <p:nvPicPr>
          <p:cNvPr id="4" name="~PP425.WAV">
            <a:hlinkClick r:id="" action="ppaction://media"/>
          </p:cNvPr>
          <p:cNvPicPr>
            <a:picLocks noRot="1" noChangeAspect="1"/>
          </p:cNvPicPr>
          <p:nvPr>
            <a:wavAudioFile r:embed="rId1" name="~PP425.WAV"/>
          </p:nvPr>
        </p:nvPicPr>
        <p:blipFill>
          <a:blip r:embed="rId4"/>
          <a:stretch>
            <a:fillRect/>
          </a:stretch>
        </p:blipFill>
        <p:spPr>
          <a:xfrm>
            <a:off x="8685213" y="6399213"/>
            <a:ext cx="244475" cy="244475"/>
          </a:xfrm>
          <a:prstGeom prst="rect">
            <a:avLst/>
          </a:prstGeom>
        </p:spPr>
      </p:pic>
    </p:spTree>
  </p:cSld>
  <p:clrMapOvr>
    <a:masterClrMapping/>
  </p:clrMapOvr>
  <p:transition advTm="588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14400" y="-152400"/>
            <a:ext cx="7772400" cy="1143000"/>
          </a:xfrm>
        </p:spPr>
        <p:txBody>
          <a:bodyPr/>
          <a:lstStyle/>
          <a:p>
            <a:pPr eaLnBrk="1" hangingPunct="1"/>
            <a:r>
              <a:rPr lang="en-US" altLang="en-US" smtClean="0"/>
              <a:t>MAXIMUM ANCHORAGE</a:t>
            </a:r>
          </a:p>
        </p:txBody>
      </p:sp>
      <p:sp>
        <p:nvSpPr>
          <p:cNvPr id="31747" name="Rectangle 3"/>
          <p:cNvSpPr>
            <a:spLocks noGrp="1" noChangeArrowheads="1"/>
          </p:cNvSpPr>
          <p:nvPr>
            <p:ph idx="1"/>
          </p:nvPr>
        </p:nvSpPr>
        <p:spPr>
          <a:xfrm>
            <a:off x="76200" y="1600200"/>
            <a:ext cx="4419600" cy="4114800"/>
          </a:xfrm>
        </p:spPr>
        <p:txBody>
          <a:bodyPr>
            <a:normAutofit lnSpcReduction="10000"/>
          </a:bodyPr>
          <a:lstStyle/>
          <a:p>
            <a:pPr algn="just" eaLnBrk="1" hangingPunct="1">
              <a:lnSpc>
                <a:spcPct val="90000"/>
              </a:lnSpc>
              <a:buFontTx/>
              <a:buNone/>
            </a:pPr>
            <a:r>
              <a:rPr lang="en-US" altLang="en-US" sz="2800" smtClean="0"/>
              <a:t>   In cases where the anchorage demand is very high, not more than 1/4</a:t>
            </a:r>
            <a:r>
              <a:rPr lang="en-US" altLang="en-US" sz="2800" baseline="30000" smtClean="0"/>
              <a:t>th</a:t>
            </a:r>
            <a:r>
              <a:rPr lang="en-US" altLang="en-US" sz="2800" smtClean="0"/>
              <a:t> of the extraction space should be lost by forward movement of the anchor teeth. The anchorage in these patients should be augmented to avoid unwanted movement of the anchor teeth.</a:t>
            </a:r>
          </a:p>
        </p:txBody>
      </p:sp>
      <p:sp>
        <p:nvSpPr>
          <p:cNvPr id="31749" name="Slide Number Placeholder 4"/>
          <p:cNvSpPr>
            <a:spLocks noGrp="1"/>
          </p:cNvSpPr>
          <p:nvPr>
            <p:ph type="sldNum" sz="quarter" idx="12"/>
          </p:nvPr>
        </p:nvSpPr>
        <p:spPr>
          <a:noFill/>
        </p:spPr>
        <p:txBody>
          <a:bodyPr/>
          <a:lstStyle/>
          <a:p>
            <a:fld id="{4F31231F-F862-47AC-AB16-6E2DB2F587EA}" type="slidenum">
              <a:rPr lang="en-US" altLang="en-US" smtClean="0"/>
              <a:pPr/>
              <a:t>35</a:t>
            </a:fld>
            <a:endParaRPr lang="en-US" altLang="en-US" smtClean="0"/>
          </a:p>
        </p:txBody>
      </p:sp>
      <p:pic>
        <p:nvPicPr>
          <p:cNvPr id="31748" name="Picture 4" descr="maxxi anchorgdfg"/>
          <p:cNvPicPr>
            <a:picLocks noChangeAspect="1" noChangeArrowheads="1"/>
          </p:cNvPicPr>
          <p:nvPr/>
        </p:nvPicPr>
        <p:blipFill>
          <a:blip r:embed="rId4"/>
          <a:srcRect/>
          <a:stretch>
            <a:fillRect/>
          </a:stretch>
        </p:blipFill>
        <p:spPr bwMode="auto">
          <a:xfrm>
            <a:off x="4576763" y="1295400"/>
            <a:ext cx="4414837" cy="4876800"/>
          </a:xfrm>
          <a:prstGeom prst="rect">
            <a:avLst/>
          </a:prstGeom>
          <a:noFill/>
          <a:ln w="9525">
            <a:noFill/>
            <a:miter lim="800000"/>
            <a:headEnd/>
            <a:tailEnd/>
          </a:ln>
        </p:spPr>
      </p:pic>
      <p:pic>
        <p:nvPicPr>
          <p:cNvPr id="6" name="~PP498.WAV">
            <a:hlinkClick r:id="" action="ppaction://media"/>
          </p:cNvPr>
          <p:cNvPicPr>
            <a:picLocks noRot="1" noChangeAspect="1"/>
          </p:cNvPicPr>
          <p:nvPr>
            <a:wavAudioFile r:embed="rId1" name="~PP498.WAV"/>
          </p:nvPr>
        </p:nvPicPr>
        <p:blipFill>
          <a:blip r:embed="rId5"/>
          <a:stretch>
            <a:fillRect/>
          </a:stretch>
        </p:blipFill>
        <p:spPr>
          <a:xfrm>
            <a:off x="8685213" y="6399213"/>
            <a:ext cx="244475" cy="244475"/>
          </a:xfrm>
          <a:prstGeom prst="rect">
            <a:avLst/>
          </a:prstGeom>
        </p:spPr>
      </p:pic>
    </p:spTree>
  </p:cSld>
  <p:clrMapOvr>
    <a:masterClrMapping/>
  </p:clrMapOvr>
  <p:transition advTm="244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76200"/>
            <a:ext cx="7772400" cy="1143000"/>
          </a:xfrm>
        </p:spPr>
        <p:txBody>
          <a:bodyPr/>
          <a:lstStyle/>
          <a:p>
            <a:pPr eaLnBrk="1" hangingPunct="1"/>
            <a:r>
              <a:rPr lang="en-US" altLang="en-US" smtClean="0"/>
              <a:t>MODERATE ANCHORAGE</a:t>
            </a:r>
          </a:p>
        </p:txBody>
      </p:sp>
      <p:sp>
        <p:nvSpPr>
          <p:cNvPr id="32771" name="Rectangle 3"/>
          <p:cNvSpPr>
            <a:spLocks noGrp="1" noChangeArrowheads="1"/>
          </p:cNvSpPr>
          <p:nvPr>
            <p:ph idx="1"/>
          </p:nvPr>
        </p:nvSpPr>
        <p:spPr>
          <a:xfrm>
            <a:off x="76200" y="2438400"/>
            <a:ext cx="4114800" cy="4114800"/>
          </a:xfrm>
        </p:spPr>
        <p:txBody>
          <a:bodyPr/>
          <a:lstStyle/>
          <a:p>
            <a:pPr algn="just" eaLnBrk="1" hangingPunct="1">
              <a:buFontTx/>
              <a:buNone/>
            </a:pPr>
            <a:r>
              <a:rPr lang="en-US" altLang="en-US" smtClean="0"/>
              <a:t>   In these cases, anchor teeth can be permitted to move forward into 1/4</a:t>
            </a:r>
            <a:r>
              <a:rPr lang="en-US" altLang="en-US" baseline="30000" smtClean="0"/>
              <a:t>th</a:t>
            </a:r>
            <a:r>
              <a:rPr lang="en-US" altLang="en-US" smtClean="0"/>
              <a:t> to 1/2 of the extraction space.</a:t>
            </a:r>
          </a:p>
        </p:txBody>
      </p:sp>
      <p:sp>
        <p:nvSpPr>
          <p:cNvPr id="32773" name="Slide Number Placeholder 4"/>
          <p:cNvSpPr>
            <a:spLocks noGrp="1"/>
          </p:cNvSpPr>
          <p:nvPr>
            <p:ph type="sldNum" sz="quarter" idx="12"/>
          </p:nvPr>
        </p:nvSpPr>
        <p:spPr>
          <a:noFill/>
        </p:spPr>
        <p:txBody>
          <a:bodyPr/>
          <a:lstStyle/>
          <a:p>
            <a:fld id="{F9AAE45D-7F46-43D0-91CE-12AE081BFE03}" type="slidenum">
              <a:rPr lang="en-US" altLang="en-US" smtClean="0"/>
              <a:pPr/>
              <a:t>36</a:t>
            </a:fld>
            <a:endParaRPr lang="en-US" altLang="en-US" smtClean="0"/>
          </a:p>
        </p:txBody>
      </p:sp>
      <p:pic>
        <p:nvPicPr>
          <p:cNvPr id="32772" name="Picture 4" descr="moder anacr"/>
          <p:cNvPicPr>
            <a:picLocks noChangeAspect="1" noChangeArrowheads="1"/>
          </p:cNvPicPr>
          <p:nvPr/>
        </p:nvPicPr>
        <p:blipFill>
          <a:blip r:embed="rId4"/>
          <a:srcRect/>
          <a:stretch>
            <a:fillRect/>
          </a:stretch>
        </p:blipFill>
        <p:spPr bwMode="auto">
          <a:xfrm>
            <a:off x="4452938" y="1219200"/>
            <a:ext cx="4462462" cy="5334000"/>
          </a:xfrm>
          <a:prstGeom prst="rect">
            <a:avLst/>
          </a:prstGeom>
          <a:noFill/>
          <a:ln w="9525">
            <a:noFill/>
            <a:miter lim="800000"/>
            <a:headEnd/>
            <a:tailEnd/>
          </a:ln>
        </p:spPr>
      </p:pic>
      <p:pic>
        <p:nvPicPr>
          <p:cNvPr id="6" name="~PP3310.WAV">
            <a:hlinkClick r:id="" action="ppaction://media"/>
          </p:cNvPr>
          <p:cNvPicPr>
            <a:picLocks noRot="1" noChangeAspect="1"/>
          </p:cNvPicPr>
          <p:nvPr>
            <a:wavAudioFile r:embed="rId1" name="~PP3310.WAV"/>
          </p:nvPr>
        </p:nvPicPr>
        <p:blipFill>
          <a:blip r:embed="rId5"/>
          <a:stretch>
            <a:fillRect/>
          </a:stretch>
        </p:blipFill>
        <p:spPr>
          <a:xfrm>
            <a:off x="8685213" y="6399213"/>
            <a:ext cx="244475" cy="244475"/>
          </a:xfrm>
          <a:prstGeom prst="rect">
            <a:avLst/>
          </a:prstGeom>
        </p:spPr>
      </p:pic>
    </p:spTree>
  </p:cSld>
  <p:clrMapOvr>
    <a:masterClrMapping/>
  </p:clrMapOvr>
  <p:transition advTm="149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62000" y="76200"/>
            <a:ext cx="7772400" cy="1143000"/>
          </a:xfrm>
        </p:spPr>
        <p:txBody>
          <a:bodyPr/>
          <a:lstStyle/>
          <a:p>
            <a:pPr eaLnBrk="1" hangingPunct="1"/>
            <a:r>
              <a:rPr lang="en-US" altLang="en-US" smtClean="0"/>
              <a:t>MINIMUM ANCHORAGE</a:t>
            </a:r>
          </a:p>
        </p:txBody>
      </p:sp>
      <p:sp>
        <p:nvSpPr>
          <p:cNvPr id="33795" name="Rectangle 3"/>
          <p:cNvSpPr>
            <a:spLocks noGrp="1" noChangeArrowheads="1"/>
          </p:cNvSpPr>
          <p:nvPr>
            <p:ph idx="1"/>
          </p:nvPr>
        </p:nvSpPr>
        <p:spPr>
          <a:xfrm>
            <a:off x="76200" y="1828800"/>
            <a:ext cx="3733800" cy="4114800"/>
          </a:xfrm>
        </p:spPr>
        <p:txBody>
          <a:bodyPr/>
          <a:lstStyle/>
          <a:p>
            <a:pPr algn="just" eaLnBrk="1" hangingPunct="1">
              <a:lnSpc>
                <a:spcPct val="90000"/>
              </a:lnSpc>
              <a:buFontTx/>
              <a:buNone/>
            </a:pPr>
            <a:r>
              <a:rPr lang="en-US" altLang="en-US" smtClean="0"/>
              <a:t>   In these cases, the anchorage demand is very low. More than half the extraction space can be lost by the anchor teeth moving mesially.</a:t>
            </a:r>
          </a:p>
        </p:txBody>
      </p:sp>
      <p:sp>
        <p:nvSpPr>
          <p:cNvPr id="33797" name="Slide Number Placeholder 4"/>
          <p:cNvSpPr>
            <a:spLocks noGrp="1"/>
          </p:cNvSpPr>
          <p:nvPr>
            <p:ph type="sldNum" sz="quarter" idx="12"/>
          </p:nvPr>
        </p:nvSpPr>
        <p:spPr>
          <a:noFill/>
        </p:spPr>
        <p:txBody>
          <a:bodyPr/>
          <a:lstStyle/>
          <a:p>
            <a:fld id="{81F4E8E6-E5EE-49E9-9BC7-A8FAF25A1D7F}" type="slidenum">
              <a:rPr lang="en-US" altLang="en-US" smtClean="0"/>
              <a:pPr/>
              <a:t>37</a:t>
            </a:fld>
            <a:endParaRPr lang="en-US" altLang="en-US" smtClean="0"/>
          </a:p>
        </p:txBody>
      </p:sp>
      <p:pic>
        <p:nvPicPr>
          <p:cNvPr id="33796" name="Picture 4" descr="min anacr"/>
          <p:cNvPicPr>
            <a:picLocks noChangeAspect="1" noChangeArrowheads="1"/>
          </p:cNvPicPr>
          <p:nvPr/>
        </p:nvPicPr>
        <p:blipFill>
          <a:blip r:embed="rId4"/>
          <a:srcRect/>
          <a:stretch>
            <a:fillRect/>
          </a:stretch>
        </p:blipFill>
        <p:spPr bwMode="auto">
          <a:xfrm>
            <a:off x="4318000" y="1066800"/>
            <a:ext cx="4749800" cy="5446713"/>
          </a:xfrm>
          <a:prstGeom prst="rect">
            <a:avLst/>
          </a:prstGeom>
          <a:noFill/>
          <a:ln w="9525">
            <a:noFill/>
            <a:miter lim="800000"/>
            <a:headEnd/>
            <a:tailEnd/>
          </a:ln>
        </p:spPr>
      </p:pic>
      <p:pic>
        <p:nvPicPr>
          <p:cNvPr id="6" name="~PP2391.WAV">
            <a:hlinkClick r:id="" action="ppaction://media"/>
          </p:cNvPr>
          <p:cNvPicPr>
            <a:picLocks noRot="1" noChangeAspect="1"/>
          </p:cNvPicPr>
          <p:nvPr>
            <a:wavAudioFile r:embed="rId1" name="~PP2391.WAV"/>
          </p:nvPr>
        </p:nvPicPr>
        <p:blipFill>
          <a:blip r:embed="rId5"/>
          <a:stretch>
            <a:fillRect/>
          </a:stretch>
        </p:blipFill>
        <p:spPr>
          <a:xfrm>
            <a:off x="8685213" y="6399213"/>
            <a:ext cx="244475" cy="244475"/>
          </a:xfrm>
          <a:prstGeom prst="rect">
            <a:avLst/>
          </a:prstGeom>
        </p:spPr>
      </p:pic>
    </p:spTree>
  </p:cSld>
  <p:clrMapOvr>
    <a:masterClrMapping/>
  </p:clrMapOvr>
  <p:transition advTm="27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ctrTitle"/>
          </p:nvPr>
        </p:nvSpPr>
        <p:spPr/>
        <p:txBody>
          <a:bodyPr/>
          <a:lstStyle/>
          <a:p>
            <a:pPr eaLnBrk="1" hangingPunct="1"/>
            <a:r>
              <a:rPr lang="en-US" altLang="en-US" sz="3600" smtClean="0"/>
              <a:t>FACTORS AFFECTING ANCHORAGE</a:t>
            </a:r>
          </a:p>
        </p:txBody>
      </p:sp>
      <p:sp>
        <p:nvSpPr>
          <p:cNvPr id="34819" name="Rectangle 5"/>
          <p:cNvSpPr>
            <a:spLocks noGrp="1" noChangeArrowheads="1"/>
          </p:cNvSpPr>
          <p:nvPr>
            <p:ph type="subTitle" idx="1"/>
          </p:nvPr>
        </p:nvSpPr>
        <p:spPr/>
        <p:txBody>
          <a:bodyPr/>
          <a:lstStyle/>
          <a:p>
            <a:pPr eaLnBrk="1" hangingPunct="1"/>
            <a:r>
              <a:rPr lang="en-US" altLang="en-US" smtClean="0"/>
              <a:t>T. M. GRABER</a:t>
            </a:r>
          </a:p>
        </p:txBody>
      </p:sp>
      <p:sp>
        <p:nvSpPr>
          <p:cNvPr id="34820" name="Slide Number Placeholder 3"/>
          <p:cNvSpPr>
            <a:spLocks noGrp="1"/>
          </p:cNvSpPr>
          <p:nvPr>
            <p:ph type="sldNum" sz="quarter" idx="12"/>
          </p:nvPr>
        </p:nvSpPr>
        <p:spPr>
          <a:noFill/>
        </p:spPr>
        <p:txBody>
          <a:bodyPr/>
          <a:lstStyle/>
          <a:p>
            <a:fld id="{74AC62E2-0365-4A07-B34B-AD998D379AF6}" type="slidenum">
              <a:rPr lang="en-US" altLang="en-US" smtClean="0"/>
              <a:pPr/>
              <a:t>38</a:t>
            </a:fld>
            <a:endParaRPr lang="en-US" altLang="en-US" smtClean="0"/>
          </a:p>
        </p:txBody>
      </p:sp>
      <p:pic>
        <p:nvPicPr>
          <p:cNvPr id="5" name="~PP1578.WAV">
            <a:hlinkClick r:id="" action="ppaction://media"/>
          </p:cNvPr>
          <p:cNvPicPr>
            <a:picLocks noRot="1" noChangeAspect="1"/>
          </p:cNvPicPr>
          <p:nvPr>
            <a:wavAudioFile r:embed="rId1" name="~PP1578.WAV"/>
          </p:nvPr>
        </p:nvPicPr>
        <p:blipFill>
          <a:blip r:embed="rId4"/>
          <a:stretch>
            <a:fillRect/>
          </a:stretch>
        </p:blipFill>
        <p:spPr>
          <a:xfrm>
            <a:off x="8685213" y="6399213"/>
            <a:ext cx="244475" cy="244475"/>
          </a:xfrm>
          <a:prstGeom prst="rect">
            <a:avLst/>
          </a:prstGeom>
        </p:spPr>
      </p:pic>
    </p:spTree>
  </p:cSld>
  <p:clrMapOvr>
    <a:masterClrMapping/>
  </p:clrMapOvr>
  <p:transition advTm="71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mtClean="0"/>
              <a:t>ANATOMICAL</a:t>
            </a:r>
          </a:p>
        </p:txBody>
      </p:sp>
      <p:sp>
        <p:nvSpPr>
          <p:cNvPr id="35843" name="Rectangle 3"/>
          <p:cNvSpPr>
            <a:spLocks noGrp="1" noChangeArrowheads="1"/>
          </p:cNvSpPr>
          <p:nvPr>
            <p:ph idx="1"/>
          </p:nvPr>
        </p:nvSpPr>
        <p:spPr>
          <a:xfrm>
            <a:off x="457200" y="1600200"/>
            <a:ext cx="8229600" cy="5029200"/>
          </a:xfrm>
        </p:spPr>
        <p:txBody>
          <a:bodyPr/>
          <a:lstStyle/>
          <a:p>
            <a:pPr marL="609600" indent="-609600" eaLnBrk="1" hangingPunct="1">
              <a:lnSpc>
                <a:spcPct val="90000"/>
              </a:lnSpc>
              <a:buFontTx/>
              <a:buAutoNum type="arabicPeriod"/>
            </a:pPr>
            <a:r>
              <a:rPr lang="en-US" altLang="en-US" sz="2800" dirty="0" smtClean="0"/>
              <a:t>TEETH</a:t>
            </a:r>
          </a:p>
          <a:p>
            <a:pPr marL="609600" indent="-609600" eaLnBrk="1" hangingPunct="1">
              <a:lnSpc>
                <a:spcPct val="90000"/>
              </a:lnSpc>
            </a:pPr>
            <a:r>
              <a:rPr lang="en-US" altLang="en-US" sz="2800" dirty="0" smtClean="0"/>
              <a:t>Root form</a:t>
            </a:r>
          </a:p>
          <a:p>
            <a:pPr marL="609600" indent="-609600" eaLnBrk="1" hangingPunct="1">
              <a:lnSpc>
                <a:spcPct val="90000"/>
              </a:lnSpc>
            </a:pPr>
            <a:r>
              <a:rPr lang="en-US" altLang="en-US" sz="2800" dirty="0" smtClean="0"/>
              <a:t>Size of roots</a:t>
            </a:r>
          </a:p>
          <a:p>
            <a:pPr marL="609600" indent="-609600" eaLnBrk="1" hangingPunct="1">
              <a:lnSpc>
                <a:spcPct val="90000"/>
              </a:lnSpc>
            </a:pPr>
            <a:r>
              <a:rPr lang="en-US" altLang="en-US" sz="2800" dirty="0" smtClean="0"/>
              <a:t>Number of roots</a:t>
            </a:r>
          </a:p>
          <a:p>
            <a:pPr marL="609600" indent="-609600" eaLnBrk="1" hangingPunct="1">
              <a:lnSpc>
                <a:spcPct val="90000"/>
              </a:lnSpc>
            </a:pPr>
            <a:r>
              <a:rPr lang="en-US" altLang="en-US" sz="2800" dirty="0" smtClean="0"/>
              <a:t>Position of tooth </a:t>
            </a:r>
          </a:p>
          <a:p>
            <a:pPr marL="609600" indent="-609600" eaLnBrk="1" hangingPunct="1">
              <a:lnSpc>
                <a:spcPct val="90000"/>
              </a:lnSpc>
            </a:pPr>
            <a:r>
              <a:rPr lang="en-US" altLang="en-US" sz="2800" dirty="0" smtClean="0"/>
              <a:t>Axial inclination of tooth</a:t>
            </a:r>
          </a:p>
          <a:p>
            <a:pPr marL="609600" indent="-609600" eaLnBrk="1" hangingPunct="1">
              <a:lnSpc>
                <a:spcPct val="90000"/>
              </a:lnSpc>
            </a:pPr>
            <a:r>
              <a:rPr lang="en-US" altLang="en-US" sz="2800" dirty="0" smtClean="0"/>
              <a:t>Root formation</a:t>
            </a:r>
          </a:p>
          <a:p>
            <a:pPr marL="609600" indent="-609600" eaLnBrk="1" hangingPunct="1">
              <a:lnSpc>
                <a:spcPct val="90000"/>
              </a:lnSpc>
            </a:pPr>
            <a:r>
              <a:rPr lang="en-US" altLang="en-US" sz="2800" dirty="0" smtClean="0"/>
              <a:t>Contact points</a:t>
            </a:r>
          </a:p>
          <a:p>
            <a:pPr marL="609600" indent="-609600" eaLnBrk="1" hangingPunct="1">
              <a:lnSpc>
                <a:spcPct val="90000"/>
              </a:lnSpc>
            </a:pPr>
            <a:r>
              <a:rPr lang="en-US" altLang="en-US" sz="2800" dirty="0" smtClean="0"/>
              <a:t>Inter-</a:t>
            </a:r>
            <a:r>
              <a:rPr lang="en-US" altLang="en-US" sz="2800" dirty="0" err="1" smtClean="0"/>
              <a:t>cuspation</a:t>
            </a:r>
            <a:endParaRPr lang="en-US" altLang="en-US" sz="2800" dirty="0" smtClean="0"/>
          </a:p>
          <a:p>
            <a:pPr marL="609600" indent="-609600" eaLnBrk="1" hangingPunct="1">
              <a:lnSpc>
                <a:spcPct val="90000"/>
              </a:lnSpc>
            </a:pPr>
            <a:r>
              <a:rPr lang="en-US" altLang="en-US" sz="2800" dirty="0" smtClean="0"/>
              <a:t>Ankylosis</a:t>
            </a:r>
          </a:p>
        </p:txBody>
      </p:sp>
      <p:sp>
        <p:nvSpPr>
          <p:cNvPr id="35844" name="Slide Number Placeholder 3"/>
          <p:cNvSpPr>
            <a:spLocks noGrp="1"/>
          </p:cNvSpPr>
          <p:nvPr>
            <p:ph type="sldNum" sz="quarter" idx="12"/>
          </p:nvPr>
        </p:nvSpPr>
        <p:spPr>
          <a:noFill/>
        </p:spPr>
        <p:txBody>
          <a:bodyPr/>
          <a:lstStyle/>
          <a:p>
            <a:fld id="{A4D6BC51-7D33-40B5-93CC-8A6B0A315B0F}" type="slidenum">
              <a:rPr lang="en-US" altLang="en-US" smtClean="0"/>
              <a:pPr/>
              <a:t>39</a:t>
            </a:fld>
            <a:endParaRPr lang="en-US" altLang="en-US"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86400" y="1295400"/>
            <a:ext cx="3200400" cy="254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62600" y="3962400"/>
            <a:ext cx="2743200" cy="2139696"/>
          </a:xfrm>
          <a:prstGeom prst="rect">
            <a:avLst/>
          </a:prstGeom>
        </p:spPr>
      </p:pic>
      <p:pic>
        <p:nvPicPr>
          <p:cNvPr id="7" name="~PP2847.WAV">
            <a:hlinkClick r:id="" action="ppaction://media"/>
          </p:cNvPr>
          <p:cNvPicPr>
            <a:picLocks noRot="1" noChangeAspect="1"/>
          </p:cNvPicPr>
          <p:nvPr>
            <a:wavAudioFile r:embed="rId1" name="~PP2847.WAV"/>
          </p:nvPr>
        </p:nvPicPr>
        <p:blipFill>
          <a:blip r:embed="rId6"/>
          <a:stretch>
            <a:fillRect/>
          </a:stretch>
        </p:blipFill>
        <p:spPr>
          <a:xfrm>
            <a:off x="8685213" y="6399213"/>
            <a:ext cx="244475" cy="244475"/>
          </a:xfrm>
          <a:prstGeom prst="rect">
            <a:avLst/>
          </a:prstGeom>
        </p:spPr>
      </p:pic>
    </p:spTree>
  </p:cSld>
  <p:clrMapOvr>
    <a:masterClrMapping/>
  </p:clrMapOvr>
  <p:transition advTm="42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2"/>
          <p:cNvSpPr>
            <a:spLocks noGrp="1"/>
          </p:cNvSpPr>
          <p:nvPr>
            <p:ph type="sldNum" sz="quarter" idx="12"/>
          </p:nvPr>
        </p:nvSpPr>
        <p:spPr>
          <a:noFill/>
        </p:spPr>
        <p:txBody>
          <a:bodyPr/>
          <a:lstStyle/>
          <a:p>
            <a:fld id="{2FFD4665-D4F9-4C5C-889B-261FFFADC7CA}" type="slidenum">
              <a:rPr lang="en-US" altLang="en-US" smtClean="0"/>
              <a:pPr/>
              <a:t>4</a:t>
            </a:fld>
            <a:endParaRPr lang="en-US" altLang="en-US" dirty="0" smtClean="0"/>
          </a:p>
        </p:txBody>
      </p:sp>
      <p:sp>
        <p:nvSpPr>
          <p:cNvPr id="3074" name="Rectangle 3"/>
          <p:cNvSpPr>
            <a:spLocks noGrp="1" noChangeArrowheads="1"/>
          </p:cNvSpPr>
          <p:nvPr>
            <p:ph type="body" idx="4294967295"/>
          </p:nvPr>
        </p:nvSpPr>
        <p:spPr>
          <a:xfrm>
            <a:off x="304800" y="381000"/>
            <a:ext cx="8382000" cy="6248400"/>
          </a:xfrm>
        </p:spPr>
        <p:txBody>
          <a:bodyPr>
            <a:normAutofit fontScale="92500"/>
          </a:bodyPr>
          <a:lstStyle/>
          <a:p>
            <a:pPr algn="just" eaLnBrk="1" hangingPunct="1">
              <a:defRPr/>
            </a:pPr>
            <a:r>
              <a:rPr lang="en-US" sz="3600" b="1" dirty="0" smtClean="0"/>
              <a:t>Definition:</a:t>
            </a:r>
            <a:r>
              <a:rPr lang="en-US" sz="3600" dirty="0" smtClean="0"/>
              <a:t> anchorage is “</a:t>
            </a:r>
            <a:r>
              <a:rPr lang="en-US" sz="3600" b="1" dirty="0" smtClean="0">
                <a:solidFill>
                  <a:srgbClr val="7030A0"/>
                </a:solidFill>
              </a:rPr>
              <a:t>Resistance</a:t>
            </a:r>
            <a:r>
              <a:rPr lang="en-US" sz="3600" dirty="0" smtClean="0"/>
              <a:t> to unwanted tooth movement” [</a:t>
            </a:r>
            <a:r>
              <a:rPr lang="en-US" sz="3600" dirty="0" err="1" smtClean="0">
                <a:solidFill>
                  <a:srgbClr val="FF0000"/>
                </a:solidFill>
              </a:rPr>
              <a:t>Proffit</a:t>
            </a:r>
            <a:r>
              <a:rPr lang="en-US" sz="3600" dirty="0" smtClean="0"/>
              <a:t>].</a:t>
            </a:r>
          </a:p>
          <a:p>
            <a:pPr algn="just" eaLnBrk="1" hangingPunct="1">
              <a:defRPr/>
            </a:pPr>
            <a:endParaRPr lang="en-US" sz="3600" dirty="0" smtClean="0"/>
          </a:p>
          <a:p>
            <a:pPr algn="just" eaLnBrk="1" hangingPunct="1">
              <a:defRPr/>
            </a:pPr>
            <a:r>
              <a:rPr lang="en-US" sz="3600" dirty="0" smtClean="0"/>
              <a:t>Anchorage in orthodontics refers to the nature and degree of resistance to displacement </a:t>
            </a:r>
            <a:r>
              <a:rPr lang="en-US" sz="3600" b="1" dirty="0" smtClean="0">
                <a:solidFill>
                  <a:srgbClr val="7030A0"/>
                </a:solidFill>
              </a:rPr>
              <a:t>offered by an anatomical unit </a:t>
            </a:r>
            <a:r>
              <a:rPr lang="en-US" sz="3600" dirty="0" smtClean="0"/>
              <a:t>when used for the purpose of effecting tooth movement [</a:t>
            </a:r>
            <a:r>
              <a:rPr lang="en-US" sz="3600" dirty="0" err="1" smtClean="0">
                <a:solidFill>
                  <a:srgbClr val="FF0000"/>
                </a:solidFill>
              </a:rPr>
              <a:t>T.M.Graber</a:t>
            </a:r>
            <a:r>
              <a:rPr lang="en-US" sz="3600" dirty="0" smtClean="0"/>
              <a:t>].</a:t>
            </a:r>
          </a:p>
          <a:p>
            <a:pPr algn="just" eaLnBrk="1" hangingPunct="1">
              <a:buFontTx/>
              <a:buNone/>
              <a:defRPr/>
            </a:pPr>
            <a:endParaRPr lang="en-US" sz="3600" dirty="0" smtClean="0"/>
          </a:p>
          <a:p>
            <a:pPr algn="just" eaLnBrk="1" hangingPunct="1">
              <a:defRPr/>
            </a:pPr>
            <a:r>
              <a:rPr lang="en-US" sz="3600" dirty="0" smtClean="0"/>
              <a:t>Anchorage is the </a:t>
            </a:r>
            <a:r>
              <a:rPr lang="en-US" sz="3600" b="1" dirty="0" smtClean="0">
                <a:solidFill>
                  <a:srgbClr val="7030A0"/>
                </a:solidFill>
              </a:rPr>
              <a:t>site</a:t>
            </a:r>
            <a:r>
              <a:rPr lang="en-US" sz="3600" dirty="0" smtClean="0">
                <a:solidFill>
                  <a:srgbClr val="7030A0"/>
                </a:solidFill>
              </a:rPr>
              <a:t> </a:t>
            </a:r>
            <a:r>
              <a:rPr lang="en-US" sz="3600" dirty="0" smtClean="0"/>
              <a:t>of delivery from which a force is exerted [</a:t>
            </a:r>
            <a:r>
              <a:rPr lang="en-US" sz="3600" dirty="0" smtClean="0">
                <a:solidFill>
                  <a:srgbClr val="FF0000"/>
                </a:solidFill>
              </a:rPr>
              <a:t>White and Gardiner</a:t>
            </a:r>
            <a:r>
              <a:rPr lang="en-US" sz="3600" dirty="0" smtClean="0"/>
              <a:t>].</a:t>
            </a:r>
          </a:p>
          <a:p>
            <a:pPr algn="just" eaLnBrk="1" hangingPunct="1">
              <a:buFontTx/>
              <a:buNone/>
              <a:defRPr/>
            </a:pPr>
            <a:endParaRPr lang="en-US" sz="3600" dirty="0" smtClean="0"/>
          </a:p>
          <a:p>
            <a:pPr eaLnBrk="1" hangingPunct="1">
              <a:buFontTx/>
              <a:buNone/>
              <a:defRPr/>
            </a:pPr>
            <a:endParaRPr lang="en-US" sz="3600" dirty="0" smtClean="0"/>
          </a:p>
        </p:txBody>
      </p:sp>
      <p:pic>
        <p:nvPicPr>
          <p:cNvPr id="4" name="~PP2369.WAV">
            <a:hlinkClick r:id="" action="ppaction://media"/>
          </p:cNvPr>
          <p:cNvPicPr>
            <a:picLocks noRot="1" noChangeAspect="1"/>
          </p:cNvPicPr>
          <p:nvPr>
            <a:wavAudioFile r:embed="rId1" name="~PP2369.WAV"/>
          </p:nvPr>
        </p:nvPicPr>
        <p:blipFill>
          <a:blip r:embed="rId4"/>
          <a:stretch>
            <a:fillRect/>
          </a:stretch>
        </p:blipFill>
        <p:spPr>
          <a:xfrm>
            <a:off x="8685213" y="6399213"/>
            <a:ext cx="244475" cy="244475"/>
          </a:xfrm>
          <a:prstGeom prst="rect">
            <a:avLst/>
          </a:prstGeom>
        </p:spPr>
      </p:pic>
    </p:spTree>
  </p:cSld>
  <p:clrMapOvr>
    <a:masterClrMapping/>
  </p:clrMapOvr>
  <p:transition advTm="599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2"/>
          <p:cNvSpPr>
            <a:spLocks noGrp="1"/>
          </p:cNvSpPr>
          <p:nvPr>
            <p:ph type="sldNum" sz="quarter" idx="12"/>
          </p:nvPr>
        </p:nvSpPr>
        <p:spPr>
          <a:noFill/>
        </p:spPr>
        <p:txBody>
          <a:bodyPr/>
          <a:lstStyle/>
          <a:p>
            <a:fld id="{28061E03-34DD-4701-A487-761B6739585B}" type="slidenum">
              <a:rPr lang="en-US" altLang="en-US" smtClean="0"/>
              <a:pPr/>
              <a:t>40</a:t>
            </a:fld>
            <a:endParaRPr lang="en-US" altLang="en-US" smtClean="0"/>
          </a:p>
        </p:txBody>
      </p:sp>
      <p:sp>
        <p:nvSpPr>
          <p:cNvPr id="36866" name="Rectangle 3"/>
          <p:cNvSpPr>
            <a:spLocks noGrp="1" noChangeArrowheads="1"/>
          </p:cNvSpPr>
          <p:nvPr>
            <p:ph type="body" idx="4294967295"/>
          </p:nvPr>
        </p:nvSpPr>
        <p:spPr>
          <a:xfrm>
            <a:off x="152400" y="457200"/>
            <a:ext cx="8763000" cy="6172200"/>
          </a:xfrm>
        </p:spPr>
        <p:txBody>
          <a:bodyPr/>
          <a:lstStyle/>
          <a:p>
            <a:pPr eaLnBrk="1" hangingPunct="1">
              <a:buFontTx/>
              <a:buNone/>
            </a:pPr>
            <a:r>
              <a:rPr lang="en-US" altLang="en-US" dirty="0" smtClean="0"/>
              <a:t>2. Alveolar bone [density, surface area &amp; trabecular pattern]</a:t>
            </a:r>
          </a:p>
          <a:p>
            <a:pPr eaLnBrk="1" hangingPunct="1">
              <a:buFontTx/>
              <a:buNone/>
            </a:pPr>
            <a:endParaRPr lang="en-US" altLang="en-US" dirty="0" smtClean="0"/>
          </a:p>
          <a:p>
            <a:pPr eaLnBrk="1" hangingPunct="1">
              <a:buFontTx/>
              <a:buNone/>
            </a:pPr>
            <a:r>
              <a:rPr lang="en-US" altLang="en-US" dirty="0" smtClean="0"/>
              <a:t>3. Basal bone [hard palate]</a:t>
            </a:r>
          </a:p>
          <a:p>
            <a:pPr eaLnBrk="1" hangingPunct="1">
              <a:buFontTx/>
              <a:buNone/>
            </a:pPr>
            <a:endParaRPr lang="en-US" altLang="en-US" dirty="0" smtClean="0"/>
          </a:p>
          <a:p>
            <a:pPr eaLnBrk="1" hangingPunct="1">
              <a:buFontTx/>
              <a:buNone/>
            </a:pPr>
            <a:endParaRPr lang="en-US" altLang="en-US" dirty="0" smtClean="0"/>
          </a:p>
          <a:p>
            <a:pPr eaLnBrk="1" hangingPunct="1">
              <a:buFontTx/>
              <a:buNone/>
            </a:pPr>
            <a:r>
              <a:rPr lang="en-US" altLang="en-US" dirty="0" smtClean="0"/>
              <a:t>4. Cortical bone [Ricketts]</a:t>
            </a:r>
          </a:p>
          <a:p>
            <a:pPr eaLnBrk="1" hangingPunct="1">
              <a:buFontTx/>
              <a:buNone/>
            </a:pPr>
            <a:endParaRPr lang="en-US" altLang="en-US" dirty="0" smtClean="0"/>
          </a:p>
          <a:p>
            <a:pPr eaLnBrk="1" hangingPunct="1">
              <a:buFontTx/>
              <a:buNone/>
            </a:pPr>
            <a:endParaRPr lang="en-US" altLang="en-US" dirty="0" smtClean="0"/>
          </a:p>
          <a:p>
            <a:pPr eaLnBrk="1" hangingPunct="1">
              <a:buFontTx/>
              <a:buNone/>
            </a:pPr>
            <a:r>
              <a:rPr lang="en-US" altLang="en-US" dirty="0" smtClean="0"/>
              <a:t>5. Musculature [tonicity] </a:t>
            </a:r>
          </a:p>
          <a:p>
            <a:endParaRPr lang="en-US" dirty="0" smtClean="0"/>
          </a:p>
          <a:p>
            <a:pPr eaLnBrk="1" hangingPunct="1">
              <a:buFontTx/>
              <a:buNone/>
            </a:pPr>
            <a:endParaRPr lang="en-US" altLang="en-US" dirty="0" smtClean="0"/>
          </a:p>
          <a:p>
            <a:pPr eaLnBrk="1" hangingPunct="1">
              <a:buFontTx/>
              <a:buNone/>
            </a:pPr>
            <a:endParaRPr lang="en-US" altLang="en-US" dirty="0" smtClean="0"/>
          </a:p>
        </p:txBody>
      </p:sp>
      <p:pic>
        <p:nvPicPr>
          <p:cNvPr id="4" name="Picture 2" descr="C:\Users\Romil\Desktop\images.jpg"/>
          <p:cNvPicPr>
            <a:picLocks noChangeAspect="1" noChangeArrowheads="1"/>
          </p:cNvPicPr>
          <p:nvPr/>
        </p:nvPicPr>
        <p:blipFill>
          <a:blip r:embed="rId4"/>
          <a:srcRect/>
          <a:stretch>
            <a:fillRect/>
          </a:stretch>
        </p:blipFill>
        <p:spPr bwMode="auto">
          <a:xfrm>
            <a:off x="5334000" y="2819400"/>
            <a:ext cx="2644721" cy="1981200"/>
          </a:xfrm>
          <a:prstGeom prst="ellipse">
            <a:avLst/>
          </a:prstGeom>
          <a:ln>
            <a:noFill/>
          </a:ln>
          <a:effectLst>
            <a:softEdge rad="112500"/>
          </a:effectLst>
        </p:spPr>
      </p:pic>
      <p:pic>
        <p:nvPicPr>
          <p:cNvPr id="5" name="Content Placeholder 4"/>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28255" b="75781" l="40483" r="60395">
                        <a14:foregroundMark x1="41142" y1="67188" x2="59444" y2="73177"/>
                        <a14:foregroundMark x1="41435" y1="72656" x2="52635" y2="74219"/>
                        <a14:foregroundMark x1="41435" y1="74740" x2="51098" y2="74740"/>
                      </a14:backgroundRemoval>
                    </a14:imgEffect>
                    <a14:imgEffect>
                      <a14:sharpenSoften amount="25000"/>
                    </a14:imgEffect>
                  </a14:imgLayer>
                </a14:imgProps>
              </a:ext>
              <a:ext uri="{28A0092B-C50C-407E-A947-70E740481C1C}">
                <a14:useLocalDpi xmlns:a14="http://schemas.microsoft.com/office/drawing/2010/main" xmlns="" val="0"/>
              </a:ext>
            </a:extLst>
          </a:blip>
          <a:srcRect l="40039" t="32714" r="39515" b="30920"/>
          <a:stretch/>
        </p:blipFill>
        <p:spPr>
          <a:xfrm>
            <a:off x="5943600" y="1066800"/>
            <a:ext cx="1676400" cy="1676400"/>
          </a:xfrm>
          <a:prstGeom prst="rect">
            <a:avLst/>
          </a:prstGeom>
          <a:ln>
            <a:noFill/>
          </a:ln>
          <a:effectLst>
            <a:softEdge rad="112500"/>
          </a:effectLst>
        </p:spPr>
      </p:pic>
      <p:pic>
        <p:nvPicPr>
          <p:cNvPr id="1026" name="Picture 2" descr="G:\B9780323043731500149_f07-11-9780323043731.jpg"/>
          <p:cNvPicPr>
            <a:picLocks noChangeAspect="1" noChangeArrowheads="1"/>
          </p:cNvPicPr>
          <p:nvPr/>
        </p:nvPicPr>
        <p:blipFill>
          <a:blip r:embed="rId7"/>
          <a:srcRect/>
          <a:stretch>
            <a:fillRect/>
          </a:stretch>
        </p:blipFill>
        <p:spPr bwMode="auto">
          <a:xfrm>
            <a:off x="4876800" y="5029200"/>
            <a:ext cx="3843515" cy="1295400"/>
          </a:xfrm>
          <a:prstGeom prst="rect">
            <a:avLst/>
          </a:prstGeom>
          <a:noFill/>
        </p:spPr>
      </p:pic>
      <p:pic>
        <p:nvPicPr>
          <p:cNvPr id="7" name="~PP2104.WAV">
            <a:hlinkClick r:id="" action="ppaction://media"/>
          </p:cNvPr>
          <p:cNvPicPr>
            <a:picLocks noRot="1" noChangeAspect="1"/>
          </p:cNvPicPr>
          <p:nvPr>
            <a:wavAudioFile r:embed="rId1" name="~PP2104.WAV"/>
          </p:nvPr>
        </p:nvPicPr>
        <p:blipFill>
          <a:blip r:embed="rId8"/>
          <a:stretch>
            <a:fillRect/>
          </a:stretch>
        </p:blipFill>
        <p:spPr>
          <a:xfrm>
            <a:off x="8685213" y="6399213"/>
            <a:ext cx="244475" cy="244475"/>
          </a:xfrm>
          <a:prstGeom prst="rect">
            <a:avLst/>
          </a:prstGeom>
        </p:spPr>
      </p:pic>
    </p:spTree>
  </p:cSld>
  <p:clrMapOvr>
    <a:masterClrMapping/>
  </p:clrMapOvr>
  <p:transition advTm="400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7694"/>
          <a:stretch/>
        </p:blipFill>
        <p:spPr bwMode="auto">
          <a:xfrm>
            <a:off x="828069" y="829894"/>
            <a:ext cx="2143731" cy="29039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0000" b="67578"/>
          <a:stretch/>
        </p:blipFill>
        <p:spPr bwMode="auto">
          <a:xfrm>
            <a:off x="4343400" y="1066800"/>
            <a:ext cx="3670316" cy="27156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267200" y="4038600"/>
            <a:ext cx="3816357" cy="25388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49772"/>
          <a:stretch/>
        </p:blipFill>
        <p:spPr bwMode="auto">
          <a:xfrm>
            <a:off x="838200" y="3962400"/>
            <a:ext cx="2206337" cy="26988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304800" y="228600"/>
            <a:ext cx="8458200" cy="523220"/>
          </a:xfrm>
          <a:prstGeom prst="rect">
            <a:avLst/>
          </a:prstGeom>
          <a:noFill/>
        </p:spPr>
        <p:txBody>
          <a:bodyPr wrap="square" rtlCol="0">
            <a:spAutoFit/>
          </a:bodyPr>
          <a:lstStyle/>
          <a:p>
            <a:pPr algn="ctr">
              <a:buNone/>
            </a:pPr>
            <a:r>
              <a:rPr lang="en-US" dirty="0" smtClean="0">
                <a:latin typeface="Aharoni" pitchFamily="2" charset="-79"/>
                <a:cs typeface="Aharoni" pitchFamily="2" charset="-79"/>
              </a:rPr>
              <a:t>Hyper Active Lower Lip / Lip Bumper</a:t>
            </a:r>
            <a:endParaRPr lang="en-US" dirty="0">
              <a:latin typeface="Aharoni" pitchFamily="2" charset="-79"/>
              <a:cs typeface="Aharoni" pitchFamily="2" charset="-79"/>
            </a:endParaRPr>
          </a:p>
        </p:txBody>
      </p:sp>
      <p:pic>
        <p:nvPicPr>
          <p:cNvPr id="7" name="~PP1851.WAV">
            <a:hlinkClick r:id="" action="ppaction://media"/>
          </p:cNvPr>
          <p:cNvPicPr>
            <a:picLocks noRot="1" noChangeAspect="1"/>
          </p:cNvPicPr>
          <p:nvPr>
            <a:wavAudioFile r:embed="rId1" name="~PP1851.WAV"/>
          </p:nvPr>
        </p:nvPicPr>
        <p:blipFill>
          <a:blip r:embed="rId7"/>
          <a:stretch>
            <a:fillRect/>
          </a:stretch>
        </p:blipFill>
        <p:spPr>
          <a:xfrm>
            <a:off x="8685213" y="6399213"/>
            <a:ext cx="244475" cy="244475"/>
          </a:xfrm>
          <a:prstGeom prst="rect">
            <a:avLst/>
          </a:prstGeom>
        </p:spPr>
      </p:pic>
    </p:spTree>
    <p:extLst>
      <p:ext uri="{BB962C8B-B14F-4D97-AF65-F5344CB8AC3E}">
        <p14:creationId xmlns:p14="http://schemas.microsoft.com/office/powerpoint/2010/main" xmlns="" val="544422503"/>
      </p:ext>
    </p:extLst>
  </p:cSld>
  <p:clrMapOvr>
    <a:masterClrMapping/>
  </p:clrMapOvr>
  <p:transition advTm="15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792162"/>
          </a:xfrm>
        </p:spPr>
        <p:txBody>
          <a:bodyPr/>
          <a:lstStyle/>
          <a:p>
            <a:pPr eaLnBrk="1" hangingPunct="1"/>
            <a:r>
              <a:rPr lang="en-US" altLang="en-US" sz="4000" smtClean="0"/>
              <a:t>MECHANICAL</a:t>
            </a:r>
            <a:r>
              <a:rPr lang="en-US" altLang="en-US" smtClean="0"/>
              <a:t> </a:t>
            </a:r>
          </a:p>
        </p:txBody>
      </p:sp>
      <p:sp>
        <p:nvSpPr>
          <p:cNvPr id="37891" name="Rectangle 3"/>
          <p:cNvSpPr>
            <a:spLocks noGrp="1" noChangeArrowheads="1"/>
          </p:cNvSpPr>
          <p:nvPr>
            <p:ph idx="1"/>
          </p:nvPr>
        </p:nvSpPr>
        <p:spPr>
          <a:xfrm>
            <a:off x="457200" y="1219200"/>
            <a:ext cx="8229600" cy="4906963"/>
          </a:xfrm>
        </p:spPr>
        <p:txBody>
          <a:bodyPr>
            <a:normAutofit lnSpcReduction="10000"/>
          </a:bodyPr>
          <a:lstStyle/>
          <a:p>
            <a:pPr algn="just" eaLnBrk="1" hangingPunct="1"/>
            <a:r>
              <a:rPr lang="en-US" altLang="en-US" sz="3600" smtClean="0"/>
              <a:t>Arch wires: material, cross-section, size, shape, surface texture, stiffness and method of ligation with bracket.</a:t>
            </a:r>
          </a:p>
          <a:p>
            <a:pPr algn="just" eaLnBrk="1" hangingPunct="1"/>
            <a:r>
              <a:rPr lang="en-US" altLang="en-US" sz="3600" smtClean="0"/>
              <a:t>Brackets: material, manufacturing process, slot width and depth, bracket design and position, inter-bracket distance.</a:t>
            </a:r>
          </a:p>
          <a:p>
            <a:pPr algn="just" eaLnBrk="1" hangingPunct="1"/>
            <a:r>
              <a:rPr lang="en-US" altLang="en-US" sz="3600" smtClean="0"/>
              <a:t>Force system</a:t>
            </a:r>
          </a:p>
          <a:p>
            <a:pPr algn="just" eaLnBrk="1" hangingPunct="1"/>
            <a:r>
              <a:rPr lang="en-US" altLang="en-US" sz="3600" smtClean="0"/>
              <a:t>Friction</a:t>
            </a:r>
          </a:p>
        </p:txBody>
      </p:sp>
      <p:sp>
        <p:nvSpPr>
          <p:cNvPr id="37892" name="Slide Number Placeholder 3"/>
          <p:cNvSpPr>
            <a:spLocks noGrp="1"/>
          </p:cNvSpPr>
          <p:nvPr>
            <p:ph type="sldNum" sz="quarter" idx="12"/>
          </p:nvPr>
        </p:nvSpPr>
        <p:spPr>
          <a:noFill/>
        </p:spPr>
        <p:txBody>
          <a:bodyPr/>
          <a:lstStyle/>
          <a:p>
            <a:fld id="{69749BFD-8347-484A-B5AA-7CD0F23D12C6}" type="slidenum">
              <a:rPr lang="en-US" altLang="en-US" smtClean="0"/>
              <a:pPr/>
              <a:t>42</a:t>
            </a:fld>
            <a:endParaRPr lang="en-US" altLang="en-US" smtClean="0"/>
          </a:p>
        </p:txBody>
      </p:sp>
      <p:pic>
        <p:nvPicPr>
          <p:cNvPr id="5" name="~PP3611.WAV">
            <a:hlinkClick r:id="" action="ppaction://media"/>
          </p:cNvPr>
          <p:cNvPicPr>
            <a:picLocks noRot="1" noChangeAspect="1"/>
          </p:cNvPicPr>
          <p:nvPr>
            <a:wavAudioFile r:embed="rId1" name="~PP3611.WAV"/>
          </p:nvPr>
        </p:nvPicPr>
        <p:blipFill>
          <a:blip r:embed="rId4"/>
          <a:stretch>
            <a:fillRect/>
          </a:stretch>
        </p:blipFill>
        <p:spPr>
          <a:xfrm>
            <a:off x="8685213" y="6399213"/>
            <a:ext cx="244475" cy="244475"/>
          </a:xfrm>
          <a:prstGeom prst="rect">
            <a:avLst/>
          </a:prstGeom>
        </p:spPr>
      </p:pic>
    </p:spTree>
  </p:cSld>
  <p:clrMapOvr>
    <a:masterClrMapping/>
  </p:clrMapOvr>
  <p:transition advTm="46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4000" smtClean="0"/>
              <a:t>BIOLOGICAL</a:t>
            </a:r>
          </a:p>
        </p:txBody>
      </p:sp>
      <p:sp>
        <p:nvSpPr>
          <p:cNvPr id="38915" name="Rectangle 3"/>
          <p:cNvSpPr>
            <a:spLocks noGrp="1" noChangeArrowheads="1"/>
          </p:cNvSpPr>
          <p:nvPr>
            <p:ph idx="1"/>
          </p:nvPr>
        </p:nvSpPr>
        <p:spPr/>
        <p:txBody>
          <a:bodyPr/>
          <a:lstStyle/>
          <a:p>
            <a:pPr eaLnBrk="1" hangingPunct="1"/>
            <a:r>
              <a:rPr lang="en-US" altLang="en-US" sz="3600" smtClean="0"/>
              <a:t>Saliva [Lubrication]</a:t>
            </a:r>
          </a:p>
          <a:p>
            <a:pPr eaLnBrk="1" hangingPunct="1"/>
            <a:r>
              <a:rPr lang="en-US" altLang="en-US" sz="3600" smtClean="0"/>
              <a:t>Plaque</a:t>
            </a:r>
          </a:p>
          <a:p>
            <a:pPr eaLnBrk="1" hangingPunct="1"/>
            <a:r>
              <a:rPr lang="en-US" altLang="en-US" sz="3600" smtClean="0"/>
              <a:t>Corrosion</a:t>
            </a:r>
          </a:p>
          <a:p>
            <a:pPr eaLnBrk="1" hangingPunct="1"/>
            <a:r>
              <a:rPr lang="en-US" altLang="en-US" sz="3600" smtClean="0"/>
              <a:t>Acquired pellicle</a:t>
            </a:r>
          </a:p>
        </p:txBody>
      </p:sp>
      <p:sp>
        <p:nvSpPr>
          <p:cNvPr id="38916" name="Slide Number Placeholder 3"/>
          <p:cNvSpPr>
            <a:spLocks noGrp="1"/>
          </p:cNvSpPr>
          <p:nvPr>
            <p:ph type="sldNum" sz="quarter" idx="12"/>
          </p:nvPr>
        </p:nvSpPr>
        <p:spPr>
          <a:noFill/>
        </p:spPr>
        <p:txBody>
          <a:bodyPr/>
          <a:lstStyle/>
          <a:p>
            <a:fld id="{D8CE1EEC-C785-4EB7-AA35-9AF2C82BC491}" type="slidenum">
              <a:rPr lang="en-US" altLang="en-US" smtClean="0"/>
              <a:pPr/>
              <a:t>43</a:t>
            </a:fld>
            <a:endParaRPr lang="en-US" altLang="en-US" smtClean="0"/>
          </a:p>
        </p:txBody>
      </p:sp>
      <p:pic>
        <p:nvPicPr>
          <p:cNvPr id="5" name="~PP331.WAV">
            <a:hlinkClick r:id="" action="ppaction://media"/>
          </p:cNvPr>
          <p:cNvPicPr>
            <a:picLocks noRot="1" noChangeAspect="1"/>
          </p:cNvPicPr>
          <p:nvPr>
            <a:wavAudioFile r:embed="rId1" name="~PP331.WAV"/>
          </p:nvPr>
        </p:nvPicPr>
        <p:blipFill>
          <a:blip r:embed="rId4"/>
          <a:stretch>
            <a:fillRect/>
          </a:stretch>
        </p:blipFill>
        <p:spPr>
          <a:xfrm>
            <a:off x="8685213" y="6399213"/>
            <a:ext cx="244475" cy="244475"/>
          </a:xfrm>
          <a:prstGeom prst="rect">
            <a:avLst/>
          </a:prstGeom>
        </p:spPr>
      </p:pic>
    </p:spTree>
  </p:cSld>
  <p:clrMapOvr>
    <a:masterClrMapping/>
  </p:clrMapOvr>
  <p:transition advTm="129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rgbClr val="C00000"/>
                </a:solidFill>
                <a:latin typeface="Snap ITC" pitchFamily="82" charset="0"/>
              </a:rPr>
              <a:t>Thank you…..</a:t>
            </a:r>
            <a:endParaRPr lang="en-US" dirty="0">
              <a:solidFill>
                <a:srgbClr val="C00000"/>
              </a:solidFill>
              <a:latin typeface="Snap ITC" pitchFamily="82" charset="0"/>
            </a:endParaRP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333B8AA-41DD-463A-9860-4A82A802BC1F}" type="slidenum">
              <a:rPr lang="en-US" smtClean="0"/>
              <a:pPr>
                <a:defRPr/>
              </a:pPr>
              <a:t>44</a:t>
            </a:fld>
            <a:endParaRPr lang="en-US"/>
          </a:p>
        </p:txBody>
      </p:sp>
      <p:pic>
        <p:nvPicPr>
          <p:cNvPr id="7" name="~PP2480.WAV">
            <a:hlinkClick r:id="" action="ppaction://media"/>
          </p:cNvPr>
          <p:cNvPicPr>
            <a:picLocks noRot="1" noChangeAspect="1"/>
          </p:cNvPicPr>
          <p:nvPr>
            <a:wavAudioFile r:embed="rId1" name="~PP2480.WAV"/>
          </p:nvPr>
        </p:nvPicPr>
        <p:blipFill>
          <a:blip r:embed="rId3"/>
          <a:stretch>
            <a:fillRect/>
          </a:stretch>
        </p:blipFill>
        <p:spPr>
          <a:xfrm>
            <a:off x="8685213" y="6399213"/>
            <a:ext cx="244475" cy="244475"/>
          </a:xfrm>
          <a:prstGeom prst="rect">
            <a:avLst/>
          </a:prstGeom>
        </p:spPr>
      </p:pic>
    </p:spTree>
  </p:cSld>
  <p:clrMapOvr>
    <a:masterClrMapping/>
  </p:clrMapOvr>
  <p:transition advTm="20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ctrTitle"/>
          </p:nvPr>
        </p:nvSpPr>
        <p:spPr/>
        <p:txBody>
          <a:bodyPr/>
          <a:lstStyle/>
          <a:p>
            <a:r>
              <a:rPr lang="en-US" altLang="en-US" smtClean="0"/>
              <a:t>ASSIGNMENT</a:t>
            </a:r>
            <a:endParaRPr lang="en-IN" altLang="en-US" smtClean="0"/>
          </a:p>
        </p:txBody>
      </p:sp>
      <p:sp>
        <p:nvSpPr>
          <p:cNvPr id="39939" name="Subtitle 5"/>
          <p:cNvSpPr>
            <a:spLocks noGrp="1"/>
          </p:cNvSpPr>
          <p:nvPr>
            <p:ph type="subTitle" idx="1"/>
          </p:nvPr>
        </p:nvSpPr>
        <p:spPr/>
        <p:txBody>
          <a:bodyPr/>
          <a:lstStyle/>
          <a:p>
            <a:endParaRPr lang="en-IN" altLang="en-US" smtClean="0"/>
          </a:p>
        </p:txBody>
      </p:sp>
      <p:sp>
        <p:nvSpPr>
          <p:cNvPr id="39940" name="Slide Number Placeholder 3"/>
          <p:cNvSpPr>
            <a:spLocks noGrp="1"/>
          </p:cNvSpPr>
          <p:nvPr>
            <p:ph type="sldNum" sz="quarter" idx="12"/>
          </p:nvPr>
        </p:nvSpPr>
        <p:spPr>
          <a:noFill/>
        </p:spPr>
        <p:txBody>
          <a:bodyPr/>
          <a:lstStyle/>
          <a:p>
            <a:fld id="{21EEFC2C-4D85-44B1-BFF4-16BF51DA9753}" type="slidenum">
              <a:rPr lang="en-US" altLang="en-US" smtClean="0"/>
              <a:pPr/>
              <a:t>45</a:t>
            </a:fld>
            <a:endParaRPr lang="en-US" altLang="en-US" smtClean="0"/>
          </a:p>
        </p:txBody>
      </p:sp>
    </p:spTree>
  </p:cSld>
  <p:clrMapOvr>
    <a:masterClrMapping/>
  </p:clrMapOvr>
  <p:transition advTm="3871"/>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MCQ’S</a:t>
            </a:r>
            <a:endParaRPr lang="en-US" altLang="en-US" smtClean="0"/>
          </a:p>
        </p:txBody>
      </p:sp>
      <p:sp>
        <p:nvSpPr>
          <p:cNvPr id="3" name="Content Placeholder 2"/>
          <p:cNvSpPr>
            <a:spLocks noGrp="1"/>
          </p:cNvSpPr>
          <p:nvPr>
            <p:ph idx="1"/>
          </p:nvPr>
        </p:nvSpPr>
        <p:spPr/>
        <p:txBody>
          <a:bodyPr/>
          <a:lstStyle/>
          <a:p>
            <a:pPr>
              <a:buFontTx/>
              <a:buNone/>
              <a:defRPr/>
            </a:pPr>
            <a:r>
              <a:rPr lang="en-US" smtClean="0"/>
              <a:t>1. Baker’s anchorage is?</a:t>
            </a:r>
          </a:p>
          <a:p>
            <a:pPr marL="514350" indent="-514350">
              <a:buFontTx/>
              <a:buAutoNum type="alphaLcParenR"/>
              <a:defRPr/>
            </a:pPr>
            <a:r>
              <a:rPr lang="en-US" smtClean="0"/>
              <a:t>Stationary anchorage</a:t>
            </a:r>
          </a:p>
          <a:p>
            <a:pPr marL="514350" indent="-514350">
              <a:buFontTx/>
              <a:buAutoNum type="alphaLcParenR"/>
              <a:defRPr/>
            </a:pPr>
            <a:r>
              <a:rPr lang="en-US" smtClean="0"/>
              <a:t>Intra-maxillary anchorage</a:t>
            </a:r>
          </a:p>
          <a:p>
            <a:pPr marL="514350" indent="-514350">
              <a:buFontTx/>
              <a:buAutoNum type="alphaLcParenR"/>
              <a:defRPr/>
            </a:pPr>
            <a:r>
              <a:rPr lang="en-US" smtClean="0"/>
              <a:t>Reciprocal anchorage</a:t>
            </a:r>
          </a:p>
          <a:p>
            <a:pPr marL="514350" indent="-514350">
              <a:buFontTx/>
              <a:buAutoNum type="alphaLcParenR"/>
              <a:defRPr/>
            </a:pPr>
            <a:r>
              <a:rPr lang="en-US" smtClean="0"/>
              <a:t>Inter-maxillary anchorage</a:t>
            </a:r>
            <a:endParaRPr lang="en-US" dirty="0"/>
          </a:p>
        </p:txBody>
      </p:sp>
      <p:sp>
        <p:nvSpPr>
          <p:cNvPr id="40964" name="Slide Number Placeholder 3"/>
          <p:cNvSpPr>
            <a:spLocks noGrp="1"/>
          </p:cNvSpPr>
          <p:nvPr>
            <p:ph type="sldNum" sz="quarter" idx="12"/>
          </p:nvPr>
        </p:nvSpPr>
        <p:spPr>
          <a:noFill/>
        </p:spPr>
        <p:txBody>
          <a:bodyPr/>
          <a:lstStyle/>
          <a:p>
            <a:fld id="{03EB8043-D231-4298-BF7A-39DC5E1DA1EE}" type="slidenum">
              <a:rPr lang="en-US" altLang="en-US" smtClean="0"/>
              <a:pPr/>
              <a:t>46</a:t>
            </a:fld>
            <a:endParaRPr lang="en-US" altLang="en-US" smtClean="0"/>
          </a:p>
        </p:txBody>
      </p:sp>
    </p:spTree>
  </p:cSld>
  <p:clrMapOvr>
    <a:masterClrMapping/>
  </p:clrMapOvr>
  <p:transition advTm="2357"/>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Tx/>
              <a:buNone/>
              <a:defRPr/>
            </a:pPr>
            <a:r>
              <a:rPr lang="en-US" dirty="0" smtClean="0"/>
              <a:t>2.Which of the following is not Reinforced anchorage? </a:t>
            </a:r>
          </a:p>
          <a:p>
            <a:pPr marL="514350" indent="-514350">
              <a:buFontTx/>
              <a:buAutoNum type="alphaLcParenR"/>
              <a:defRPr/>
            </a:pPr>
            <a:r>
              <a:rPr lang="en-US" dirty="0" smtClean="0"/>
              <a:t>Maxillary First molar </a:t>
            </a:r>
          </a:p>
          <a:p>
            <a:pPr marL="514350" indent="-514350">
              <a:buFontTx/>
              <a:buAutoNum type="alphaLcParenR"/>
              <a:defRPr/>
            </a:pPr>
            <a:r>
              <a:rPr lang="en-US" dirty="0" smtClean="0"/>
              <a:t>TPA</a:t>
            </a:r>
          </a:p>
          <a:p>
            <a:pPr marL="514350" indent="-514350">
              <a:buFontTx/>
              <a:buAutoNum type="alphaLcParenR"/>
              <a:defRPr/>
            </a:pPr>
            <a:r>
              <a:rPr lang="en-US" dirty="0" smtClean="0"/>
              <a:t>Nance palatal arch</a:t>
            </a:r>
          </a:p>
          <a:p>
            <a:pPr marL="514350" indent="-514350">
              <a:buFontTx/>
              <a:buAutoNum type="alphaLcParenR"/>
              <a:defRPr/>
            </a:pPr>
            <a:r>
              <a:rPr lang="en-US" dirty="0" smtClean="0"/>
              <a:t>Lingual arch</a:t>
            </a:r>
            <a:endParaRPr lang="en-US" dirty="0"/>
          </a:p>
        </p:txBody>
      </p:sp>
      <p:sp>
        <p:nvSpPr>
          <p:cNvPr id="41987" name="Slide Number Placeholder 3"/>
          <p:cNvSpPr>
            <a:spLocks noGrp="1"/>
          </p:cNvSpPr>
          <p:nvPr>
            <p:ph type="sldNum" sz="quarter" idx="12"/>
          </p:nvPr>
        </p:nvSpPr>
        <p:spPr>
          <a:noFill/>
        </p:spPr>
        <p:txBody>
          <a:bodyPr/>
          <a:lstStyle/>
          <a:p>
            <a:fld id="{DA4ADEDE-B8DE-442D-9A5B-826A449D28E2}" type="slidenum">
              <a:rPr lang="en-US" altLang="en-US" smtClean="0"/>
              <a:pPr/>
              <a:t>47</a:t>
            </a:fld>
            <a:endParaRPr lang="en-US" altLang="en-US" smtClean="0"/>
          </a:p>
        </p:txBody>
      </p:sp>
    </p:spTree>
  </p:cSld>
  <p:clrMapOvr>
    <a:masterClrMapping/>
  </p:clrMapOvr>
  <p:transition advTm="1413"/>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Tx/>
              <a:buNone/>
              <a:defRPr/>
            </a:pPr>
            <a:r>
              <a:rPr lang="en-US" dirty="0" smtClean="0"/>
              <a:t>3.  Which of the following is not Extra-oral reinforced anchorage?</a:t>
            </a:r>
          </a:p>
          <a:p>
            <a:pPr marL="514350" indent="-514350">
              <a:buFontTx/>
              <a:buAutoNum type="alphaLcParenR"/>
              <a:defRPr/>
            </a:pPr>
            <a:r>
              <a:rPr lang="en-US" dirty="0" smtClean="0"/>
              <a:t>Chin cup</a:t>
            </a:r>
          </a:p>
          <a:p>
            <a:pPr marL="514350" indent="-514350">
              <a:buFontTx/>
              <a:buAutoNum type="alphaLcParenR"/>
              <a:defRPr/>
            </a:pPr>
            <a:r>
              <a:rPr lang="en-US" dirty="0" smtClean="0"/>
              <a:t>Lip bumper</a:t>
            </a:r>
          </a:p>
          <a:p>
            <a:pPr marL="514350" indent="-514350">
              <a:buFontTx/>
              <a:buAutoNum type="alphaLcParenR"/>
              <a:defRPr/>
            </a:pPr>
            <a:r>
              <a:rPr lang="en-US" dirty="0" smtClean="0"/>
              <a:t>Head gear</a:t>
            </a:r>
          </a:p>
          <a:p>
            <a:pPr marL="514350" indent="-514350">
              <a:buFontTx/>
              <a:buAutoNum type="alphaLcParenR"/>
              <a:defRPr/>
            </a:pPr>
            <a:r>
              <a:rPr lang="en-US" dirty="0" smtClean="0"/>
              <a:t>Face mask</a:t>
            </a:r>
          </a:p>
        </p:txBody>
      </p:sp>
      <p:sp>
        <p:nvSpPr>
          <p:cNvPr id="43011" name="Slide Number Placeholder 3"/>
          <p:cNvSpPr>
            <a:spLocks noGrp="1"/>
          </p:cNvSpPr>
          <p:nvPr>
            <p:ph type="sldNum" sz="quarter" idx="12"/>
          </p:nvPr>
        </p:nvSpPr>
        <p:spPr>
          <a:noFill/>
        </p:spPr>
        <p:txBody>
          <a:bodyPr/>
          <a:lstStyle/>
          <a:p>
            <a:fld id="{2853D4E5-2652-4E8E-B1ED-A06D79B7E4DD}" type="slidenum">
              <a:rPr lang="en-US" altLang="en-US" smtClean="0"/>
              <a:pPr/>
              <a:t>48</a:t>
            </a:fld>
            <a:endParaRPr lang="en-US" altLang="en-US" smtClean="0"/>
          </a:p>
        </p:txBody>
      </p:sp>
    </p:spTree>
  </p:cSld>
  <p:clrMapOvr>
    <a:masterClrMapping/>
  </p:clrMapOvr>
  <p:transition advTm="127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p:txBody>
          <a:bodyPr/>
          <a:lstStyle/>
          <a:p>
            <a:pPr>
              <a:buFontTx/>
              <a:buNone/>
              <a:defRPr/>
            </a:pPr>
            <a:r>
              <a:rPr lang="en-US" dirty="0" smtClean="0"/>
              <a:t>4. Which provides the transverse anchorage control </a:t>
            </a:r>
          </a:p>
          <a:p>
            <a:pPr marL="514350" indent="-514350">
              <a:buFontTx/>
              <a:buAutoNum type="alphaLcParenR"/>
              <a:defRPr/>
            </a:pPr>
            <a:r>
              <a:rPr lang="en-US" dirty="0" smtClean="0"/>
              <a:t>Quad helix</a:t>
            </a:r>
          </a:p>
          <a:p>
            <a:pPr marL="514350" indent="-514350">
              <a:buFontTx/>
              <a:buAutoNum type="alphaLcParenR"/>
              <a:defRPr/>
            </a:pPr>
            <a:r>
              <a:rPr lang="en-US" dirty="0" smtClean="0"/>
              <a:t>Trans palatal arch</a:t>
            </a:r>
          </a:p>
          <a:p>
            <a:pPr marL="514350" indent="-514350">
              <a:buFontTx/>
              <a:buAutoNum type="alphaLcParenR"/>
              <a:defRPr/>
            </a:pPr>
            <a:r>
              <a:rPr lang="en-US" dirty="0" smtClean="0"/>
              <a:t>Rapid palatal expander</a:t>
            </a:r>
          </a:p>
          <a:p>
            <a:pPr marL="514350" indent="-514350">
              <a:buFontTx/>
              <a:buAutoNum type="alphaLcParenR"/>
              <a:defRPr/>
            </a:pPr>
            <a:r>
              <a:rPr lang="en-US" dirty="0" smtClean="0"/>
              <a:t>All of the above</a:t>
            </a:r>
            <a:endParaRPr lang="en-US" dirty="0"/>
          </a:p>
        </p:txBody>
      </p:sp>
      <p:sp>
        <p:nvSpPr>
          <p:cNvPr id="44036" name="Slide Number Placeholder 3"/>
          <p:cNvSpPr>
            <a:spLocks noGrp="1"/>
          </p:cNvSpPr>
          <p:nvPr>
            <p:ph type="sldNum" sz="quarter" idx="12"/>
          </p:nvPr>
        </p:nvSpPr>
        <p:spPr>
          <a:noFill/>
        </p:spPr>
        <p:txBody>
          <a:bodyPr/>
          <a:lstStyle/>
          <a:p>
            <a:fld id="{9A1DCFC3-8632-4243-B291-01BDBF73D512}" type="slidenum">
              <a:rPr lang="en-US" altLang="en-US" smtClean="0"/>
              <a:pPr/>
              <a:t>49</a:t>
            </a:fld>
            <a:endParaRPr lang="en-US" altLang="en-US" smtClean="0"/>
          </a:p>
        </p:txBody>
      </p:sp>
    </p:spTree>
  </p:cSld>
  <p:clrMapOvr>
    <a:masterClrMapping/>
  </p:clrMapOvr>
  <p:transition advTm="19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3200" smtClean="0"/>
              <a:t>TYPES OF ANCHORAGE [</a:t>
            </a:r>
            <a:r>
              <a:rPr lang="en-US" altLang="en-US" sz="3200" smtClean="0">
                <a:solidFill>
                  <a:srgbClr val="C00000"/>
                </a:solidFill>
              </a:rPr>
              <a:t>PROFFIT</a:t>
            </a:r>
            <a:r>
              <a:rPr lang="en-US" altLang="en-US" sz="3200" smtClean="0"/>
              <a:t>]</a:t>
            </a:r>
          </a:p>
        </p:txBody>
      </p:sp>
      <p:sp>
        <p:nvSpPr>
          <p:cNvPr id="6147" name="Rectangle 3"/>
          <p:cNvSpPr>
            <a:spLocks noGrp="1" noChangeArrowheads="1"/>
          </p:cNvSpPr>
          <p:nvPr>
            <p:ph idx="1"/>
          </p:nvPr>
        </p:nvSpPr>
        <p:spPr>
          <a:xfrm>
            <a:off x="457200" y="1524000"/>
            <a:ext cx="8229600" cy="5105400"/>
          </a:xfrm>
          <a:noFill/>
        </p:spPr>
        <p:txBody>
          <a:bodyPr/>
          <a:lstStyle/>
          <a:p>
            <a:pPr eaLnBrk="1" hangingPunct="1">
              <a:buFontTx/>
              <a:buNone/>
            </a:pPr>
            <a:r>
              <a:rPr lang="en-US" altLang="en-US" sz="2800" smtClean="0"/>
              <a:t>1. According to the manner of the force application </a:t>
            </a:r>
          </a:p>
          <a:p>
            <a:pPr eaLnBrk="1" hangingPunct="1"/>
            <a:r>
              <a:rPr lang="en-US" altLang="en-US" sz="2800" smtClean="0"/>
              <a:t>Simple anchorage.</a:t>
            </a:r>
          </a:p>
          <a:p>
            <a:pPr eaLnBrk="1" hangingPunct="1"/>
            <a:r>
              <a:rPr lang="en-US" altLang="en-US" sz="2800" smtClean="0"/>
              <a:t>Stationary anchorage.</a:t>
            </a:r>
          </a:p>
          <a:p>
            <a:pPr eaLnBrk="1" hangingPunct="1"/>
            <a:r>
              <a:rPr lang="en-US" altLang="en-US" sz="2800" smtClean="0"/>
              <a:t>Reciprocal anchorage.</a:t>
            </a:r>
          </a:p>
          <a:p>
            <a:pPr eaLnBrk="1" hangingPunct="1">
              <a:buFontTx/>
              <a:buNone/>
            </a:pPr>
            <a:endParaRPr lang="en-US" altLang="en-US" sz="2800" smtClean="0"/>
          </a:p>
          <a:p>
            <a:pPr eaLnBrk="1" hangingPunct="1">
              <a:buFontTx/>
              <a:buNone/>
            </a:pPr>
            <a:r>
              <a:rPr lang="en-US" altLang="en-US" sz="2800" smtClean="0"/>
              <a:t>2. According to the site where the anchor units</a:t>
            </a:r>
          </a:p>
          <a:p>
            <a:pPr eaLnBrk="1" hangingPunct="1"/>
            <a:r>
              <a:rPr lang="en-US" altLang="en-US" sz="2800" smtClean="0"/>
              <a:t>Intra oral anchorage.</a:t>
            </a:r>
          </a:p>
          <a:p>
            <a:pPr eaLnBrk="1" hangingPunct="1"/>
            <a:r>
              <a:rPr lang="en-US" altLang="en-US" sz="2800" smtClean="0"/>
              <a:t>Extra oral anchorage.</a:t>
            </a:r>
          </a:p>
          <a:p>
            <a:pPr eaLnBrk="1" hangingPunct="1"/>
            <a:r>
              <a:rPr lang="en-US" altLang="en-US" sz="2800" smtClean="0"/>
              <a:t>Muscular anchorage.</a:t>
            </a:r>
          </a:p>
        </p:txBody>
      </p:sp>
      <p:sp>
        <p:nvSpPr>
          <p:cNvPr id="6148" name="Slide Number Placeholder 3"/>
          <p:cNvSpPr>
            <a:spLocks noGrp="1"/>
          </p:cNvSpPr>
          <p:nvPr>
            <p:ph type="sldNum" sz="quarter" idx="12"/>
          </p:nvPr>
        </p:nvSpPr>
        <p:spPr>
          <a:noFill/>
        </p:spPr>
        <p:txBody>
          <a:bodyPr/>
          <a:lstStyle/>
          <a:p>
            <a:fld id="{BCCE57ED-B099-4FAC-85BB-632588BDB7A4}" type="slidenum">
              <a:rPr lang="en-US" altLang="en-US" smtClean="0"/>
              <a:pPr/>
              <a:t>5</a:t>
            </a:fld>
            <a:endParaRPr lang="en-US" altLang="en-US" smtClean="0"/>
          </a:p>
        </p:txBody>
      </p:sp>
      <p:pic>
        <p:nvPicPr>
          <p:cNvPr id="5" name="~PP1677.WAV">
            <a:hlinkClick r:id="" action="ppaction://media"/>
          </p:cNvPr>
          <p:cNvPicPr>
            <a:picLocks noRot="1" noChangeAspect="1"/>
          </p:cNvPicPr>
          <p:nvPr>
            <a:wavAudioFile r:embed="rId1" name="~PP1677.WAV"/>
          </p:nvPr>
        </p:nvPicPr>
        <p:blipFill>
          <a:blip r:embed="rId4"/>
          <a:stretch>
            <a:fillRect/>
          </a:stretch>
        </p:blipFill>
        <p:spPr>
          <a:xfrm>
            <a:off x="8685213" y="6399213"/>
            <a:ext cx="244475" cy="244475"/>
          </a:xfrm>
          <a:prstGeom prst="rect">
            <a:avLst/>
          </a:prstGeom>
        </p:spPr>
      </p:pic>
    </p:spTree>
  </p:cSld>
  <p:clrMapOvr>
    <a:masterClrMapping/>
  </p:clrMapOvr>
  <p:transition advTm="23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Tx/>
              <a:buNone/>
              <a:defRPr/>
            </a:pPr>
            <a:r>
              <a:rPr lang="en-US" dirty="0" smtClean="0"/>
              <a:t>5. Anchor loss means</a:t>
            </a:r>
          </a:p>
          <a:p>
            <a:pPr marL="514350" indent="-514350">
              <a:buFontTx/>
              <a:buAutoNum type="alphaLcParenR"/>
              <a:defRPr/>
            </a:pPr>
            <a:r>
              <a:rPr lang="en-US" dirty="0" smtClean="0"/>
              <a:t>Unwanted Movement of anchor teeth</a:t>
            </a:r>
          </a:p>
          <a:p>
            <a:pPr marL="514350" indent="-514350">
              <a:buFontTx/>
              <a:buAutoNum type="alphaLcParenR"/>
              <a:defRPr/>
            </a:pPr>
            <a:r>
              <a:rPr lang="en-US" dirty="0" smtClean="0"/>
              <a:t>Movement of anchor teeth</a:t>
            </a:r>
          </a:p>
          <a:p>
            <a:pPr marL="514350" indent="-514350">
              <a:buFontTx/>
              <a:buAutoNum type="alphaLcParenR"/>
              <a:defRPr/>
            </a:pPr>
            <a:r>
              <a:rPr lang="en-US" dirty="0" smtClean="0"/>
              <a:t>Extraction of anchor teeth</a:t>
            </a:r>
          </a:p>
          <a:p>
            <a:pPr marL="514350" indent="-514350">
              <a:buFontTx/>
              <a:buAutoNum type="alphaLcParenR"/>
              <a:defRPr/>
            </a:pPr>
            <a:r>
              <a:rPr lang="en-US" dirty="0" smtClean="0"/>
              <a:t>All of the above</a:t>
            </a:r>
          </a:p>
          <a:p>
            <a:pPr marL="514350" indent="-514350">
              <a:buFontTx/>
              <a:buAutoNum type="alphaLcParenR"/>
              <a:defRPr/>
            </a:pPr>
            <a:endParaRPr lang="en-US" dirty="0"/>
          </a:p>
        </p:txBody>
      </p:sp>
      <p:sp>
        <p:nvSpPr>
          <p:cNvPr id="45059" name="Slide Number Placeholder 3"/>
          <p:cNvSpPr>
            <a:spLocks noGrp="1"/>
          </p:cNvSpPr>
          <p:nvPr>
            <p:ph type="sldNum" sz="quarter" idx="12"/>
          </p:nvPr>
        </p:nvSpPr>
        <p:spPr>
          <a:noFill/>
        </p:spPr>
        <p:txBody>
          <a:bodyPr/>
          <a:lstStyle/>
          <a:p>
            <a:fld id="{0FA23194-8C15-442D-8CCB-97B9E234AE20}" type="slidenum">
              <a:rPr lang="en-US" altLang="en-US" smtClean="0"/>
              <a:pPr/>
              <a:t>50</a:t>
            </a:fld>
            <a:endParaRPr lang="en-US" altLang="en-US" smtClean="0"/>
          </a:p>
        </p:txBody>
      </p:sp>
    </p:spTree>
  </p:cSld>
  <p:clrMapOvr>
    <a:masterClrMapping/>
  </p:clrMapOvr>
  <p:transition advTm="241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2"/>
          <p:cNvSpPr>
            <a:spLocks noGrp="1"/>
          </p:cNvSpPr>
          <p:nvPr>
            <p:ph type="sldNum" sz="quarter" idx="12"/>
          </p:nvPr>
        </p:nvSpPr>
        <p:spPr>
          <a:noFill/>
        </p:spPr>
        <p:txBody>
          <a:bodyPr/>
          <a:lstStyle/>
          <a:p>
            <a:fld id="{1F167FEA-EC6B-499E-87F7-4885107FAC45}" type="slidenum">
              <a:rPr lang="en-US" altLang="en-US" smtClean="0"/>
              <a:pPr/>
              <a:t>6</a:t>
            </a:fld>
            <a:endParaRPr lang="en-US" altLang="en-US" smtClean="0"/>
          </a:p>
        </p:txBody>
      </p:sp>
      <p:sp>
        <p:nvSpPr>
          <p:cNvPr id="7170" name="Rectangle 3"/>
          <p:cNvSpPr>
            <a:spLocks noGrp="1" noChangeArrowheads="1"/>
          </p:cNvSpPr>
          <p:nvPr>
            <p:ph type="body" idx="4294967295"/>
          </p:nvPr>
        </p:nvSpPr>
        <p:spPr>
          <a:xfrm>
            <a:off x="304800" y="304800"/>
            <a:ext cx="8686800" cy="6324600"/>
          </a:xfrm>
          <a:noFill/>
        </p:spPr>
        <p:txBody>
          <a:bodyPr/>
          <a:lstStyle/>
          <a:p>
            <a:pPr marL="609600" indent="-609600" eaLnBrk="1" hangingPunct="1">
              <a:buFontTx/>
              <a:buNone/>
            </a:pPr>
            <a:r>
              <a:rPr lang="en-US" altLang="en-US" dirty="0" smtClean="0"/>
              <a:t>3. According to the jaws involved</a:t>
            </a:r>
          </a:p>
          <a:p>
            <a:pPr marL="609600" indent="-609600" eaLnBrk="1" hangingPunct="1"/>
            <a:r>
              <a:rPr lang="en-US" altLang="en-US" dirty="0" smtClean="0"/>
              <a:t>Intra maxillary anchorage.</a:t>
            </a:r>
          </a:p>
          <a:p>
            <a:pPr marL="609600" indent="-609600" eaLnBrk="1" hangingPunct="1"/>
            <a:r>
              <a:rPr lang="en-US" altLang="en-US" dirty="0" smtClean="0"/>
              <a:t>Inter maxillary anchorage.</a:t>
            </a:r>
          </a:p>
          <a:p>
            <a:pPr marL="609600" indent="-609600" eaLnBrk="1" hangingPunct="1">
              <a:buFontTx/>
              <a:buNone/>
            </a:pPr>
            <a:endParaRPr lang="en-US" altLang="en-US" dirty="0" smtClean="0"/>
          </a:p>
          <a:p>
            <a:pPr marL="609600" indent="-609600" eaLnBrk="1" hangingPunct="1">
              <a:buFontTx/>
              <a:buNone/>
            </a:pPr>
            <a:r>
              <a:rPr lang="en-US" altLang="en-US" dirty="0" smtClean="0"/>
              <a:t>4. According to numbers of anchor units</a:t>
            </a:r>
          </a:p>
          <a:p>
            <a:pPr marL="609600" indent="-609600" eaLnBrk="1" hangingPunct="1"/>
            <a:r>
              <a:rPr lang="en-US" altLang="en-US" dirty="0" smtClean="0"/>
              <a:t>Single</a:t>
            </a:r>
          </a:p>
          <a:p>
            <a:pPr marL="609600" indent="-609600" eaLnBrk="1" hangingPunct="1"/>
            <a:r>
              <a:rPr lang="en-US" altLang="en-US" dirty="0" smtClean="0"/>
              <a:t>Compound</a:t>
            </a:r>
          </a:p>
          <a:p>
            <a:pPr marL="609600" indent="-609600" eaLnBrk="1" hangingPunct="1"/>
            <a:r>
              <a:rPr lang="en-US" altLang="en-US" dirty="0" smtClean="0"/>
              <a:t>reinforced</a:t>
            </a:r>
          </a:p>
          <a:p>
            <a:pPr marL="609600" indent="-609600" eaLnBrk="1" hangingPunct="1">
              <a:buFontTx/>
              <a:buNone/>
            </a:pPr>
            <a:endParaRPr lang="en-US" altLang="en-US" dirty="0" smtClean="0"/>
          </a:p>
        </p:txBody>
      </p:sp>
      <p:pic>
        <p:nvPicPr>
          <p:cNvPr id="4" name="~PP706.WAV">
            <a:hlinkClick r:id="" action="ppaction://media"/>
          </p:cNvPr>
          <p:cNvPicPr>
            <a:picLocks noRot="1" noChangeAspect="1"/>
          </p:cNvPicPr>
          <p:nvPr>
            <a:wavAudioFile r:embed="rId1" name="~PP706.WAV"/>
          </p:nvPr>
        </p:nvPicPr>
        <p:blipFill>
          <a:blip r:embed="rId4"/>
          <a:stretch>
            <a:fillRect/>
          </a:stretch>
        </p:blipFill>
        <p:spPr>
          <a:xfrm>
            <a:off x="8685213" y="6399213"/>
            <a:ext cx="244475" cy="244475"/>
          </a:xfrm>
          <a:prstGeom prst="rect">
            <a:avLst/>
          </a:prstGeom>
        </p:spPr>
      </p:pic>
    </p:spTree>
  </p:cSld>
  <p:clrMapOvr>
    <a:masterClrMapping/>
  </p:clrMapOvr>
  <p:transition advTm="152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1219200" y="304800"/>
            <a:ext cx="8001000" cy="4522788"/>
          </a:xfrm>
          <a:prstGeom prst="rect">
            <a:avLst/>
          </a:prstGeom>
          <a:noFill/>
          <a:ln w="9525">
            <a:noFill/>
            <a:miter lim="800000"/>
            <a:headEnd/>
            <a:tailEnd/>
          </a:ln>
        </p:spPr>
        <p:txBody>
          <a:bodyPr>
            <a:spAutoFit/>
          </a:bodyPr>
          <a:lstStyle/>
          <a:p>
            <a:pPr algn="ctr">
              <a:spcBef>
                <a:spcPct val="50000"/>
              </a:spcBef>
              <a:buFontTx/>
              <a:buNone/>
            </a:pPr>
            <a:r>
              <a:rPr lang="en-GB" altLang="en-US" sz="3200" b="1" u="sng" dirty="0">
                <a:solidFill>
                  <a:schemeClr val="tx2"/>
                </a:solidFill>
                <a:latin typeface="Times New Roman" pitchFamily="18" charset="0"/>
              </a:rPr>
              <a:t>Outline of kinds of Anchorage</a:t>
            </a:r>
          </a:p>
          <a:p>
            <a:pPr>
              <a:lnSpc>
                <a:spcPct val="30000"/>
              </a:lnSpc>
              <a:spcBef>
                <a:spcPct val="50000"/>
              </a:spcBef>
              <a:buFontTx/>
              <a:buNone/>
            </a:pPr>
            <a:r>
              <a:rPr lang="en-GB" altLang="en-US" sz="2400" dirty="0">
                <a:solidFill>
                  <a:schemeClr val="tx2"/>
                </a:solidFill>
                <a:latin typeface="Times New Roman" pitchFamily="18" charset="0"/>
              </a:rPr>
              <a:t>						Single</a:t>
            </a:r>
          </a:p>
          <a:p>
            <a:pPr>
              <a:lnSpc>
                <a:spcPct val="30000"/>
              </a:lnSpc>
              <a:spcBef>
                <a:spcPct val="50000"/>
              </a:spcBef>
              <a:buFontTx/>
              <a:buNone/>
            </a:pPr>
            <a:r>
              <a:rPr lang="en-GB" altLang="en-US" sz="2400" dirty="0">
                <a:solidFill>
                  <a:schemeClr val="tx2"/>
                </a:solidFill>
                <a:latin typeface="Times New Roman" pitchFamily="18" charset="0"/>
              </a:rPr>
              <a:t>   				    Simple 	Compound</a:t>
            </a:r>
          </a:p>
          <a:p>
            <a:pPr>
              <a:lnSpc>
                <a:spcPct val="30000"/>
              </a:lnSpc>
              <a:spcBef>
                <a:spcPct val="50000"/>
              </a:spcBef>
              <a:buFontTx/>
              <a:buNone/>
            </a:pPr>
            <a:r>
              <a:rPr lang="en-GB" altLang="en-US" sz="2400" dirty="0">
                <a:solidFill>
                  <a:schemeClr val="tx2"/>
                </a:solidFill>
                <a:latin typeface="Times New Roman" pitchFamily="18" charset="0"/>
              </a:rPr>
              <a:t>                  	Intramaxillary	 		Reinforced </a:t>
            </a:r>
          </a:p>
          <a:p>
            <a:pPr>
              <a:lnSpc>
                <a:spcPct val="30000"/>
              </a:lnSpc>
              <a:spcBef>
                <a:spcPct val="50000"/>
              </a:spcBef>
              <a:buFontTx/>
              <a:buNone/>
            </a:pPr>
            <a:r>
              <a:rPr lang="en-GB" altLang="en-US" sz="2400" dirty="0">
                <a:solidFill>
                  <a:schemeClr val="tx2"/>
                </a:solidFill>
                <a:latin typeface="Times New Roman" pitchFamily="18" charset="0"/>
              </a:rPr>
              <a:t>				    Stationary </a:t>
            </a:r>
          </a:p>
          <a:p>
            <a:pPr>
              <a:lnSpc>
                <a:spcPct val="30000"/>
              </a:lnSpc>
              <a:spcBef>
                <a:spcPct val="50000"/>
              </a:spcBef>
              <a:buFontTx/>
              <a:buNone/>
            </a:pPr>
            <a:endParaRPr lang="en-GB" altLang="en-US" sz="2400" dirty="0">
              <a:solidFill>
                <a:schemeClr val="tx2"/>
              </a:solidFill>
              <a:latin typeface="Times New Roman" pitchFamily="18" charset="0"/>
            </a:endParaRPr>
          </a:p>
          <a:p>
            <a:pPr>
              <a:lnSpc>
                <a:spcPct val="30000"/>
              </a:lnSpc>
              <a:spcBef>
                <a:spcPct val="50000"/>
              </a:spcBef>
              <a:buFontTx/>
              <a:buNone/>
            </a:pPr>
            <a:r>
              <a:rPr lang="en-GB" altLang="en-US" sz="2400" dirty="0">
                <a:solidFill>
                  <a:schemeClr val="tx2"/>
                </a:solidFill>
                <a:latin typeface="Times New Roman" pitchFamily="18" charset="0"/>
              </a:rPr>
              <a:t>				    Reciprocal</a:t>
            </a:r>
          </a:p>
          <a:p>
            <a:pPr>
              <a:spcBef>
                <a:spcPct val="50000"/>
              </a:spcBef>
              <a:buFontTx/>
              <a:buNone/>
            </a:pPr>
            <a:r>
              <a:rPr lang="en-GB" altLang="en-US" sz="2400" dirty="0">
                <a:solidFill>
                  <a:schemeClr val="tx2"/>
                </a:solidFill>
                <a:latin typeface="Times New Roman" pitchFamily="18" charset="0"/>
              </a:rPr>
              <a:t>Intra-oral </a:t>
            </a:r>
          </a:p>
          <a:p>
            <a:pPr>
              <a:spcBef>
                <a:spcPct val="50000"/>
              </a:spcBef>
              <a:buFontTx/>
              <a:buNone/>
            </a:pPr>
            <a:r>
              <a:rPr lang="en-GB" altLang="en-US" sz="2400" dirty="0">
                <a:solidFill>
                  <a:schemeClr val="tx2"/>
                </a:solidFill>
                <a:latin typeface="Times New Roman" pitchFamily="18" charset="0"/>
              </a:rPr>
              <a:t>				    Simple	</a:t>
            </a:r>
          </a:p>
          <a:p>
            <a:pPr>
              <a:spcBef>
                <a:spcPct val="50000"/>
              </a:spcBef>
              <a:buFontTx/>
              <a:buNone/>
            </a:pPr>
            <a:r>
              <a:rPr lang="en-GB" altLang="en-US" sz="2400" dirty="0">
                <a:solidFill>
                  <a:schemeClr val="tx2"/>
                </a:solidFill>
                <a:latin typeface="Times New Roman" pitchFamily="18" charset="0"/>
              </a:rPr>
              <a:t>                 	Intermaxillary -   Stationary        	</a:t>
            </a:r>
          </a:p>
          <a:p>
            <a:pPr>
              <a:spcBef>
                <a:spcPct val="50000"/>
              </a:spcBef>
              <a:buFontTx/>
              <a:buNone/>
            </a:pPr>
            <a:r>
              <a:rPr lang="en-GB" altLang="en-US" sz="2400" dirty="0">
                <a:solidFill>
                  <a:schemeClr val="tx2"/>
                </a:solidFill>
                <a:latin typeface="Times New Roman" pitchFamily="18" charset="0"/>
              </a:rPr>
              <a:t>				    Reciprocal</a:t>
            </a:r>
          </a:p>
        </p:txBody>
      </p:sp>
      <p:sp>
        <p:nvSpPr>
          <p:cNvPr id="415747" name="AutoShape 3"/>
          <p:cNvSpPr>
            <a:spLocks/>
          </p:cNvSpPr>
          <p:nvPr/>
        </p:nvSpPr>
        <p:spPr bwMode="auto">
          <a:xfrm>
            <a:off x="2667000" y="1524000"/>
            <a:ext cx="304800" cy="2819400"/>
          </a:xfrm>
          <a:prstGeom prst="leftBracket">
            <a:avLst>
              <a:gd name="adj" fmla="val 81023"/>
            </a:avLst>
          </a:prstGeom>
          <a:noFill/>
          <a:ln w="9525">
            <a:solidFill>
              <a:schemeClr val="tx1"/>
            </a:solidFill>
            <a:round/>
            <a:headEnd/>
            <a:tailEnd/>
          </a:ln>
        </p:spPr>
        <p:txBody>
          <a:bodyPr wrap="none" anchor="ctr"/>
          <a:lstStyle/>
          <a:p>
            <a:endParaRPr lang="en-US" altLang="en-US"/>
          </a:p>
        </p:txBody>
      </p:sp>
      <p:sp>
        <p:nvSpPr>
          <p:cNvPr id="415748" name="AutoShape 4"/>
          <p:cNvSpPr>
            <a:spLocks/>
          </p:cNvSpPr>
          <p:nvPr/>
        </p:nvSpPr>
        <p:spPr bwMode="auto">
          <a:xfrm>
            <a:off x="5105400" y="1143000"/>
            <a:ext cx="152400" cy="1371600"/>
          </a:xfrm>
          <a:prstGeom prst="leftBracket">
            <a:avLst>
              <a:gd name="adj" fmla="val 75000"/>
            </a:avLst>
          </a:prstGeom>
          <a:noFill/>
          <a:ln w="9525">
            <a:solidFill>
              <a:schemeClr val="tx1"/>
            </a:solidFill>
            <a:round/>
            <a:headEnd/>
            <a:tailEnd/>
          </a:ln>
        </p:spPr>
        <p:txBody>
          <a:bodyPr wrap="none" anchor="ctr"/>
          <a:lstStyle/>
          <a:p>
            <a:pPr algn="ctr">
              <a:spcBef>
                <a:spcPct val="0"/>
              </a:spcBef>
              <a:buFontTx/>
              <a:buNone/>
            </a:pPr>
            <a:r>
              <a:rPr lang="en-GB" altLang="en-US" sz="2400">
                <a:latin typeface="Times New Roman" pitchFamily="18" charset="0"/>
              </a:rPr>
              <a:t> </a:t>
            </a:r>
          </a:p>
        </p:txBody>
      </p:sp>
      <p:sp>
        <p:nvSpPr>
          <p:cNvPr id="415749" name="AutoShape 5"/>
          <p:cNvSpPr>
            <a:spLocks/>
          </p:cNvSpPr>
          <p:nvPr/>
        </p:nvSpPr>
        <p:spPr bwMode="auto">
          <a:xfrm>
            <a:off x="6553200" y="914400"/>
            <a:ext cx="76200" cy="838200"/>
          </a:xfrm>
          <a:prstGeom prst="leftBracket">
            <a:avLst>
              <a:gd name="adj" fmla="val 91667"/>
            </a:avLst>
          </a:prstGeom>
          <a:noFill/>
          <a:ln w="9525">
            <a:solidFill>
              <a:schemeClr val="tx1"/>
            </a:solidFill>
            <a:round/>
            <a:headEnd/>
            <a:tailEnd/>
          </a:ln>
        </p:spPr>
        <p:txBody>
          <a:bodyPr wrap="none" anchor="ctr"/>
          <a:lstStyle/>
          <a:p>
            <a:endParaRPr lang="en-US" altLang="en-US"/>
          </a:p>
        </p:txBody>
      </p:sp>
      <p:sp>
        <p:nvSpPr>
          <p:cNvPr id="415750" name="Line 6"/>
          <p:cNvSpPr>
            <a:spLocks noChangeShapeType="1"/>
          </p:cNvSpPr>
          <p:nvPr/>
        </p:nvSpPr>
        <p:spPr bwMode="auto">
          <a:xfrm>
            <a:off x="6324600" y="1371600"/>
            <a:ext cx="228600" cy="0"/>
          </a:xfrm>
          <a:prstGeom prst="line">
            <a:avLst/>
          </a:prstGeom>
          <a:noFill/>
          <a:ln w="9525">
            <a:solidFill>
              <a:schemeClr val="tx1"/>
            </a:solidFill>
            <a:round/>
            <a:headEnd/>
            <a:tailEnd/>
          </a:ln>
        </p:spPr>
        <p:txBody>
          <a:bodyPr/>
          <a:lstStyle/>
          <a:p>
            <a:endParaRPr lang="en-IN"/>
          </a:p>
        </p:txBody>
      </p:sp>
      <p:sp>
        <p:nvSpPr>
          <p:cNvPr id="415751" name="Line 7"/>
          <p:cNvSpPr>
            <a:spLocks noChangeShapeType="1"/>
          </p:cNvSpPr>
          <p:nvPr/>
        </p:nvSpPr>
        <p:spPr bwMode="auto">
          <a:xfrm>
            <a:off x="4876800" y="1600200"/>
            <a:ext cx="228600" cy="0"/>
          </a:xfrm>
          <a:prstGeom prst="line">
            <a:avLst/>
          </a:prstGeom>
          <a:noFill/>
          <a:ln w="9525">
            <a:solidFill>
              <a:schemeClr val="tx1"/>
            </a:solidFill>
            <a:round/>
            <a:headEnd/>
            <a:tailEnd/>
          </a:ln>
        </p:spPr>
        <p:txBody>
          <a:bodyPr/>
          <a:lstStyle/>
          <a:p>
            <a:endParaRPr lang="en-IN"/>
          </a:p>
        </p:txBody>
      </p:sp>
      <p:sp>
        <p:nvSpPr>
          <p:cNvPr id="415752" name="Line 8"/>
          <p:cNvSpPr>
            <a:spLocks noChangeShapeType="1"/>
          </p:cNvSpPr>
          <p:nvPr/>
        </p:nvSpPr>
        <p:spPr bwMode="auto">
          <a:xfrm>
            <a:off x="1752600" y="3048000"/>
            <a:ext cx="152400" cy="0"/>
          </a:xfrm>
          <a:prstGeom prst="line">
            <a:avLst/>
          </a:prstGeom>
          <a:noFill/>
          <a:ln w="9525">
            <a:solidFill>
              <a:schemeClr val="tx1"/>
            </a:solidFill>
            <a:round/>
            <a:headEnd/>
            <a:tailEnd/>
          </a:ln>
        </p:spPr>
        <p:txBody>
          <a:bodyPr/>
          <a:lstStyle/>
          <a:p>
            <a:endParaRPr lang="en-IN"/>
          </a:p>
        </p:txBody>
      </p:sp>
      <p:sp>
        <p:nvSpPr>
          <p:cNvPr id="415753" name="Text Box 9"/>
          <p:cNvSpPr txBox="1">
            <a:spLocks noChangeArrowheads="1"/>
          </p:cNvSpPr>
          <p:nvPr/>
        </p:nvSpPr>
        <p:spPr bwMode="auto">
          <a:xfrm>
            <a:off x="1219200" y="4648200"/>
            <a:ext cx="7924800" cy="2100263"/>
          </a:xfrm>
          <a:prstGeom prst="rect">
            <a:avLst/>
          </a:prstGeom>
          <a:noFill/>
          <a:ln w="9525">
            <a:noFill/>
            <a:miter lim="800000"/>
            <a:headEnd/>
            <a:tailEnd/>
          </a:ln>
        </p:spPr>
        <p:txBody>
          <a:bodyPr>
            <a:spAutoFit/>
          </a:bodyPr>
          <a:lstStyle/>
          <a:p>
            <a:pPr>
              <a:spcBef>
                <a:spcPct val="50000"/>
              </a:spcBef>
              <a:buFontTx/>
              <a:buNone/>
            </a:pPr>
            <a:r>
              <a:rPr lang="en-GB" altLang="en-US" sz="2400" dirty="0">
                <a:latin typeface="Times New Roman" pitchFamily="18" charset="0"/>
              </a:rPr>
              <a:t>		Cervical	</a:t>
            </a:r>
          </a:p>
          <a:p>
            <a:pPr>
              <a:spcBef>
                <a:spcPct val="50000"/>
              </a:spcBef>
              <a:buFontTx/>
              <a:buNone/>
            </a:pPr>
            <a:r>
              <a:rPr lang="en-GB" altLang="en-US" sz="2400" dirty="0">
                <a:latin typeface="Times New Roman" pitchFamily="18" charset="0"/>
              </a:rPr>
              <a:t>Extra-oral -	Occipital</a:t>
            </a:r>
          </a:p>
          <a:p>
            <a:pPr>
              <a:spcBef>
                <a:spcPct val="50000"/>
              </a:spcBef>
              <a:buFontTx/>
              <a:buNone/>
            </a:pPr>
            <a:r>
              <a:rPr lang="en-GB" altLang="en-US" sz="2400" dirty="0">
                <a:latin typeface="Times New Roman" pitchFamily="18" charset="0"/>
              </a:rPr>
              <a:t>		Cranial</a:t>
            </a:r>
          </a:p>
          <a:p>
            <a:pPr>
              <a:spcBef>
                <a:spcPct val="50000"/>
              </a:spcBef>
              <a:buFontTx/>
              <a:buNone/>
            </a:pPr>
            <a:r>
              <a:rPr lang="en-GB" altLang="en-US" sz="2400" dirty="0">
                <a:latin typeface="Times New Roman" pitchFamily="18" charset="0"/>
              </a:rPr>
              <a:t>		Facial</a:t>
            </a:r>
          </a:p>
        </p:txBody>
      </p:sp>
      <p:sp>
        <p:nvSpPr>
          <p:cNvPr id="415754" name="AutoShape 10"/>
          <p:cNvSpPr>
            <a:spLocks/>
          </p:cNvSpPr>
          <p:nvPr/>
        </p:nvSpPr>
        <p:spPr bwMode="auto">
          <a:xfrm>
            <a:off x="2895600" y="4876800"/>
            <a:ext cx="152400" cy="1752600"/>
          </a:xfrm>
          <a:prstGeom prst="leftBracket">
            <a:avLst>
              <a:gd name="adj" fmla="val 95833"/>
            </a:avLst>
          </a:prstGeom>
          <a:noFill/>
          <a:ln w="9525">
            <a:solidFill>
              <a:schemeClr val="tx1"/>
            </a:solidFill>
            <a:round/>
            <a:headEnd/>
            <a:tailEnd/>
          </a:ln>
        </p:spPr>
        <p:txBody>
          <a:bodyPr wrap="none" anchor="ctr"/>
          <a:lstStyle/>
          <a:p>
            <a:endParaRPr lang="en-US" altLang="en-US"/>
          </a:p>
        </p:txBody>
      </p:sp>
      <p:sp>
        <p:nvSpPr>
          <p:cNvPr id="415755" name="AutoShape 11"/>
          <p:cNvSpPr>
            <a:spLocks/>
          </p:cNvSpPr>
          <p:nvPr/>
        </p:nvSpPr>
        <p:spPr bwMode="auto">
          <a:xfrm>
            <a:off x="5029200" y="3429000"/>
            <a:ext cx="152400" cy="1295400"/>
          </a:xfrm>
          <a:prstGeom prst="leftBracket">
            <a:avLst>
              <a:gd name="adj" fmla="val 70833"/>
            </a:avLst>
          </a:prstGeom>
          <a:noFill/>
          <a:ln w="9525">
            <a:solidFill>
              <a:schemeClr val="tx1"/>
            </a:solidFill>
            <a:round/>
            <a:headEnd/>
            <a:tailEnd/>
          </a:ln>
        </p:spPr>
        <p:txBody>
          <a:bodyPr wrap="none" anchor="ctr"/>
          <a:lstStyle/>
          <a:p>
            <a:endParaRPr lang="en-US" altLang="en-US"/>
          </a:p>
        </p:txBody>
      </p:sp>
      <p:sp>
        <p:nvSpPr>
          <p:cNvPr id="8204" name="Slide Number Placeholder 11"/>
          <p:cNvSpPr>
            <a:spLocks noGrp="1"/>
          </p:cNvSpPr>
          <p:nvPr>
            <p:ph type="sldNum" sz="quarter" idx="12"/>
          </p:nvPr>
        </p:nvSpPr>
        <p:spPr>
          <a:noFill/>
        </p:spPr>
        <p:txBody>
          <a:bodyPr/>
          <a:lstStyle/>
          <a:p>
            <a:fld id="{7F860975-4488-428C-A740-7400C99E6531}" type="slidenum">
              <a:rPr lang="en-US" altLang="en-US" smtClean="0"/>
              <a:pPr/>
              <a:t>7</a:t>
            </a:fld>
            <a:endParaRPr lang="en-US" altLang="en-US" smtClean="0"/>
          </a:p>
        </p:txBody>
      </p:sp>
      <p:pic>
        <p:nvPicPr>
          <p:cNvPr id="13" name="~PP562.WAV">
            <a:hlinkClick r:id="" action="ppaction://media"/>
          </p:cNvPr>
          <p:cNvPicPr>
            <a:picLocks noRot="1" noChangeAspect="1"/>
          </p:cNvPicPr>
          <p:nvPr>
            <a:wavAudioFile r:embed="rId2" name="~PP562.WAV"/>
          </p:nvPr>
        </p:nvPicPr>
        <p:blipFill>
          <a:blip r:embed="rId5"/>
          <a:stretch>
            <a:fillRect/>
          </a:stretch>
        </p:blipFill>
        <p:spPr>
          <a:xfrm>
            <a:off x="8685213" y="6399213"/>
            <a:ext cx="244475" cy="244475"/>
          </a:xfrm>
          <a:prstGeom prst="rect">
            <a:avLst/>
          </a:prstGeom>
        </p:spPr>
      </p:pic>
    </p:spTree>
    <p:custDataLst>
      <p:tags r:id="rId1"/>
    </p:custDataLst>
  </p:cSld>
  <p:clrMapOvr>
    <a:masterClrMapping/>
  </p:clrMapOvr>
  <p:transition advTm="447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415746"/>
                                        </p:tgtEl>
                                        <p:attrNameLst>
                                          <p:attrName>style.visibility</p:attrName>
                                        </p:attrNameLst>
                                      </p:cBhvr>
                                      <p:to>
                                        <p:strVal val="visible"/>
                                      </p:to>
                                    </p:set>
                                    <p:animEffect transition="in" filter="checkerboard(across)">
                                      <p:cBhvr>
                                        <p:cTn id="10" dur="500"/>
                                        <p:tgtEl>
                                          <p:spTgt spid="415746"/>
                                        </p:tgtEl>
                                      </p:cBhvr>
                                    </p:animEffect>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15747"/>
                                        </p:tgtEl>
                                        <p:attrNameLst>
                                          <p:attrName>style.visibility</p:attrName>
                                        </p:attrNameLst>
                                      </p:cBhvr>
                                      <p:to>
                                        <p:strVal val="visible"/>
                                      </p:to>
                                    </p:set>
                                    <p:animEffect transition="in" filter="dissolve">
                                      <p:cBhvr>
                                        <p:cTn id="14" dur="500"/>
                                        <p:tgtEl>
                                          <p:spTgt spid="415747"/>
                                        </p:tgtEl>
                                      </p:cBhvr>
                                    </p:animEffect>
                                  </p:childTnLst>
                                </p:cTn>
                              </p:par>
                            </p:childTnLst>
                          </p:cTn>
                        </p:par>
                        <p:par>
                          <p:cTn id="15" fill="hold" nodeType="afterGroup">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415748"/>
                                        </p:tgtEl>
                                        <p:attrNameLst>
                                          <p:attrName>style.visibility</p:attrName>
                                        </p:attrNameLst>
                                      </p:cBhvr>
                                      <p:to>
                                        <p:strVal val="visible"/>
                                      </p:to>
                                    </p:set>
                                    <p:animEffect transition="in" filter="checkerboard(across)">
                                      <p:cBhvr>
                                        <p:cTn id="18" dur="500"/>
                                        <p:tgtEl>
                                          <p:spTgt spid="415748"/>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415749"/>
                                        </p:tgtEl>
                                        <p:attrNameLst>
                                          <p:attrName>style.visibility</p:attrName>
                                        </p:attrNameLst>
                                      </p:cBhvr>
                                      <p:to>
                                        <p:strVal val="visible"/>
                                      </p:to>
                                    </p:set>
                                    <p:animEffect transition="in" filter="dissolve">
                                      <p:cBhvr>
                                        <p:cTn id="22" dur="500"/>
                                        <p:tgtEl>
                                          <p:spTgt spid="415749"/>
                                        </p:tgtEl>
                                      </p:cBhvr>
                                    </p:animEffect>
                                  </p:childTnLst>
                                </p:cTn>
                              </p:par>
                            </p:childTnLst>
                          </p:cTn>
                        </p:par>
                        <p:par>
                          <p:cTn id="23" fill="hold" nodeType="afterGroup">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415750"/>
                                        </p:tgtEl>
                                        <p:attrNameLst>
                                          <p:attrName>style.visibility</p:attrName>
                                        </p:attrNameLst>
                                      </p:cBhvr>
                                      <p:to>
                                        <p:strVal val="visible"/>
                                      </p:to>
                                    </p:set>
                                    <p:animEffect transition="in" filter="dissolve">
                                      <p:cBhvr>
                                        <p:cTn id="26" dur="500"/>
                                        <p:tgtEl>
                                          <p:spTgt spid="415750"/>
                                        </p:tgtEl>
                                      </p:cBhvr>
                                    </p:animEffect>
                                  </p:childTnLst>
                                </p:cTn>
                              </p:par>
                            </p:childTnLst>
                          </p:cTn>
                        </p:par>
                        <p:par>
                          <p:cTn id="27" fill="hold" nodeType="afterGroup">
                            <p:stCondLst>
                              <p:cond delay="2500"/>
                            </p:stCondLst>
                            <p:childTnLst>
                              <p:par>
                                <p:cTn id="28" presetID="9" presetClass="entr" presetSubtype="0" fill="hold" grpId="0" nodeType="afterEffect">
                                  <p:stCondLst>
                                    <p:cond delay="0"/>
                                  </p:stCondLst>
                                  <p:childTnLst>
                                    <p:set>
                                      <p:cBhvr>
                                        <p:cTn id="29" dur="1" fill="hold">
                                          <p:stCondLst>
                                            <p:cond delay="0"/>
                                          </p:stCondLst>
                                        </p:cTn>
                                        <p:tgtEl>
                                          <p:spTgt spid="415751"/>
                                        </p:tgtEl>
                                        <p:attrNameLst>
                                          <p:attrName>style.visibility</p:attrName>
                                        </p:attrNameLst>
                                      </p:cBhvr>
                                      <p:to>
                                        <p:strVal val="visible"/>
                                      </p:to>
                                    </p:set>
                                    <p:animEffect transition="in" filter="dissolve">
                                      <p:cBhvr>
                                        <p:cTn id="30" dur="500"/>
                                        <p:tgtEl>
                                          <p:spTgt spid="415751"/>
                                        </p:tgtEl>
                                      </p:cBhvr>
                                    </p:animEffect>
                                  </p:childTnLst>
                                </p:cTn>
                              </p:par>
                            </p:childTnLst>
                          </p:cTn>
                        </p:par>
                        <p:par>
                          <p:cTn id="31" fill="hold" nodeType="afterGroup">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415752"/>
                                        </p:tgtEl>
                                        <p:attrNameLst>
                                          <p:attrName>style.visibility</p:attrName>
                                        </p:attrNameLst>
                                      </p:cBhvr>
                                      <p:to>
                                        <p:strVal val="visible"/>
                                      </p:to>
                                    </p:set>
                                    <p:animEffect transition="in" filter="dissolve">
                                      <p:cBhvr>
                                        <p:cTn id="34" dur="500"/>
                                        <p:tgtEl>
                                          <p:spTgt spid="415752"/>
                                        </p:tgtEl>
                                      </p:cBhvr>
                                    </p:animEffect>
                                  </p:childTnLst>
                                </p:cTn>
                              </p:par>
                            </p:childTnLst>
                          </p:cTn>
                        </p:par>
                        <p:par>
                          <p:cTn id="35" fill="hold" nodeType="afterGroup">
                            <p:stCondLst>
                              <p:cond delay="3500"/>
                            </p:stCondLst>
                            <p:childTnLst>
                              <p:par>
                                <p:cTn id="36" presetID="5" presetClass="entr" presetSubtype="10" fill="hold" grpId="0" nodeType="afterEffect">
                                  <p:stCondLst>
                                    <p:cond delay="0"/>
                                  </p:stCondLst>
                                  <p:childTnLst>
                                    <p:set>
                                      <p:cBhvr>
                                        <p:cTn id="37" dur="1" fill="hold">
                                          <p:stCondLst>
                                            <p:cond delay="0"/>
                                          </p:stCondLst>
                                        </p:cTn>
                                        <p:tgtEl>
                                          <p:spTgt spid="415753"/>
                                        </p:tgtEl>
                                        <p:attrNameLst>
                                          <p:attrName>style.visibility</p:attrName>
                                        </p:attrNameLst>
                                      </p:cBhvr>
                                      <p:to>
                                        <p:strVal val="visible"/>
                                      </p:to>
                                    </p:set>
                                    <p:animEffect transition="in" filter="checkerboard(across)">
                                      <p:cBhvr>
                                        <p:cTn id="38" dur="500"/>
                                        <p:tgtEl>
                                          <p:spTgt spid="415753"/>
                                        </p:tgtEl>
                                      </p:cBhvr>
                                    </p:animEffect>
                                  </p:childTnLst>
                                </p:cTn>
                              </p:par>
                            </p:childTnLst>
                          </p:cTn>
                        </p:par>
                        <p:par>
                          <p:cTn id="39" fill="hold" nodeType="afterGroup">
                            <p:stCondLst>
                              <p:cond delay="4000"/>
                            </p:stCondLst>
                            <p:childTnLst>
                              <p:par>
                                <p:cTn id="40" presetID="9" presetClass="entr" presetSubtype="0" fill="hold" grpId="0" nodeType="afterEffect">
                                  <p:stCondLst>
                                    <p:cond delay="0"/>
                                  </p:stCondLst>
                                  <p:childTnLst>
                                    <p:set>
                                      <p:cBhvr>
                                        <p:cTn id="41" dur="1" fill="hold">
                                          <p:stCondLst>
                                            <p:cond delay="0"/>
                                          </p:stCondLst>
                                        </p:cTn>
                                        <p:tgtEl>
                                          <p:spTgt spid="415754"/>
                                        </p:tgtEl>
                                        <p:attrNameLst>
                                          <p:attrName>style.visibility</p:attrName>
                                        </p:attrNameLst>
                                      </p:cBhvr>
                                      <p:to>
                                        <p:strVal val="visible"/>
                                      </p:to>
                                    </p:set>
                                    <p:animEffect transition="in" filter="dissolve">
                                      <p:cBhvr>
                                        <p:cTn id="42" dur="500"/>
                                        <p:tgtEl>
                                          <p:spTgt spid="415754"/>
                                        </p:tgtEl>
                                      </p:cBhvr>
                                    </p:animEffect>
                                  </p:childTnLst>
                                </p:cTn>
                              </p:par>
                            </p:childTnLst>
                          </p:cTn>
                        </p:par>
                        <p:par>
                          <p:cTn id="43" fill="hold" nodeType="afterGroup">
                            <p:stCondLst>
                              <p:cond delay="4500"/>
                            </p:stCondLst>
                            <p:childTnLst>
                              <p:par>
                                <p:cTn id="44" presetID="9" presetClass="entr" presetSubtype="0" fill="hold" grpId="0" nodeType="afterEffect">
                                  <p:stCondLst>
                                    <p:cond delay="0"/>
                                  </p:stCondLst>
                                  <p:childTnLst>
                                    <p:set>
                                      <p:cBhvr>
                                        <p:cTn id="45" dur="1" fill="hold">
                                          <p:stCondLst>
                                            <p:cond delay="0"/>
                                          </p:stCondLst>
                                        </p:cTn>
                                        <p:tgtEl>
                                          <p:spTgt spid="415755"/>
                                        </p:tgtEl>
                                        <p:attrNameLst>
                                          <p:attrName>style.visibility</p:attrName>
                                        </p:attrNameLst>
                                      </p:cBhvr>
                                      <p:to>
                                        <p:strVal val="visible"/>
                                      </p:to>
                                    </p:set>
                                    <p:animEffect transition="in" filter="dissolve">
                                      <p:cBhvr>
                                        <p:cTn id="46" dur="500"/>
                                        <p:tgtEl>
                                          <p:spTgt spid="41575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7"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415746" grpId="0" autoUpdateAnimBg="0"/>
      <p:bldP spid="415747" grpId="0" animBg="1"/>
      <p:bldP spid="415748" grpId="0" animBg="1" autoUpdateAnimBg="0"/>
      <p:bldP spid="415749" grpId="0" animBg="1"/>
      <p:bldP spid="415750" grpId="0" animBg="1"/>
      <p:bldP spid="415751" grpId="0" animBg="1"/>
      <p:bldP spid="415752" grpId="0" animBg="1"/>
      <p:bldP spid="415753" grpId="0" autoUpdateAnimBg="0"/>
      <p:bldP spid="415754" grpId="0" animBg="1"/>
      <p:bldP spid="4157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563562"/>
          </a:xfrm>
        </p:spPr>
        <p:txBody>
          <a:bodyPr>
            <a:noAutofit/>
          </a:bodyPr>
          <a:lstStyle/>
          <a:p>
            <a:pPr eaLnBrk="1" hangingPunct="1"/>
            <a:r>
              <a:rPr lang="en-US" altLang="en-US" b="1" dirty="0" smtClean="0">
                <a:latin typeface="Aharoni" pitchFamily="2" charset="-79"/>
                <a:cs typeface="Aharoni" pitchFamily="2" charset="-79"/>
              </a:rPr>
              <a:t>Simple Anchorage</a:t>
            </a:r>
          </a:p>
        </p:txBody>
      </p:sp>
      <p:sp>
        <p:nvSpPr>
          <p:cNvPr id="9219" name="Rectangle 3"/>
          <p:cNvSpPr>
            <a:spLocks noGrp="1" noChangeArrowheads="1"/>
          </p:cNvSpPr>
          <p:nvPr>
            <p:ph idx="1"/>
          </p:nvPr>
        </p:nvSpPr>
        <p:spPr>
          <a:xfrm>
            <a:off x="228600" y="990600"/>
            <a:ext cx="8763000" cy="5638800"/>
          </a:xfrm>
          <a:noFill/>
        </p:spPr>
        <p:txBody>
          <a:bodyPr/>
          <a:lstStyle/>
          <a:p>
            <a:pPr algn="just" eaLnBrk="1" hangingPunct="1"/>
            <a:r>
              <a:rPr lang="en-US" altLang="en-US" dirty="0" smtClean="0"/>
              <a:t>Dental anchorage in which the manner and application of force tends to displace or change the </a:t>
            </a:r>
            <a:r>
              <a:rPr lang="en-US" altLang="en-US" b="1" dirty="0" smtClean="0">
                <a:solidFill>
                  <a:srgbClr val="FF0000"/>
                </a:solidFill>
              </a:rPr>
              <a:t>axial inclination </a:t>
            </a:r>
            <a:r>
              <a:rPr lang="en-US" altLang="en-US" dirty="0" smtClean="0"/>
              <a:t>of tooth or teeth that form the anchorage unit in the plane of the space in which force is being applied.</a:t>
            </a:r>
          </a:p>
          <a:p>
            <a:pPr algn="just" eaLnBrk="1" hangingPunct="1"/>
            <a:endParaRPr lang="en-US" altLang="en-US" dirty="0" smtClean="0"/>
          </a:p>
          <a:p>
            <a:pPr algn="just" eaLnBrk="1" hangingPunct="1"/>
            <a:r>
              <a:rPr lang="en-US" altLang="en-US" dirty="0" smtClean="0"/>
              <a:t>The </a:t>
            </a:r>
            <a:r>
              <a:rPr lang="en-US" altLang="en-US" b="1" dirty="0" smtClean="0">
                <a:solidFill>
                  <a:srgbClr val="FF0000"/>
                </a:solidFill>
              </a:rPr>
              <a:t>resistance of the anchorage unit to tipping </a:t>
            </a:r>
            <a:r>
              <a:rPr lang="en-US" altLang="en-US" dirty="0" smtClean="0"/>
              <a:t>is utilized to move another tooth or teeth.</a:t>
            </a:r>
          </a:p>
          <a:p>
            <a:pPr algn="just" eaLnBrk="1" hangingPunct="1"/>
            <a:endParaRPr lang="en-US" altLang="en-US" dirty="0" smtClean="0"/>
          </a:p>
          <a:p>
            <a:pPr algn="just" eaLnBrk="1" hangingPunct="1"/>
            <a:r>
              <a:rPr lang="en-US" altLang="en-US" b="1" dirty="0" smtClean="0"/>
              <a:t>Example</a:t>
            </a:r>
            <a:r>
              <a:rPr lang="en-US" altLang="en-US" b="1" dirty="0" smtClean="0">
                <a:solidFill>
                  <a:srgbClr val="002060"/>
                </a:solidFill>
              </a:rPr>
              <a:t>: Removable Appliances</a:t>
            </a:r>
          </a:p>
        </p:txBody>
      </p:sp>
      <p:sp>
        <p:nvSpPr>
          <p:cNvPr id="9220" name="Slide Number Placeholder 3"/>
          <p:cNvSpPr>
            <a:spLocks noGrp="1"/>
          </p:cNvSpPr>
          <p:nvPr>
            <p:ph type="sldNum" sz="quarter" idx="12"/>
          </p:nvPr>
        </p:nvSpPr>
        <p:spPr>
          <a:noFill/>
        </p:spPr>
        <p:txBody>
          <a:bodyPr/>
          <a:lstStyle/>
          <a:p>
            <a:fld id="{1DFFD8F2-17B2-430E-AF60-F2CBD66AF3A7}" type="slidenum">
              <a:rPr lang="en-US" altLang="en-US" smtClean="0"/>
              <a:pPr/>
              <a:t>8</a:t>
            </a:fld>
            <a:endParaRPr lang="en-US" altLang="en-US" smtClean="0"/>
          </a:p>
        </p:txBody>
      </p:sp>
      <p:pic>
        <p:nvPicPr>
          <p:cNvPr id="7" name="~PP3735.WAV">
            <a:hlinkClick r:id="" action="ppaction://media"/>
          </p:cNvPr>
          <p:cNvPicPr>
            <a:picLocks noRot="1" noChangeAspect="1"/>
          </p:cNvPicPr>
          <p:nvPr>
            <a:wavAudioFile r:embed="rId1" name="~PP3735.WAV"/>
          </p:nvPr>
        </p:nvPicPr>
        <p:blipFill>
          <a:blip r:embed="rId4"/>
          <a:stretch>
            <a:fillRect/>
          </a:stretch>
        </p:blipFill>
        <p:spPr>
          <a:xfrm>
            <a:off x="8685213" y="6399213"/>
            <a:ext cx="244475" cy="244475"/>
          </a:xfrm>
          <a:prstGeom prst="rect">
            <a:avLst/>
          </a:prstGeom>
        </p:spPr>
      </p:pic>
    </p:spTree>
  </p:cSld>
  <p:clrMapOvr>
    <a:masterClrMapping/>
  </p:clrMapOvr>
  <p:transition advTm="181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Simple Anchorage</a:t>
            </a:r>
            <a:br>
              <a:rPr lang="en-US" dirty="0" smtClean="0"/>
            </a:br>
            <a:r>
              <a:rPr lang="en-US" sz="3200" dirty="0" smtClean="0"/>
              <a:t> (Removable Appliances)</a:t>
            </a:r>
            <a:endParaRPr lang="en-US" sz="3200" dirty="0"/>
          </a:p>
        </p:txBody>
      </p:sp>
      <p:pic>
        <p:nvPicPr>
          <p:cNvPr id="104450" name="Picture 2" descr="F:\images.jpg"/>
          <p:cNvPicPr>
            <a:picLocks noGrp="1" noChangeAspect="1" noChangeArrowheads="1"/>
          </p:cNvPicPr>
          <p:nvPr>
            <p:ph idx="1"/>
          </p:nvPr>
        </p:nvPicPr>
        <p:blipFill>
          <a:blip r:embed="rId3"/>
          <a:srcRect/>
          <a:stretch>
            <a:fillRect/>
          </a:stretch>
        </p:blipFill>
        <p:spPr bwMode="auto">
          <a:xfrm>
            <a:off x="685800" y="2877344"/>
            <a:ext cx="3549531" cy="3294856"/>
          </a:xfrm>
          <a:prstGeom prst="rect">
            <a:avLst/>
          </a:prstGeom>
          <a:noFill/>
        </p:spPr>
      </p:pic>
      <p:sp>
        <p:nvSpPr>
          <p:cNvPr id="4" name="Slide Number Placeholder 3"/>
          <p:cNvSpPr>
            <a:spLocks noGrp="1"/>
          </p:cNvSpPr>
          <p:nvPr>
            <p:ph type="sldNum" sz="quarter" idx="12"/>
          </p:nvPr>
        </p:nvSpPr>
        <p:spPr/>
        <p:txBody>
          <a:bodyPr/>
          <a:lstStyle/>
          <a:p>
            <a:pPr>
              <a:defRPr/>
            </a:pPr>
            <a:fld id="{E333B8AA-41DD-463A-9860-4A82A802BC1F}" type="slidenum">
              <a:rPr lang="en-US" smtClean="0"/>
              <a:pPr>
                <a:defRPr/>
              </a:pPr>
              <a:t>9</a:t>
            </a:fld>
            <a:endParaRPr lang="en-US"/>
          </a:p>
        </p:txBody>
      </p:sp>
      <p:pic>
        <p:nvPicPr>
          <p:cNvPr id="104451" name="Picture 3" descr="F:\B9780723434504000110_f10.jpg"/>
          <p:cNvPicPr>
            <a:picLocks noChangeAspect="1" noChangeArrowheads="1"/>
          </p:cNvPicPr>
          <p:nvPr/>
        </p:nvPicPr>
        <p:blipFill>
          <a:blip r:embed="rId4"/>
          <a:srcRect/>
          <a:stretch>
            <a:fillRect/>
          </a:stretch>
        </p:blipFill>
        <p:spPr bwMode="auto">
          <a:xfrm>
            <a:off x="4724400" y="2895600"/>
            <a:ext cx="3276600" cy="3276600"/>
          </a:xfrm>
          <a:prstGeom prst="rect">
            <a:avLst/>
          </a:prstGeom>
          <a:noFill/>
        </p:spPr>
      </p:pic>
      <p:sp>
        <p:nvSpPr>
          <p:cNvPr id="7" name="TextBox 6"/>
          <p:cNvSpPr txBox="1"/>
          <p:nvPr/>
        </p:nvSpPr>
        <p:spPr>
          <a:xfrm>
            <a:off x="838200" y="1676400"/>
            <a:ext cx="7467600" cy="1040285"/>
          </a:xfrm>
          <a:prstGeom prst="rect">
            <a:avLst/>
          </a:prstGeom>
          <a:noFill/>
        </p:spPr>
        <p:txBody>
          <a:bodyPr wrap="square" rtlCol="0">
            <a:spAutoFit/>
          </a:bodyPr>
          <a:lstStyle/>
          <a:p>
            <a:r>
              <a:rPr lang="en-US" dirty="0" smtClean="0"/>
              <a:t>Anchor Unit: Tipping </a:t>
            </a:r>
          </a:p>
          <a:p>
            <a:r>
              <a:rPr lang="en-US" dirty="0" smtClean="0"/>
              <a:t>Retraction Unit: Tipping</a:t>
            </a:r>
            <a:endParaRPr lang="en-US" dirty="0"/>
          </a:p>
        </p:txBody>
      </p:sp>
      <p:pic>
        <p:nvPicPr>
          <p:cNvPr id="8" name="~PP2589.WAV">
            <a:hlinkClick r:id="" action="ppaction://media"/>
          </p:cNvPr>
          <p:cNvPicPr>
            <a:picLocks noRot="1" noChangeAspect="1"/>
          </p:cNvPicPr>
          <p:nvPr>
            <a:wavAudioFile r:embed="rId1" name="~PP2589.WAV"/>
          </p:nvPr>
        </p:nvPicPr>
        <p:blipFill>
          <a:blip r:embed="rId5"/>
          <a:stretch>
            <a:fillRect/>
          </a:stretch>
        </p:blipFill>
        <p:spPr>
          <a:xfrm>
            <a:off x="8685213" y="6399213"/>
            <a:ext cx="244475" cy="244475"/>
          </a:xfrm>
          <a:prstGeom prst="rect">
            <a:avLst/>
          </a:prstGeom>
        </p:spPr>
      </p:pic>
    </p:spTree>
  </p:cSld>
  <p:clrMapOvr>
    <a:masterClrMapping/>
  </p:clrMapOvr>
  <p:transition advTm="314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2614</TotalTime>
  <Words>1328</Words>
  <Application>Microsoft Office PowerPoint</Application>
  <PresentationFormat>On-screen Show (4:3)</PresentationFormat>
  <Paragraphs>309</Paragraphs>
  <Slides>50</Slides>
  <Notes>39</Notes>
  <HiddenSlides>0</HiddenSlides>
  <MMClips>44</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Anchorage</vt:lpstr>
      <vt:lpstr>City in Alaska……………….</vt:lpstr>
      <vt:lpstr>Slide 3</vt:lpstr>
      <vt:lpstr>Slide 4</vt:lpstr>
      <vt:lpstr>TYPES OF ANCHORAGE [PROFFIT]</vt:lpstr>
      <vt:lpstr>Slide 6</vt:lpstr>
      <vt:lpstr>Slide 7</vt:lpstr>
      <vt:lpstr>Simple Anchorage</vt:lpstr>
      <vt:lpstr>Simple Anchorage  (Removable Appliances)</vt:lpstr>
      <vt:lpstr>Stationary Anchorage</vt:lpstr>
      <vt:lpstr>Stationary Anchorage</vt:lpstr>
      <vt:lpstr>Reciprocal Anchorage</vt:lpstr>
      <vt:lpstr>Reciprocal Anchorage Cross Elastics</vt:lpstr>
      <vt:lpstr>Correction of Midline Diastema</vt:lpstr>
      <vt:lpstr>Reciprocal Anchorage</vt:lpstr>
      <vt:lpstr>Compound Anchorage</vt:lpstr>
      <vt:lpstr>Individual Canine Retraction</vt:lpstr>
      <vt:lpstr>Reinforced Anchorage</vt:lpstr>
      <vt:lpstr>Nance Palatal Arch &amp; Lingual Arch</vt:lpstr>
      <vt:lpstr>INTRA MAXILLARY ANCHORAGE</vt:lpstr>
      <vt:lpstr>EXAMPLE</vt:lpstr>
      <vt:lpstr>INTER MAXILLARY ANCHORAGE</vt:lpstr>
      <vt:lpstr>EXAMPLE</vt:lpstr>
      <vt:lpstr>EXTRA ORAL ANCHORAGE </vt:lpstr>
      <vt:lpstr>EXTRA ORAL ANCHORAGE HEADGEARS</vt:lpstr>
      <vt:lpstr>Reverse Pull Headgear (Orthopedic Face Mask therapy)</vt:lpstr>
      <vt:lpstr>MUSCULAR ANCHORAGE</vt:lpstr>
      <vt:lpstr>EXAMPLE</vt:lpstr>
      <vt:lpstr>MICRO IMPLANT ANCHORAGE</vt:lpstr>
      <vt:lpstr>Slide 30</vt:lpstr>
      <vt:lpstr>Enmasse Retraction using Micro-implants</vt:lpstr>
      <vt:lpstr>Slide 32</vt:lpstr>
      <vt:lpstr>SKELETAL / ZYGOMATIC  ANCHORAGE SYSTEM</vt:lpstr>
      <vt:lpstr>Slide 34</vt:lpstr>
      <vt:lpstr>MAXIMUM ANCHORAGE</vt:lpstr>
      <vt:lpstr>MODERATE ANCHORAGE</vt:lpstr>
      <vt:lpstr>MINIMUM ANCHORAGE</vt:lpstr>
      <vt:lpstr>FACTORS AFFECTING ANCHORAGE</vt:lpstr>
      <vt:lpstr>ANATOMICAL</vt:lpstr>
      <vt:lpstr>Slide 40</vt:lpstr>
      <vt:lpstr>Slide 41</vt:lpstr>
      <vt:lpstr>MECHANICAL </vt:lpstr>
      <vt:lpstr>BIOLOGICAL</vt:lpstr>
      <vt:lpstr>Thank you…..</vt:lpstr>
      <vt:lpstr>ASSIGNMENT</vt:lpstr>
      <vt:lpstr>MCQ’S</vt:lpstr>
      <vt:lpstr>Slide 47</vt:lpstr>
      <vt:lpstr>Slide 48</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biomechanics</dc:title>
  <dc:creator>SHAH</dc:creator>
  <cp:lastModifiedBy>Dr.dina shah</cp:lastModifiedBy>
  <cp:revision>271</cp:revision>
  <dcterms:created xsi:type="dcterms:W3CDTF">2007-10-02T04:01:26Z</dcterms:created>
  <dcterms:modified xsi:type="dcterms:W3CDTF">2020-08-20T04:43:15Z</dcterms:modified>
</cp:coreProperties>
</file>