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05" r:id="rId2"/>
    <p:sldId id="306" r:id="rId3"/>
    <p:sldId id="284" r:id="rId4"/>
    <p:sldId id="285" r:id="rId5"/>
    <p:sldId id="258" r:id="rId6"/>
    <p:sldId id="259" r:id="rId7"/>
    <p:sldId id="260" r:id="rId8"/>
    <p:sldId id="261" r:id="rId9"/>
    <p:sldId id="28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99" r:id="rId23"/>
    <p:sldId id="304" r:id="rId24"/>
    <p:sldId id="301" r:id="rId25"/>
    <p:sldId id="302" r:id="rId26"/>
    <p:sldId id="303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83" r:id="rId39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EA3D-E360-4E1B-8485-1ECFC816ABD3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8C5EA-DA69-4F7B-AED5-CABEE9414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5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6C-1D8C-4247-84C5-8CC566D506EF}" type="datetime1">
              <a:rPr lang="en-US" smtClean="0"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0581F-54CC-434F-B954-C92C67FBF3FA}" type="datetime1">
              <a:rPr lang="en-US" smtClean="0"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08C5-1A66-42D7-A445-C14B7A971B56}" type="datetime1">
              <a:rPr lang="en-US" smtClean="0"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A386-942D-4C1E-8C4D-FAD19C97A43C}" type="datetime1">
              <a:rPr lang="en-US" smtClean="0"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1DDD-3973-45E0-B6EB-066E5127D33E}" type="datetime1">
              <a:rPr lang="en-US" smtClean="0"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771FE-E419-494B-88C5-69247E023E74}" type="datetime1">
              <a:rPr lang="en-US" smtClean="0"/>
              <a:t>8/14/2020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D6CB-148D-4ED2-89D5-40D69BF4A511}" type="datetime1">
              <a:rPr lang="en-US" smtClean="0"/>
              <a:t>8/14/2020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C1A9-353B-42DB-9458-65626CF5C2CF}" type="datetime1">
              <a:rPr lang="en-US" smtClean="0"/>
              <a:t>8/14/2020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889D-99C6-4C1C-AD2B-D60E6DBBB707}" type="datetime1">
              <a:rPr lang="en-US" smtClean="0"/>
              <a:t>8/14/2020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FBD-6984-4C51-9BEB-68C35B88413B}" type="datetime1">
              <a:rPr lang="en-US" smtClean="0"/>
              <a:t>8/14/2020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E546-EA9A-4DC6-987C-2B25F214BFC9}" type="datetime1">
              <a:rPr lang="en-US" smtClean="0"/>
              <a:t>8/14/2020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C553-038F-4164-BF4B-97E729451DC4}" type="datetime1">
              <a:rPr lang="en-US" smtClean="0"/>
              <a:t>8/14/2020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DF4B-2069-4D7A-986F-43C324587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Axes and planes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err="1" smtClean="0"/>
              <a:t>Dr.</a:t>
            </a:r>
            <a:r>
              <a:rPr lang="en-IN" dirty="0" smtClean="0"/>
              <a:t> Neha </a:t>
            </a:r>
            <a:r>
              <a:rPr lang="en-IN" dirty="0" err="1" smtClean="0"/>
              <a:t>Mukkamala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116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1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1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92946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1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-24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1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1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1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1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1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20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21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es-ax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003" y="0"/>
            <a:ext cx="93340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18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2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2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4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928662" y="1142984"/>
            <a:ext cx="7143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dirty="0" smtClean="0"/>
          </a:p>
          <a:p>
            <a:pPr>
              <a:buFont typeface="Arial" pitchFamily="34" charset="0"/>
              <a:buChar char="•"/>
            </a:pPr>
            <a:r>
              <a:rPr lang="en-IN" sz="3600" b="1" dirty="0" smtClean="0"/>
              <a:t>There are </a:t>
            </a:r>
            <a:r>
              <a:rPr lang="en-IN" sz="3600" b="1" i="1" u="sng" dirty="0" smtClean="0"/>
              <a:t>three types </a:t>
            </a:r>
            <a:r>
              <a:rPr lang="en-IN" sz="3600" b="1" dirty="0" smtClean="0"/>
              <a:t>of cardinal axes:</a:t>
            </a:r>
          </a:p>
          <a:p>
            <a:endParaRPr lang="en-IN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IN" sz="3600" dirty="0" err="1" smtClean="0"/>
              <a:t>Sagittal</a:t>
            </a:r>
            <a:r>
              <a:rPr lang="en-IN" sz="3600" dirty="0" smtClean="0"/>
              <a:t> axis (</a:t>
            </a:r>
            <a:r>
              <a:rPr lang="en-IN" sz="3600" dirty="0" err="1" smtClean="0"/>
              <a:t>antero</a:t>
            </a:r>
            <a:r>
              <a:rPr lang="en-IN" sz="3600" dirty="0" smtClean="0"/>
              <a:t>-posterior axis)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/>
              <a:t>Frontal axis (</a:t>
            </a:r>
            <a:r>
              <a:rPr lang="en-IN" sz="3600" dirty="0" err="1" smtClean="0"/>
              <a:t>medio</a:t>
            </a:r>
            <a:r>
              <a:rPr lang="en-IN" sz="3600" dirty="0" smtClean="0"/>
              <a:t>-lateral axis)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3600" dirty="0" smtClean="0"/>
              <a:t>Vertical axis (top to bottom axis)</a:t>
            </a:r>
          </a:p>
          <a:p>
            <a:endParaRPr lang="en-IN" sz="3600" dirty="0" smtClean="0"/>
          </a:p>
          <a:p>
            <a:endParaRPr lang="en-IN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Untitledii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" name="Content Placeholder 7" descr="s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Untitled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MCQS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Axis is a line in which movement takes place. True or false ?</a:t>
            </a:r>
          </a:p>
          <a:p>
            <a:pPr marL="514350" indent="-514350">
              <a:buFont typeface="+mj-lt"/>
              <a:buAutoNum type="arabicPeriod"/>
            </a:pP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True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False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2. _________ is the surface in which movement takes place.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Axis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Plane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3. Axis and plane lies at right angle to each other. True or false ?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True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False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nes-axes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2571738" y="642918"/>
            <a:ext cx="52149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IN" sz="5400" b="1" spc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Font typeface="Arial" pitchFamily="34" charset="0"/>
              <a:buChar char="•"/>
            </a:pPr>
            <a:endParaRPr lang="en-IN" sz="5400" b="1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1" y="642919"/>
            <a:ext cx="75724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solidFill>
                  <a:srgbClr val="FF0000"/>
                </a:solidFill>
              </a:rPr>
              <a:t>Introduction</a:t>
            </a:r>
          </a:p>
          <a:p>
            <a:pPr algn="ctr"/>
            <a:r>
              <a:rPr lang="en-IN" sz="4000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IN" sz="3600" b="1" i="1" dirty="0" smtClean="0"/>
              <a:t>The Axis: </a:t>
            </a:r>
            <a:r>
              <a:rPr lang="en-IN" sz="3600" i="1" dirty="0" smtClean="0"/>
              <a:t>Axis is a line about which the movement takes place.</a:t>
            </a:r>
          </a:p>
          <a:p>
            <a:endParaRPr lang="en-IN" sz="3600" i="1" dirty="0" smtClean="0"/>
          </a:p>
          <a:p>
            <a:pPr>
              <a:buFont typeface="Arial" pitchFamily="34" charset="0"/>
              <a:buChar char="•"/>
            </a:pPr>
            <a:r>
              <a:rPr lang="en-IN" sz="3600" b="1" i="1" dirty="0" smtClean="0"/>
              <a:t>The Plane:</a:t>
            </a:r>
            <a:r>
              <a:rPr lang="en-IN" sz="3600" i="1" dirty="0" smtClean="0"/>
              <a:t> Plane is the surface which lies right angle to it and in which the movement takes place.</a:t>
            </a:r>
            <a:endParaRPr lang="en-IN" sz="36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4. This is not the type of cardinal plane.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err="1" smtClean="0"/>
              <a:t>Sagittal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Coronal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Transverse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5. Forward and backward movement occur in __________.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err="1" smtClean="0"/>
              <a:t>Sagittal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Frontal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Transverse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6. This is not the type of axis.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err="1" smtClean="0"/>
              <a:t>Sagittal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Frontal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Vertical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2577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7. Abduction and adduction occurs in ________ axis.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err="1" smtClean="0"/>
              <a:t>Sagittal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Frontal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Vertical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8. X axis divides body into _________.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Front and back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Side to side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Top and bottom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34</a:t>
            </a:fld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9. Y axis divides body into ________.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Front and back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Side to side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Top and bottom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35</a:t>
            </a:fld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10. Z axis divides body into _________.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Front and back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Side to side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Top and bottom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KEY ANSWERS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IN" smtClean="0"/>
              <a:t>A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37</a:t>
            </a:fld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3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38</a:t>
            </a:fld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 descr="planes-axes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7291" y="857233"/>
            <a:ext cx="7000924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3600" dirty="0" smtClean="0"/>
              <a:t> The terms axes and planes are used to facilitate the description of the movement or direction.</a:t>
            </a:r>
          </a:p>
          <a:p>
            <a:pPr algn="just"/>
            <a:endParaRPr lang="en-IN" sz="3600" dirty="0" smtClean="0"/>
          </a:p>
          <a:p>
            <a:pPr algn="just">
              <a:buFont typeface="Arial" pitchFamily="34" charset="0"/>
              <a:buChar char="•"/>
            </a:pPr>
            <a:r>
              <a:rPr lang="en-IN" sz="3600" dirty="0" smtClean="0"/>
              <a:t>As far as axes and planes of the joint movement are concerned, they are described with the body in the anatomical position.</a:t>
            </a:r>
            <a:endParaRPr lang="en-IN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nes-axes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1"/>
            <a:ext cx="9143999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nes-axes-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28924" y="0"/>
            <a:ext cx="11572923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planes-axes-8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anes-axes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57290" y="1142985"/>
            <a:ext cx="692948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i="1" u="sng" dirty="0" smtClean="0">
                <a:solidFill>
                  <a:srgbClr val="FF0000"/>
                </a:solidFill>
              </a:rPr>
              <a:t>CARDINAL PLANE :</a:t>
            </a:r>
          </a:p>
          <a:p>
            <a:endParaRPr lang="en-IN" sz="3600" dirty="0" smtClean="0"/>
          </a:p>
          <a:p>
            <a:pPr algn="just"/>
            <a:r>
              <a:rPr lang="en-IN" sz="3600" dirty="0" smtClean="0"/>
              <a:t>3 imaginary perpendicular reference planes that divides the body in half by mass and represent where the axial skeleton movements take place.</a:t>
            </a:r>
          </a:p>
          <a:p>
            <a:endParaRPr lang="en-IN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DF4B-2069-4D7A-986F-43C3245875A4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352</Words>
  <Application>Microsoft Office PowerPoint</Application>
  <PresentationFormat>On-screen Show (4:3)</PresentationFormat>
  <Paragraphs>127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Axes and planes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ANSWERS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PALAK</dc:creator>
  <cp:lastModifiedBy>Admin</cp:lastModifiedBy>
  <cp:revision>58</cp:revision>
  <dcterms:created xsi:type="dcterms:W3CDTF">2014-10-03T04:04:14Z</dcterms:created>
  <dcterms:modified xsi:type="dcterms:W3CDTF">2020-08-14T05:06:00Z</dcterms:modified>
</cp:coreProperties>
</file>