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8"/>
  </p:notesMasterIdLst>
  <p:sldIdLst>
    <p:sldId id="256" r:id="rId2"/>
    <p:sldId id="258" r:id="rId3"/>
    <p:sldId id="259" r:id="rId4"/>
    <p:sldId id="262" r:id="rId5"/>
    <p:sldId id="264" r:id="rId6"/>
    <p:sldId id="265" r:id="rId7"/>
    <p:sldId id="266" r:id="rId8"/>
    <p:sldId id="271" r:id="rId9"/>
    <p:sldId id="272" r:id="rId10"/>
    <p:sldId id="273" r:id="rId11"/>
    <p:sldId id="274" r:id="rId12"/>
    <p:sldId id="275" r:id="rId13"/>
    <p:sldId id="276" r:id="rId14"/>
    <p:sldId id="267" r:id="rId15"/>
    <p:sldId id="268" r:id="rId16"/>
    <p:sldId id="269" r:id="rId17"/>
    <p:sldId id="270" r:id="rId18"/>
    <p:sldId id="277" r:id="rId19"/>
    <p:sldId id="278" r:id="rId20"/>
    <p:sldId id="279" r:id="rId21"/>
    <p:sldId id="280" r:id="rId22"/>
    <p:sldId id="281" r:id="rId23"/>
    <p:sldId id="282" r:id="rId24"/>
    <p:sldId id="283" r:id="rId25"/>
    <p:sldId id="284" r:id="rId26"/>
    <p:sldId id="28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9CB02B-8F70-4ADD-947C-8ED1F86820FC}" type="doc">
      <dgm:prSet loTypeId="urn:microsoft.com/office/officeart/2005/8/layout/arrow6" loCatId="process" qsTypeId="urn:microsoft.com/office/officeart/2005/8/quickstyle/simple1" qsCatId="simple" csTypeId="urn:microsoft.com/office/officeart/2005/8/colors/accent1_2" csCatId="accent1" phldr="1"/>
      <dgm:spPr/>
      <dgm:t>
        <a:bodyPr/>
        <a:lstStyle/>
        <a:p>
          <a:endParaRPr lang="en-US"/>
        </a:p>
      </dgm:t>
    </dgm:pt>
    <dgm:pt modelId="{55C22425-2845-4863-AC32-AFD2355B7B93}">
      <dgm:prSet phldrT="[Text]"/>
      <dgm:spPr/>
      <dgm:t>
        <a:bodyPr/>
        <a:lstStyle/>
        <a:p>
          <a:r>
            <a:rPr lang="en-US" dirty="0" smtClean="0"/>
            <a:t>managerial</a:t>
          </a:r>
          <a:endParaRPr lang="en-US" dirty="0"/>
        </a:p>
      </dgm:t>
    </dgm:pt>
    <dgm:pt modelId="{008B8A60-2958-4419-8576-26366CDA1E3D}" type="parTrans" cxnId="{E39538DE-B55A-4DB4-B4FD-00590DF91BAC}">
      <dgm:prSet/>
      <dgm:spPr/>
      <dgm:t>
        <a:bodyPr/>
        <a:lstStyle/>
        <a:p>
          <a:endParaRPr lang="en-US"/>
        </a:p>
      </dgm:t>
    </dgm:pt>
    <dgm:pt modelId="{09D71C43-72B8-4084-B772-14816630A393}" type="sibTrans" cxnId="{E39538DE-B55A-4DB4-B4FD-00590DF91BAC}">
      <dgm:prSet/>
      <dgm:spPr/>
      <dgm:t>
        <a:bodyPr/>
        <a:lstStyle/>
        <a:p>
          <a:endParaRPr lang="en-US"/>
        </a:p>
      </dgm:t>
    </dgm:pt>
    <dgm:pt modelId="{95D8F29B-24FA-40FC-A96F-3C97B9046FBE}">
      <dgm:prSet phldrT="[Text]"/>
      <dgm:spPr/>
      <dgm:t>
        <a:bodyPr/>
        <a:lstStyle/>
        <a:p>
          <a:r>
            <a:rPr lang="en-US" dirty="0" smtClean="0"/>
            <a:t>operative</a:t>
          </a:r>
          <a:endParaRPr lang="en-US" dirty="0"/>
        </a:p>
      </dgm:t>
    </dgm:pt>
    <dgm:pt modelId="{821CAA88-3A94-4BC0-AF3D-F9C2D0410209}" type="parTrans" cxnId="{86A233FE-B299-4260-8AA8-F61F26E5A26D}">
      <dgm:prSet/>
      <dgm:spPr/>
      <dgm:t>
        <a:bodyPr/>
        <a:lstStyle/>
        <a:p>
          <a:endParaRPr lang="en-US"/>
        </a:p>
      </dgm:t>
    </dgm:pt>
    <dgm:pt modelId="{F346047E-A48D-415D-8A37-5BDC39980A88}" type="sibTrans" cxnId="{86A233FE-B299-4260-8AA8-F61F26E5A26D}">
      <dgm:prSet/>
      <dgm:spPr/>
      <dgm:t>
        <a:bodyPr/>
        <a:lstStyle/>
        <a:p>
          <a:endParaRPr lang="en-US"/>
        </a:p>
      </dgm:t>
    </dgm:pt>
    <dgm:pt modelId="{ABDB9157-0E3D-4FE9-81DC-758258673594}" type="pres">
      <dgm:prSet presAssocID="{279CB02B-8F70-4ADD-947C-8ED1F86820FC}" presName="compositeShape" presStyleCnt="0">
        <dgm:presLayoutVars>
          <dgm:chMax val="2"/>
          <dgm:dir/>
          <dgm:resizeHandles val="exact"/>
        </dgm:presLayoutVars>
      </dgm:prSet>
      <dgm:spPr/>
      <dgm:t>
        <a:bodyPr/>
        <a:lstStyle/>
        <a:p>
          <a:endParaRPr lang="en-US"/>
        </a:p>
      </dgm:t>
    </dgm:pt>
    <dgm:pt modelId="{38395A64-E4A9-4B5F-BCFA-E32DEDB1536D}" type="pres">
      <dgm:prSet presAssocID="{279CB02B-8F70-4ADD-947C-8ED1F86820FC}" presName="ribbon" presStyleLbl="node1" presStyleIdx="0" presStyleCnt="1"/>
      <dgm:spPr/>
    </dgm:pt>
    <dgm:pt modelId="{FDC607C4-6D0B-4326-AA92-D63CC5EC4474}" type="pres">
      <dgm:prSet presAssocID="{279CB02B-8F70-4ADD-947C-8ED1F86820FC}" presName="leftArrowText" presStyleLbl="node1" presStyleIdx="0" presStyleCnt="1">
        <dgm:presLayoutVars>
          <dgm:chMax val="0"/>
          <dgm:bulletEnabled val="1"/>
        </dgm:presLayoutVars>
      </dgm:prSet>
      <dgm:spPr/>
      <dgm:t>
        <a:bodyPr/>
        <a:lstStyle/>
        <a:p>
          <a:endParaRPr lang="en-US"/>
        </a:p>
      </dgm:t>
    </dgm:pt>
    <dgm:pt modelId="{524D8C60-F80C-4964-83F8-398D49557AB4}" type="pres">
      <dgm:prSet presAssocID="{279CB02B-8F70-4ADD-947C-8ED1F86820FC}" presName="rightArrowText" presStyleLbl="node1" presStyleIdx="0" presStyleCnt="1">
        <dgm:presLayoutVars>
          <dgm:chMax val="0"/>
          <dgm:bulletEnabled val="1"/>
        </dgm:presLayoutVars>
      </dgm:prSet>
      <dgm:spPr/>
      <dgm:t>
        <a:bodyPr/>
        <a:lstStyle/>
        <a:p>
          <a:endParaRPr lang="en-US"/>
        </a:p>
      </dgm:t>
    </dgm:pt>
  </dgm:ptLst>
  <dgm:cxnLst>
    <dgm:cxn modelId="{9138FE2C-1785-423D-A23C-8B05B61913F3}" type="presOf" srcId="{279CB02B-8F70-4ADD-947C-8ED1F86820FC}" destId="{ABDB9157-0E3D-4FE9-81DC-758258673594}" srcOrd="0" destOrd="0" presId="urn:microsoft.com/office/officeart/2005/8/layout/arrow6"/>
    <dgm:cxn modelId="{86A233FE-B299-4260-8AA8-F61F26E5A26D}" srcId="{279CB02B-8F70-4ADD-947C-8ED1F86820FC}" destId="{95D8F29B-24FA-40FC-A96F-3C97B9046FBE}" srcOrd="1" destOrd="0" parTransId="{821CAA88-3A94-4BC0-AF3D-F9C2D0410209}" sibTransId="{F346047E-A48D-415D-8A37-5BDC39980A88}"/>
    <dgm:cxn modelId="{E39538DE-B55A-4DB4-B4FD-00590DF91BAC}" srcId="{279CB02B-8F70-4ADD-947C-8ED1F86820FC}" destId="{55C22425-2845-4863-AC32-AFD2355B7B93}" srcOrd="0" destOrd="0" parTransId="{008B8A60-2958-4419-8576-26366CDA1E3D}" sibTransId="{09D71C43-72B8-4084-B772-14816630A393}"/>
    <dgm:cxn modelId="{8243002F-3DD8-4D84-8AC0-ADB80BF302F5}" type="presOf" srcId="{55C22425-2845-4863-AC32-AFD2355B7B93}" destId="{FDC607C4-6D0B-4326-AA92-D63CC5EC4474}" srcOrd="0" destOrd="0" presId="urn:microsoft.com/office/officeart/2005/8/layout/arrow6"/>
    <dgm:cxn modelId="{663F5453-4D4E-4993-B932-9CDDB71A6BE3}" type="presOf" srcId="{95D8F29B-24FA-40FC-A96F-3C97B9046FBE}" destId="{524D8C60-F80C-4964-83F8-398D49557AB4}" srcOrd="0" destOrd="0" presId="urn:microsoft.com/office/officeart/2005/8/layout/arrow6"/>
    <dgm:cxn modelId="{F0C50668-D58B-4DBB-A158-B49144C21A40}" type="presParOf" srcId="{ABDB9157-0E3D-4FE9-81DC-758258673594}" destId="{38395A64-E4A9-4B5F-BCFA-E32DEDB1536D}" srcOrd="0" destOrd="0" presId="urn:microsoft.com/office/officeart/2005/8/layout/arrow6"/>
    <dgm:cxn modelId="{A5300AE8-261A-496E-B0E0-3377A7081BE1}" type="presParOf" srcId="{ABDB9157-0E3D-4FE9-81DC-758258673594}" destId="{FDC607C4-6D0B-4326-AA92-D63CC5EC4474}" srcOrd="1" destOrd="0" presId="urn:microsoft.com/office/officeart/2005/8/layout/arrow6"/>
    <dgm:cxn modelId="{95020426-4FC1-4247-B44B-2138C84FE7F4}" type="presParOf" srcId="{ABDB9157-0E3D-4FE9-81DC-758258673594}" destId="{524D8C60-F80C-4964-83F8-398D49557AB4}" srcOrd="2" destOrd="0" presId="urn:microsoft.com/office/officeart/2005/8/layout/arrow6"/>
  </dgm:cxnLst>
  <dgm:bg/>
  <dgm:whole/>
</dgm:dataModel>
</file>

<file path=ppt/diagrams/data2.xml><?xml version="1.0" encoding="utf-8"?>
<dgm:dataModel xmlns:dgm="http://schemas.openxmlformats.org/drawingml/2006/diagram" xmlns:a="http://schemas.openxmlformats.org/drawingml/2006/main">
  <dgm:ptLst>
    <dgm:pt modelId="{29B2D695-93F2-4840-AB69-8302A05683FC}" type="doc">
      <dgm:prSet loTypeId="urn:microsoft.com/office/officeart/2005/8/layout/process2" loCatId="process" qsTypeId="urn:microsoft.com/office/officeart/2005/8/quickstyle/simple1" qsCatId="simple" csTypeId="urn:microsoft.com/office/officeart/2005/8/colors/accent1_2" csCatId="accent1" phldr="1"/>
      <dgm:spPr/>
    </dgm:pt>
    <dgm:pt modelId="{C953B3B0-AD3E-4F30-8926-5F56755C2324}">
      <dgm:prSet phldrT="[Text]"/>
      <dgm:spPr/>
      <dgm:t>
        <a:bodyPr/>
        <a:lstStyle/>
        <a:p>
          <a:r>
            <a:rPr lang="en-US" dirty="0" smtClean="0"/>
            <a:t>Planning</a:t>
          </a:r>
          <a:endParaRPr lang="en-US" dirty="0"/>
        </a:p>
      </dgm:t>
    </dgm:pt>
    <dgm:pt modelId="{1545A8E6-0CA4-4C78-B1B7-5442C73BE793}" type="parTrans" cxnId="{393A927B-F699-48C7-B09C-C1EEB6A84D80}">
      <dgm:prSet/>
      <dgm:spPr/>
      <dgm:t>
        <a:bodyPr/>
        <a:lstStyle/>
        <a:p>
          <a:endParaRPr lang="en-US"/>
        </a:p>
      </dgm:t>
    </dgm:pt>
    <dgm:pt modelId="{3B0E9290-1502-4C3C-9EC3-E2F8A9FF79E3}" type="sibTrans" cxnId="{393A927B-F699-48C7-B09C-C1EEB6A84D80}">
      <dgm:prSet/>
      <dgm:spPr/>
      <dgm:t>
        <a:bodyPr/>
        <a:lstStyle/>
        <a:p>
          <a:endParaRPr lang="en-US"/>
        </a:p>
      </dgm:t>
    </dgm:pt>
    <dgm:pt modelId="{5F348F10-78B5-47EF-BECD-408B30CE699A}">
      <dgm:prSet phldrT="[Text]"/>
      <dgm:spPr/>
      <dgm:t>
        <a:bodyPr/>
        <a:lstStyle/>
        <a:p>
          <a:r>
            <a:rPr lang="en-US" dirty="0" smtClean="0"/>
            <a:t>Organizing</a:t>
          </a:r>
          <a:endParaRPr lang="en-US" dirty="0"/>
        </a:p>
      </dgm:t>
    </dgm:pt>
    <dgm:pt modelId="{EA65CCC3-33D0-4B76-9071-805B1232CC44}" type="parTrans" cxnId="{D21BCD09-4DD2-4302-B882-6484E184FE7B}">
      <dgm:prSet/>
      <dgm:spPr/>
      <dgm:t>
        <a:bodyPr/>
        <a:lstStyle/>
        <a:p>
          <a:endParaRPr lang="en-US"/>
        </a:p>
      </dgm:t>
    </dgm:pt>
    <dgm:pt modelId="{7980D51A-6B57-41BD-B28C-82A2110409BA}" type="sibTrans" cxnId="{D21BCD09-4DD2-4302-B882-6484E184FE7B}">
      <dgm:prSet/>
      <dgm:spPr/>
      <dgm:t>
        <a:bodyPr/>
        <a:lstStyle/>
        <a:p>
          <a:endParaRPr lang="en-US"/>
        </a:p>
      </dgm:t>
    </dgm:pt>
    <dgm:pt modelId="{E904C18D-0349-41F5-9502-4BDDD0418F0D}">
      <dgm:prSet phldrT="[Text]"/>
      <dgm:spPr/>
      <dgm:t>
        <a:bodyPr/>
        <a:lstStyle/>
        <a:p>
          <a:r>
            <a:rPr lang="en-US" dirty="0" smtClean="0"/>
            <a:t>Directing</a:t>
          </a:r>
          <a:endParaRPr lang="en-US" dirty="0"/>
        </a:p>
      </dgm:t>
    </dgm:pt>
    <dgm:pt modelId="{1BB9B2BA-C332-441B-B7EF-3B522E2FA60E}" type="parTrans" cxnId="{6F2154A3-8E6D-4E2D-883C-E03AB724AEE2}">
      <dgm:prSet/>
      <dgm:spPr/>
      <dgm:t>
        <a:bodyPr/>
        <a:lstStyle/>
        <a:p>
          <a:endParaRPr lang="en-US"/>
        </a:p>
      </dgm:t>
    </dgm:pt>
    <dgm:pt modelId="{D99D173D-FD3C-4CFF-AB6F-C8E8055B7E74}" type="sibTrans" cxnId="{6F2154A3-8E6D-4E2D-883C-E03AB724AEE2}">
      <dgm:prSet/>
      <dgm:spPr/>
      <dgm:t>
        <a:bodyPr/>
        <a:lstStyle/>
        <a:p>
          <a:endParaRPr lang="en-US"/>
        </a:p>
      </dgm:t>
    </dgm:pt>
    <dgm:pt modelId="{817270AA-270A-4E7B-ABE6-0902049FE544}">
      <dgm:prSet/>
      <dgm:spPr/>
      <dgm:t>
        <a:bodyPr/>
        <a:lstStyle/>
        <a:p>
          <a:r>
            <a:rPr lang="en-US" dirty="0" smtClean="0"/>
            <a:t>Controlling</a:t>
          </a:r>
          <a:endParaRPr lang="en-US" dirty="0"/>
        </a:p>
      </dgm:t>
    </dgm:pt>
    <dgm:pt modelId="{D732C42F-6D4C-40E6-A102-0A01DBB933FD}" type="parTrans" cxnId="{634A0FA0-96E8-4453-888F-6955EB5FD2EB}">
      <dgm:prSet/>
      <dgm:spPr/>
      <dgm:t>
        <a:bodyPr/>
        <a:lstStyle/>
        <a:p>
          <a:endParaRPr lang="en-US"/>
        </a:p>
      </dgm:t>
    </dgm:pt>
    <dgm:pt modelId="{1EE1C938-B57E-4907-B075-23736D99CEC7}" type="sibTrans" cxnId="{634A0FA0-96E8-4453-888F-6955EB5FD2EB}">
      <dgm:prSet/>
      <dgm:spPr/>
      <dgm:t>
        <a:bodyPr/>
        <a:lstStyle/>
        <a:p>
          <a:endParaRPr lang="en-US"/>
        </a:p>
      </dgm:t>
    </dgm:pt>
    <dgm:pt modelId="{8272EF21-B3F6-4417-8D9D-5991FB322E99}" type="pres">
      <dgm:prSet presAssocID="{29B2D695-93F2-4840-AB69-8302A05683FC}" presName="linearFlow" presStyleCnt="0">
        <dgm:presLayoutVars>
          <dgm:resizeHandles val="exact"/>
        </dgm:presLayoutVars>
      </dgm:prSet>
      <dgm:spPr/>
    </dgm:pt>
    <dgm:pt modelId="{D3CB0C61-88AC-48E9-9E58-944050FE9055}" type="pres">
      <dgm:prSet presAssocID="{C953B3B0-AD3E-4F30-8926-5F56755C2324}" presName="node" presStyleLbl="node1" presStyleIdx="0" presStyleCnt="4">
        <dgm:presLayoutVars>
          <dgm:bulletEnabled val="1"/>
        </dgm:presLayoutVars>
      </dgm:prSet>
      <dgm:spPr/>
      <dgm:t>
        <a:bodyPr/>
        <a:lstStyle/>
        <a:p>
          <a:endParaRPr lang="en-US"/>
        </a:p>
      </dgm:t>
    </dgm:pt>
    <dgm:pt modelId="{2E5DC344-0A91-4BDF-9BDB-277431E54858}" type="pres">
      <dgm:prSet presAssocID="{3B0E9290-1502-4C3C-9EC3-E2F8A9FF79E3}" presName="sibTrans" presStyleLbl="sibTrans2D1" presStyleIdx="0" presStyleCnt="3"/>
      <dgm:spPr/>
      <dgm:t>
        <a:bodyPr/>
        <a:lstStyle/>
        <a:p>
          <a:endParaRPr lang="en-US"/>
        </a:p>
      </dgm:t>
    </dgm:pt>
    <dgm:pt modelId="{05E9A8AD-C276-4811-B3F2-0738186A6CFC}" type="pres">
      <dgm:prSet presAssocID="{3B0E9290-1502-4C3C-9EC3-E2F8A9FF79E3}" presName="connectorText" presStyleLbl="sibTrans2D1" presStyleIdx="0" presStyleCnt="3"/>
      <dgm:spPr/>
      <dgm:t>
        <a:bodyPr/>
        <a:lstStyle/>
        <a:p>
          <a:endParaRPr lang="en-US"/>
        </a:p>
      </dgm:t>
    </dgm:pt>
    <dgm:pt modelId="{5392675A-566C-4F6C-AFCF-F39B5035546C}" type="pres">
      <dgm:prSet presAssocID="{5F348F10-78B5-47EF-BECD-408B30CE699A}" presName="node" presStyleLbl="node1" presStyleIdx="1" presStyleCnt="4">
        <dgm:presLayoutVars>
          <dgm:bulletEnabled val="1"/>
        </dgm:presLayoutVars>
      </dgm:prSet>
      <dgm:spPr/>
      <dgm:t>
        <a:bodyPr/>
        <a:lstStyle/>
        <a:p>
          <a:endParaRPr lang="en-US"/>
        </a:p>
      </dgm:t>
    </dgm:pt>
    <dgm:pt modelId="{FEE9D092-CC78-4D20-9A77-E2B4C278C3D6}" type="pres">
      <dgm:prSet presAssocID="{7980D51A-6B57-41BD-B28C-82A2110409BA}" presName="sibTrans" presStyleLbl="sibTrans2D1" presStyleIdx="1" presStyleCnt="3"/>
      <dgm:spPr/>
      <dgm:t>
        <a:bodyPr/>
        <a:lstStyle/>
        <a:p>
          <a:endParaRPr lang="en-US"/>
        </a:p>
      </dgm:t>
    </dgm:pt>
    <dgm:pt modelId="{DA90DC48-F58D-4615-AB56-0788A237D22C}" type="pres">
      <dgm:prSet presAssocID="{7980D51A-6B57-41BD-B28C-82A2110409BA}" presName="connectorText" presStyleLbl="sibTrans2D1" presStyleIdx="1" presStyleCnt="3"/>
      <dgm:spPr/>
      <dgm:t>
        <a:bodyPr/>
        <a:lstStyle/>
        <a:p>
          <a:endParaRPr lang="en-US"/>
        </a:p>
      </dgm:t>
    </dgm:pt>
    <dgm:pt modelId="{9BFAC7C7-94F3-488C-BEF5-FFC7701E1C82}" type="pres">
      <dgm:prSet presAssocID="{E904C18D-0349-41F5-9502-4BDDD0418F0D}" presName="node" presStyleLbl="node1" presStyleIdx="2" presStyleCnt="4">
        <dgm:presLayoutVars>
          <dgm:bulletEnabled val="1"/>
        </dgm:presLayoutVars>
      </dgm:prSet>
      <dgm:spPr/>
      <dgm:t>
        <a:bodyPr/>
        <a:lstStyle/>
        <a:p>
          <a:endParaRPr lang="en-US"/>
        </a:p>
      </dgm:t>
    </dgm:pt>
    <dgm:pt modelId="{2D9B82DD-DE0F-43FB-A766-2CFB3A3A5A05}" type="pres">
      <dgm:prSet presAssocID="{D99D173D-FD3C-4CFF-AB6F-C8E8055B7E74}" presName="sibTrans" presStyleLbl="sibTrans2D1" presStyleIdx="2" presStyleCnt="3"/>
      <dgm:spPr/>
      <dgm:t>
        <a:bodyPr/>
        <a:lstStyle/>
        <a:p>
          <a:endParaRPr lang="en-US"/>
        </a:p>
      </dgm:t>
    </dgm:pt>
    <dgm:pt modelId="{257800AB-FD81-4E77-9DA3-337D8DDB3534}" type="pres">
      <dgm:prSet presAssocID="{D99D173D-FD3C-4CFF-AB6F-C8E8055B7E74}" presName="connectorText" presStyleLbl="sibTrans2D1" presStyleIdx="2" presStyleCnt="3"/>
      <dgm:spPr/>
      <dgm:t>
        <a:bodyPr/>
        <a:lstStyle/>
        <a:p>
          <a:endParaRPr lang="en-US"/>
        </a:p>
      </dgm:t>
    </dgm:pt>
    <dgm:pt modelId="{A173629A-E1B5-4F86-AA8B-A0581E3E8F15}" type="pres">
      <dgm:prSet presAssocID="{817270AA-270A-4E7B-ABE6-0902049FE544}" presName="node" presStyleLbl="node1" presStyleIdx="3" presStyleCnt="4">
        <dgm:presLayoutVars>
          <dgm:bulletEnabled val="1"/>
        </dgm:presLayoutVars>
      </dgm:prSet>
      <dgm:spPr/>
      <dgm:t>
        <a:bodyPr/>
        <a:lstStyle/>
        <a:p>
          <a:endParaRPr lang="en-US"/>
        </a:p>
      </dgm:t>
    </dgm:pt>
  </dgm:ptLst>
  <dgm:cxnLst>
    <dgm:cxn modelId="{393A927B-F699-48C7-B09C-C1EEB6A84D80}" srcId="{29B2D695-93F2-4840-AB69-8302A05683FC}" destId="{C953B3B0-AD3E-4F30-8926-5F56755C2324}" srcOrd="0" destOrd="0" parTransId="{1545A8E6-0CA4-4C78-B1B7-5442C73BE793}" sibTransId="{3B0E9290-1502-4C3C-9EC3-E2F8A9FF79E3}"/>
    <dgm:cxn modelId="{634A0FA0-96E8-4453-888F-6955EB5FD2EB}" srcId="{29B2D695-93F2-4840-AB69-8302A05683FC}" destId="{817270AA-270A-4E7B-ABE6-0902049FE544}" srcOrd="3" destOrd="0" parTransId="{D732C42F-6D4C-40E6-A102-0A01DBB933FD}" sibTransId="{1EE1C938-B57E-4907-B075-23736D99CEC7}"/>
    <dgm:cxn modelId="{4575C6DC-8882-44AA-82D2-1B3167F0E6F3}" type="presOf" srcId="{E904C18D-0349-41F5-9502-4BDDD0418F0D}" destId="{9BFAC7C7-94F3-488C-BEF5-FFC7701E1C82}" srcOrd="0" destOrd="0" presId="urn:microsoft.com/office/officeart/2005/8/layout/process2"/>
    <dgm:cxn modelId="{D21BCD09-4DD2-4302-B882-6484E184FE7B}" srcId="{29B2D695-93F2-4840-AB69-8302A05683FC}" destId="{5F348F10-78B5-47EF-BECD-408B30CE699A}" srcOrd="1" destOrd="0" parTransId="{EA65CCC3-33D0-4B76-9071-805B1232CC44}" sibTransId="{7980D51A-6B57-41BD-B28C-82A2110409BA}"/>
    <dgm:cxn modelId="{6F2154A3-8E6D-4E2D-883C-E03AB724AEE2}" srcId="{29B2D695-93F2-4840-AB69-8302A05683FC}" destId="{E904C18D-0349-41F5-9502-4BDDD0418F0D}" srcOrd="2" destOrd="0" parTransId="{1BB9B2BA-C332-441B-B7EF-3B522E2FA60E}" sibTransId="{D99D173D-FD3C-4CFF-AB6F-C8E8055B7E74}"/>
    <dgm:cxn modelId="{96F2F50E-4569-494B-BC79-04202EEBC3EA}" type="presOf" srcId="{3B0E9290-1502-4C3C-9EC3-E2F8A9FF79E3}" destId="{2E5DC344-0A91-4BDF-9BDB-277431E54858}" srcOrd="0" destOrd="0" presId="urn:microsoft.com/office/officeart/2005/8/layout/process2"/>
    <dgm:cxn modelId="{21142267-6F7A-4CED-89FA-37AF8654C196}" type="presOf" srcId="{D99D173D-FD3C-4CFF-AB6F-C8E8055B7E74}" destId="{257800AB-FD81-4E77-9DA3-337D8DDB3534}" srcOrd="1" destOrd="0" presId="urn:microsoft.com/office/officeart/2005/8/layout/process2"/>
    <dgm:cxn modelId="{7098DABC-6B32-4348-A424-C6B3DBF8D6CB}" type="presOf" srcId="{7980D51A-6B57-41BD-B28C-82A2110409BA}" destId="{FEE9D092-CC78-4D20-9A77-E2B4C278C3D6}" srcOrd="0" destOrd="0" presId="urn:microsoft.com/office/officeart/2005/8/layout/process2"/>
    <dgm:cxn modelId="{19F73E7E-F478-43D7-A605-C188E9F1D9AD}" type="presOf" srcId="{817270AA-270A-4E7B-ABE6-0902049FE544}" destId="{A173629A-E1B5-4F86-AA8B-A0581E3E8F15}" srcOrd="0" destOrd="0" presId="urn:microsoft.com/office/officeart/2005/8/layout/process2"/>
    <dgm:cxn modelId="{891DBAEB-9404-4B74-BDAC-D861F7DF07FF}" type="presOf" srcId="{3B0E9290-1502-4C3C-9EC3-E2F8A9FF79E3}" destId="{05E9A8AD-C276-4811-B3F2-0738186A6CFC}" srcOrd="1" destOrd="0" presId="urn:microsoft.com/office/officeart/2005/8/layout/process2"/>
    <dgm:cxn modelId="{096164E9-2640-44AB-8539-6092DB5B849F}" type="presOf" srcId="{D99D173D-FD3C-4CFF-AB6F-C8E8055B7E74}" destId="{2D9B82DD-DE0F-43FB-A766-2CFB3A3A5A05}" srcOrd="0" destOrd="0" presId="urn:microsoft.com/office/officeart/2005/8/layout/process2"/>
    <dgm:cxn modelId="{6EBCF955-332A-40B7-BF74-D4E0EC8265A7}" type="presOf" srcId="{5F348F10-78B5-47EF-BECD-408B30CE699A}" destId="{5392675A-566C-4F6C-AFCF-F39B5035546C}" srcOrd="0" destOrd="0" presId="urn:microsoft.com/office/officeart/2005/8/layout/process2"/>
    <dgm:cxn modelId="{34331B08-8A07-4639-B728-47F420906AE8}" type="presOf" srcId="{7980D51A-6B57-41BD-B28C-82A2110409BA}" destId="{DA90DC48-F58D-4615-AB56-0788A237D22C}" srcOrd="1" destOrd="0" presId="urn:microsoft.com/office/officeart/2005/8/layout/process2"/>
    <dgm:cxn modelId="{CBD20415-AD2E-493C-BAEB-E8E68A9763F8}" type="presOf" srcId="{C953B3B0-AD3E-4F30-8926-5F56755C2324}" destId="{D3CB0C61-88AC-48E9-9E58-944050FE9055}" srcOrd="0" destOrd="0" presId="urn:microsoft.com/office/officeart/2005/8/layout/process2"/>
    <dgm:cxn modelId="{FB2B2622-8EEF-4CFC-AF3F-42D25F91198D}" type="presOf" srcId="{29B2D695-93F2-4840-AB69-8302A05683FC}" destId="{8272EF21-B3F6-4417-8D9D-5991FB322E99}" srcOrd="0" destOrd="0" presId="urn:microsoft.com/office/officeart/2005/8/layout/process2"/>
    <dgm:cxn modelId="{325637E6-AF13-435C-835F-D3D5230E18CA}" type="presParOf" srcId="{8272EF21-B3F6-4417-8D9D-5991FB322E99}" destId="{D3CB0C61-88AC-48E9-9E58-944050FE9055}" srcOrd="0" destOrd="0" presId="urn:microsoft.com/office/officeart/2005/8/layout/process2"/>
    <dgm:cxn modelId="{9D53C38F-4A17-47C5-B48F-0CF9BEA5C2CF}" type="presParOf" srcId="{8272EF21-B3F6-4417-8D9D-5991FB322E99}" destId="{2E5DC344-0A91-4BDF-9BDB-277431E54858}" srcOrd="1" destOrd="0" presId="urn:microsoft.com/office/officeart/2005/8/layout/process2"/>
    <dgm:cxn modelId="{462C3F0A-F8C5-4ABF-B4E4-6FCD7BB76A12}" type="presParOf" srcId="{2E5DC344-0A91-4BDF-9BDB-277431E54858}" destId="{05E9A8AD-C276-4811-B3F2-0738186A6CFC}" srcOrd="0" destOrd="0" presId="urn:microsoft.com/office/officeart/2005/8/layout/process2"/>
    <dgm:cxn modelId="{B0C7137D-460F-41AC-B324-57A6F3A77E7C}" type="presParOf" srcId="{8272EF21-B3F6-4417-8D9D-5991FB322E99}" destId="{5392675A-566C-4F6C-AFCF-F39B5035546C}" srcOrd="2" destOrd="0" presId="urn:microsoft.com/office/officeart/2005/8/layout/process2"/>
    <dgm:cxn modelId="{3A6FF38E-89ED-4862-B311-854B5B3DA573}" type="presParOf" srcId="{8272EF21-B3F6-4417-8D9D-5991FB322E99}" destId="{FEE9D092-CC78-4D20-9A77-E2B4C278C3D6}" srcOrd="3" destOrd="0" presId="urn:microsoft.com/office/officeart/2005/8/layout/process2"/>
    <dgm:cxn modelId="{9352514D-AE79-4811-92FF-072445FAE6BC}" type="presParOf" srcId="{FEE9D092-CC78-4D20-9A77-E2B4C278C3D6}" destId="{DA90DC48-F58D-4615-AB56-0788A237D22C}" srcOrd="0" destOrd="0" presId="urn:microsoft.com/office/officeart/2005/8/layout/process2"/>
    <dgm:cxn modelId="{DD421A2D-C09A-4A9C-86DE-F98D35D3B878}" type="presParOf" srcId="{8272EF21-B3F6-4417-8D9D-5991FB322E99}" destId="{9BFAC7C7-94F3-488C-BEF5-FFC7701E1C82}" srcOrd="4" destOrd="0" presId="urn:microsoft.com/office/officeart/2005/8/layout/process2"/>
    <dgm:cxn modelId="{DCB205E3-2F23-475B-B72A-FF4F9474D606}" type="presParOf" srcId="{8272EF21-B3F6-4417-8D9D-5991FB322E99}" destId="{2D9B82DD-DE0F-43FB-A766-2CFB3A3A5A05}" srcOrd="5" destOrd="0" presId="urn:microsoft.com/office/officeart/2005/8/layout/process2"/>
    <dgm:cxn modelId="{35AFB3F2-D740-4425-8297-0B567D003334}" type="presParOf" srcId="{2D9B82DD-DE0F-43FB-A766-2CFB3A3A5A05}" destId="{257800AB-FD81-4E77-9DA3-337D8DDB3534}" srcOrd="0" destOrd="0" presId="urn:microsoft.com/office/officeart/2005/8/layout/process2"/>
    <dgm:cxn modelId="{EEA35BA5-8D04-4007-95E9-70D06C89DE6B}" type="presParOf" srcId="{8272EF21-B3F6-4417-8D9D-5991FB322E99}" destId="{A173629A-E1B5-4F86-AA8B-A0581E3E8F15}" srcOrd="6" destOrd="0" presId="urn:microsoft.com/office/officeart/2005/8/layout/process2"/>
  </dgm:cxnLst>
  <dgm:bg/>
  <dgm:whole/>
</dgm:dataModel>
</file>

<file path=ppt/diagrams/data3.xml><?xml version="1.0" encoding="utf-8"?>
<dgm:dataModel xmlns:dgm="http://schemas.openxmlformats.org/drawingml/2006/diagram" xmlns:a="http://schemas.openxmlformats.org/drawingml/2006/main">
  <dgm:ptLst>
    <dgm:pt modelId="{C1C634AB-594E-4A63-9777-4A4209B9833F}"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CCF3FDC-CCFB-48ED-BE8F-738EE0C4AC29}">
      <dgm:prSet phldrT="[Text]"/>
      <dgm:spPr/>
      <dgm:t>
        <a:bodyPr/>
        <a:lstStyle/>
        <a:p>
          <a:r>
            <a:rPr lang="en-US" dirty="0" smtClean="0"/>
            <a:t>The process by which a job vacancy is identified and potential employees are notified</a:t>
          </a:r>
          <a:endParaRPr lang="en-US" dirty="0"/>
        </a:p>
      </dgm:t>
    </dgm:pt>
    <dgm:pt modelId="{782B5A7F-F0AC-4377-AD2E-E91390E1486A}" type="parTrans" cxnId="{3C710EDC-F533-4100-A3B2-7028B574E65D}">
      <dgm:prSet/>
      <dgm:spPr/>
      <dgm:t>
        <a:bodyPr/>
        <a:lstStyle/>
        <a:p>
          <a:endParaRPr lang="en-US"/>
        </a:p>
      </dgm:t>
    </dgm:pt>
    <dgm:pt modelId="{4A91F2E2-ED34-4184-80D2-134352C8CF48}" type="sibTrans" cxnId="{3C710EDC-F533-4100-A3B2-7028B574E65D}">
      <dgm:prSet/>
      <dgm:spPr/>
      <dgm:t>
        <a:bodyPr/>
        <a:lstStyle/>
        <a:p>
          <a:endParaRPr lang="en-US"/>
        </a:p>
      </dgm:t>
    </dgm:pt>
    <dgm:pt modelId="{406110B4-5D78-4051-8CF2-95ED3375F886}">
      <dgm:prSet phldrT="[Text]" custT="1"/>
      <dgm:spPr/>
      <dgm:t>
        <a:bodyPr/>
        <a:lstStyle/>
        <a:p>
          <a:r>
            <a:rPr lang="en-US" sz="3200" b="0" dirty="0" smtClean="0"/>
            <a:t>Training &amp; Development</a:t>
          </a:r>
          <a:endParaRPr lang="en-US" sz="3200" b="0" dirty="0"/>
        </a:p>
      </dgm:t>
    </dgm:pt>
    <dgm:pt modelId="{7253153E-DDB6-4D0B-9F48-AA115DD97215}" type="parTrans" cxnId="{F201A3BD-06DF-4288-B1DF-4DCE42EB1F09}">
      <dgm:prSet/>
      <dgm:spPr/>
      <dgm:t>
        <a:bodyPr/>
        <a:lstStyle/>
        <a:p>
          <a:endParaRPr lang="en-US"/>
        </a:p>
      </dgm:t>
    </dgm:pt>
    <dgm:pt modelId="{9F9D1086-58BE-4354-B2B6-6A82940A8042}" type="sibTrans" cxnId="{F201A3BD-06DF-4288-B1DF-4DCE42EB1F09}">
      <dgm:prSet/>
      <dgm:spPr/>
      <dgm:t>
        <a:bodyPr/>
        <a:lstStyle/>
        <a:p>
          <a:endParaRPr lang="en-US"/>
        </a:p>
      </dgm:t>
    </dgm:pt>
    <dgm:pt modelId="{D442DBD1-AD90-4A9B-B340-3FB99B00B178}">
      <dgm:prSet phldrT="[Text]"/>
      <dgm:spPr/>
      <dgm:t>
        <a:bodyPr/>
        <a:lstStyle/>
        <a:p>
          <a:r>
            <a:rPr lang="en-US" dirty="0" smtClean="0"/>
            <a:t>Provides new skills for the employees</a:t>
          </a:r>
          <a:endParaRPr lang="en-US" dirty="0"/>
        </a:p>
      </dgm:t>
    </dgm:pt>
    <dgm:pt modelId="{BDBB7826-A290-41F3-B729-32C4D03760AF}" type="parTrans" cxnId="{4073D12B-850B-430F-8802-D96734B6562D}">
      <dgm:prSet/>
      <dgm:spPr/>
      <dgm:t>
        <a:bodyPr/>
        <a:lstStyle/>
        <a:p>
          <a:endParaRPr lang="en-US"/>
        </a:p>
      </dgm:t>
    </dgm:pt>
    <dgm:pt modelId="{85AFB5F0-8100-4D15-A9AB-95B1B2E3AC2C}" type="sibTrans" cxnId="{4073D12B-850B-430F-8802-D96734B6562D}">
      <dgm:prSet/>
      <dgm:spPr/>
      <dgm:t>
        <a:bodyPr/>
        <a:lstStyle/>
        <a:p>
          <a:endParaRPr lang="en-US"/>
        </a:p>
      </dgm:t>
    </dgm:pt>
    <dgm:pt modelId="{E307A480-FBFF-49F0-8565-CDFDA3F8D6C8}">
      <dgm:prSet phldrT="[Text]" custT="1"/>
      <dgm:spPr/>
      <dgm:t>
        <a:bodyPr/>
        <a:lstStyle/>
        <a:p>
          <a:r>
            <a:rPr lang="en-US" sz="3200" dirty="0" smtClean="0"/>
            <a:t>Remuneration</a:t>
          </a:r>
          <a:endParaRPr lang="en-US" sz="3200" dirty="0"/>
        </a:p>
      </dgm:t>
    </dgm:pt>
    <dgm:pt modelId="{08F3FB0B-2B4E-4AC4-969B-06678EEDDCA4}" type="parTrans" cxnId="{7CBB4983-29D9-45E6-92D6-CDB5AA0889CF}">
      <dgm:prSet/>
      <dgm:spPr/>
      <dgm:t>
        <a:bodyPr/>
        <a:lstStyle/>
        <a:p>
          <a:endParaRPr lang="en-US"/>
        </a:p>
      </dgm:t>
    </dgm:pt>
    <dgm:pt modelId="{B1D6A2B5-BB2B-4001-B448-2C6739FF4E42}" type="sibTrans" cxnId="{7CBB4983-29D9-45E6-92D6-CDB5AA0889CF}">
      <dgm:prSet/>
      <dgm:spPr/>
      <dgm:t>
        <a:bodyPr/>
        <a:lstStyle/>
        <a:p>
          <a:endParaRPr lang="en-US"/>
        </a:p>
      </dgm:t>
    </dgm:pt>
    <dgm:pt modelId="{AB02A2CC-EAB4-4413-B80C-E522CB314B5B}">
      <dgm:prSet phldrT="[Text]"/>
      <dgm:spPr/>
      <dgm:t>
        <a:bodyPr/>
        <a:lstStyle/>
        <a:p>
          <a:r>
            <a:rPr lang="en-US" dirty="0" smtClean="0"/>
            <a:t>Concern with determination and equitable remuneration of employees in the organization to the goals</a:t>
          </a:r>
          <a:endParaRPr lang="en-US" dirty="0"/>
        </a:p>
      </dgm:t>
    </dgm:pt>
    <dgm:pt modelId="{315643EF-DA61-47DB-AFF0-03E138311D49}" type="parTrans" cxnId="{C09B4271-A4B4-4402-9CAF-9894A2580890}">
      <dgm:prSet/>
      <dgm:spPr/>
      <dgm:t>
        <a:bodyPr/>
        <a:lstStyle/>
        <a:p>
          <a:endParaRPr lang="en-US"/>
        </a:p>
      </dgm:t>
    </dgm:pt>
    <dgm:pt modelId="{49105CC9-3DF4-4DD5-9FB6-6E2914A03797}" type="sibTrans" cxnId="{C09B4271-A4B4-4402-9CAF-9894A2580890}">
      <dgm:prSet/>
      <dgm:spPr/>
      <dgm:t>
        <a:bodyPr/>
        <a:lstStyle/>
        <a:p>
          <a:endParaRPr lang="en-US"/>
        </a:p>
      </dgm:t>
    </dgm:pt>
    <dgm:pt modelId="{8CA1229C-D783-4CBC-8D0D-1E40778B8B72}">
      <dgm:prSet custT="1"/>
      <dgm:spPr/>
      <dgm:t>
        <a:bodyPr/>
        <a:lstStyle/>
        <a:p>
          <a:r>
            <a:rPr lang="en-US" sz="3200" dirty="0" smtClean="0"/>
            <a:t>Reward system</a:t>
          </a:r>
          <a:endParaRPr lang="en-US" sz="3200" dirty="0"/>
        </a:p>
      </dgm:t>
    </dgm:pt>
    <dgm:pt modelId="{1FA0C3A2-EE28-4F74-9B7D-95582EDA34EF}" type="parTrans" cxnId="{0C10FC3B-4901-4296-8F32-306C1A4066B2}">
      <dgm:prSet/>
      <dgm:spPr/>
      <dgm:t>
        <a:bodyPr/>
        <a:lstStyle/>
        <a:p>
          <a:endParaRPr lang="en-US"/>
        </a:p>
      </dgm:t>
    </dgm:pt>
    <dgm:pt modelId="{6C43A036-99AA-440F-AF70-7BD9D9FBB0FE}" type="sibTrans" cxnId="{0C10FC3B-4901-4296-8F32-306C1A4066B2}">
      <dgm:prSet/>
      <dgm:spPr/>
      <dgm:t>
        <a:bodyPr/>
        <a:lstStyle/>
        <a:p>
          <a:endParaRPr lang="en-US"/>
        </a:p>
      </dgm:t>
    </dgm:pt>
    <dgm:pt modelId="{83748FED-DD30-4138-9D6A-3ACA87B79BC0}">
      <dgm:prSet/>
      <dgm:spPr/>
      <dgm:t>
        <a:bodyPr/>
        <a:lstStyle/>
        <a:p>
          <a:r>
            <a:rPr lang="en-US" dirty="0" smtClean="0"/>
            <a:t>System of pay and benefits used by the firm to reward workers</a:t>
          </a:r>
          <a:endParaRPr lang="en-US" dirty="0"/>
        </a:p>
      </dgm:t>
    </dgm:pt>
    <dgm:pt modelId="{A8E57A8E-49C8-4F0D-BA66-2AA21685C693}" type="parTrans" cxnId="{3E0ED1B3-F966-4733-B78E-5DEAAAEED581}">
      <dgm:prSet/>
      <dgm:spPr/>
      <dgm:t>
        <a:bodyPr/>
        <a:lstStyle/>
        <a:p>
          <a:endParaRPr lang="en-US"/>
        </a:p>
      </dgm:t>
    </dgm:pt>
    <dgm:pt modelId="{63B2C290-FF2F-4263-B3A6-FCE57CC3BEC9}" type="sibTrans" cxnId="{3E0ED1B3-F966-4733-B78E-5DEAAAEED581}">
      <dgm:prSet/>
      <dgm:spPr/>
      <dgm:t>
        <a:bodyPr/>
        <a:lstStyle/>
        <a:p>
          <a:endParaRPr lang="en-US"/>
        </a:p>
      </dgm:t>
    </dgm:pt>
    <dgm:pt modelId="{456AD30B-E35B-463F-8C52-A8F324461775}">
      <dgm:prSet phldrT="[Text]" custT="1"/>
      <dgm:spPr/>
      <dgm:t>
        <a:bodyPr/>
        <a:lstStyle/>
        <a:p>
          <a:r>
            <a:rPr lang="en-US" sz="3200" b="0" dirty="0" smtClean="0"/>
            <a:t>Recruitment</a:t>
          </a:r>
          <a:endParaRPr lang="en-US" sz="1200" b="0" dirty="0"/>
        </a:p>
      </dgm:t>
    </dgm:pt>
    <dgm:pt modelId="{26D48FB2-BE12-426D-BC3B-41E998013E27}" type="sibTrans" cxnId="{26FF1CC7-9F61-4EE5-86A5-426603C5C126}">
      <dgm:prSet/>
      <dgm:spPr/>
      <dgm:t>
        <a:bodyPr/>
        <a:lstStyle/>
        <a:p>
          <a:endParaRPr lang="en-US"/>
        </a:p>
      </dgm:t>
    </dgm:pt>
    <dgm:pt modelId="{1050D3C5-1602-4C0E-8976-C84276C66DB8}" type="parTrans" cxnId="{26FF1CC7-9F61-4EE5-86A5-426603C5C126}">
      <dgm:prSet/>
      <dgm:spPr/>
      <dgm:t>
        <a:bodyPr/>
        <a:lstStyle/>
        <a:p>
          <a:endParaRPr lang="en-US"/>
        </a:p>
      </dgm:t>
    </dgm:pt>
    <dgm:pt modelId="{BE656E64-F869-46F6-B034-CB9602AEAE85}" type="pres">
      <dgm:prSet presAssocID="{C1C634AB-594E-4A63-9777-4A4209B9833F}" presName="Name0" presStyleCnt="0">
        <dgm:presLayoutVars>
          <dgm:dir/>
          <dgm:animLvl val="lvl"/>
          <dgm:resizeHandles/>
        </dgm:presLayoutVars>
      </dgm:prSet>
      <dgm:spPr/>
      <dgm:t>
        <a:bodyPr/>
        <a:lstStyle/>
        <a:p>
          <a:endParaRPr lang="en-US"/>
        </a:p>
      </dgm:t>
    </dgm:pt>
    <dgm:pt modelId="{9F680895-D368-4C64-A7DB-B1D9D5FD6E9D}" type="pres">
      <dgm:prSet presAssocID="{456AD30B-E35B-463F-8C52-A8F324461775}" presName="linNode" presStyleCnt="0"/>
      <dgm:spPr/>
    </dgm:pt>
    <dgm:pt modelId="{C1D7AF71-B221-465D-8B10-45A423667C94}" type="pres">
      <dgm:prSet presAssocID="{456AD30B-E35B-463F-8C52-A8F324461775}" presName="parentShp" presStyleLbl="node1" presStyleIdx="0" presStyleCnt="4">
        <dgm:presLayoutVars>
          <dgm:bulletEnabled val="1"/>
        </dgm:presLayoutVars>
      </dgm:prSet>
      <dgm:spPr/>
      <dgm:t>
        <a:bodyPr/>
        <a:lstStyle/>
        <a:p>
          <a:endParaRPr lang="en-US"/>
        </a:p>
      </dgm:t>
    </dgm:pt>
    <dgm:pt modelId="{71FD5D19-E5E3-46FB-92EF-D8CC6CCF04D4}" type="pres">
      <dgm:prSet presAssocID="{456AD30B-E35B-463F-8C52-A8F324461775}" presName="childShp" presStyleLbl="bgAccFollowNode1" presStyleIdx="0" presStyleCnt="4">
        <dgm:presLayoutVars>
          <dgm:bulletEnabled val="1"/>
        </dgm:presLayoutVars>
      </dgm:prSet>
      <dgm:spPr/>
      <dgm:t>
        <a:bodyPr/>
        <a:lstStyle/>
        <a:p>
          <a:endParaRPr lang="en-US"/>
        </a:p>
      </dgm:t>
    </dgm:pt>
    <dgm:pt modelId="{5433F8C5-08C3-4244-9A11-20602EC0D43E}" type="pres">
      <dgm:prSet presAssocID="{26D48FB2-BE12-426D-BC3B-41E998013E27}" presName="spacing" presStyleCnt="0"/>
      <dgm:spPr/>
    </dgm:pt>
    <dgm:pt modelId="{6FA43043-01CD-4F6C-AE20-668D8545A87B}" type="pres">
      <dgm:prSet presAssocID="{406110B4-5D78-4051-8CF2-95ED3375F886}" presName="linNode" presStyleCnt="0"/>
      <dgm:spPr/>
    </dgm:pt>
    <dgm:pt modelId="{CF067A78-0DF6-40A7-AABC-E0E242F68277}" type="pres">
      <dgm:prSet presAssocID="{406110B4-5D78-4051-8CF2-95ED3375F886}" presName="parentShp" presStyleLbl="node1" presStyleIdx="1" presStyleCnt="4" custLinFactNeighborX="-579" custLinFactNeighborY="2605">
        <dgm:presLayoutVars>
          <dgm:bulletEnabled val="1"/>
        </dgm:presLayoutVars>
      </dgm:prSet>
      <dgm:spPr/>
      <dgm:t>
        <a:bodyPr/>
        <a:lstStyle/>
        <a:p>
          <a:endParaRPr lang="en-US"/>
        </a:p>
      </dgm:t>
    </dgm:pt>
    <dgm:pt modelId="{0CDE69C1-9CE8-458F-BB58-28B05EA5B11F}" type="pres">
      <dgm:prSet presAssocID="{406110B4-5D78-4051-8CF2-95ED3375F886}" presName="childShp" presStyleLbl="bgAccFollowNode1" presStyleIdx="1" presStyleCnt="4">
        <dgm:presLayoutVars>
          <dgm:bulletEnabled val="1"/>
        </dgm:presLayoutVars>
      </dgm:prSet>
      <dgm:spPr/>
      <dgm:t>
        <a:bodyPr/>
        <a:lstStyle/>
        <a:p>
          <a:endParaRPr lang="en-US"/>
        </a:p>
      </dgm:t>
    </dgm:pt>
    <dgm:pt modelId="{41E06F6C-7DAF-41F7-B8AF-DE3812D6AF2F}" type="pres">
      <dgm:prSet presAssocID="{9F9D1086-58BE-4354-B2B6-6A82940A8042}" presName="spacing" presStyleCnt="0"/>
      <dgm:spPr/>
    </dgm:pt>
    <dgm:pt modelId="{E445CD26-02E9-41D0-B94A-BE1312FBDAEB}" type="pres">
      <dgm:prSet presAssocID="{8CA1229C-D783-4CBC-8D0D-1E40778B8B72}" presName="linNode" presStyleCnt="0"/>
      <dgm:spPr/>
    </dgm:pt>
    <dgm:pt modelId="{D36EBA0C-EE8B-4279-B782-7FB3E7316F7F}" type="pres">
      <dgm:prSet presAssocID="{8CA1229C-D783-4CBC-8D0D-1E40778B8B72}" presName="parentShp" presStyleLbl="node1" presStyleIdx="2" presStyleCnt="4">
        <dgm:presLayoutVars>
          <dgm:bulletEnabled val="1"/>
        </dgm:presLayoutVars>
      </dgm:prSet>
      <dgm:spPr/>
      <dgm:t>
        <a:bodyPr/>
        <a:lstStyle/>
        <a:p>
          <a:endParaRPr lang="en-US"/>
        </a:p>
      </dgm:t>
    </dgm:pt>
    <dgm:pt modelId="{5DA496FA-1CDC-4EFF-ADD5-5CF2ED7DF6DD}" type="pres">
      <dgm:prSet presAssocID="{8CA1229C-D783-4CBC-8D0D-1E40778B8B72}" presName="childShp" presStyleLbl="bgAccFollowNode1" presStyleIdx="2" presStyleCnt="4">
        <dgm:presLayoutVars>
          <dgm:bulletEnabled val="1"/>
        </dgm:presLayoutVars>
      </dgm:prSet>
      <dgm:spPr/>
      <dgm:t>
        <a:bodyPr/>
        <a:lstStyle/>
        <a:p>
          <a:endParaRPr lang="en-US"/>
        </a:p>
      </dgm:t>
    </dgm:pt>
    <dgm:pt modelId="{C04BE822-0F61-4F32-85DA-FACC018C0779}" type="pres">
      <dgm:prSet presAssocID="{6C43A036-99AA-440F-AF70-7BD9D9FBB0FE}" presName="spacing" presStyleCnt="0"/>
      <dgm:spPr/>
    </dgm:pt>
    <dgm:pt modelId="{2BC1AE9F-80A3-4654-9039-1D598BAD0597}" type="pres">
      <dgm:prSet presAssocID="{E307A480-FBFF-49F0-8565-CDFDA3F8D6C8}" presName="linNode" presStyleCnt="0"/>
      <dgm:spPr/>
    </dgm:pt>
    <dgm:pt modelId="{BCBA22A3-22BE-4A59-8E62-64D3B8AC4753}" type="pres">
      <dgm:prSet presAssocID="{E307A480-FBFF-49F0-8565-CDFDA3F8D6C8}" presName="parentShp" presStyleLbl="node1" presStyleIdx="3" presStyleCnt="4">
        <dgm:presLayoutVars>
          <dgm:bulletEnabled val="1"/>
        </dgm:presLayoutVars>
      </dgm:prSet>
      <dgm:spPr/>
      <dgm:t>
        <a:bodyPr/>
        <a:lstStyle/>
        <a:p>
          <a:endParaRPr lang="en-US"/>
        </a:p>
      </dgm:t>
    </dgm:pt>
    <dgm:pt modelId="{24B2BA6D-F71A-4ED8-8F3C-521DAED8B959}" type="pres">
      <dgm:prSet presAssocID="{E307A480-FBFF-49F0-8565-CDFDA3F8D6C8}" presName="childShp" presStyleLbl="bgAccFollowNode1" presStyleIdx="3" presStyleCnt="4">
        <dgm:presLayoutVars>
          <dgm:bulletEnabled val="1"/>
        </dgm:presLayoutVars>
      </dgm:prSet>
      <dgm:spPr/>
      <dgm:t>
        <a:bodyPr/>
        <a:lstStyle/>
        <a:p>
          <a:endParaRPr lang="en-US"/>
        </a:p>
      </dgm:t>
    </dgm:pt>
  </dgm:ptLst>
  <dgm:cxnLst>
    <dgm:cxn modelId="{06B40BA8-271F-49D9-B6BC-833DB53E9656}" type="presOf" srcId="{9CCF3FDC-CCFB-48ED-BE8F-738EE0C4AC29}" destId="{71FD5D19-E5E3-46FB-92EF-D8CC6CCF04D4}" srcOrd="0" destOrd="0" presId="urn:microsoft.com/office/officeart/2005/8/layout/vList6"/>
    <dgm:cxn modelId="{F201A3BD-06DF-4288-B1DF-4DCE42EB1F09}" srcId="{C1C634AB-594E-4A63-9777-4A4209B9833F}" destId="{406110B4-5D78-4051-8CF2-95ED3375F886}" srcOrd="1" destOrd="0" parTransId="{7253153E-DDB6-4D0B-9F48-AA115DD97215}" sibTransId="{9F9D1086-58BE-4354-B2B6-6A82940A8042}"/>
    <dgm:cxn modelId="{59D24020-7B3A-4322-B53E-D7A0DDC7EB8F}" type="presOf" srcId="{E307A480-FBFF-49F0-8565-CDFDA3F8D6C8}" destId="{BCBA22A3-22BE-4A59-8E62-64D3B8AC4753}" srcOrd="0" destOrd="0" presId="urn:microsoft.com/office/officeart/2005/8/layout/vList6"/>
    <dgm:cxn modelId="{26FF1CC7-9F61-4EE5-86A5-426603C5C126}" srcId="{C1C634AB-594E-4A63-9777-4A4209B9833F}" destId="{456AD30B-E35B-463F-8C52-A8F324461775}" srcOrd="0" destOrd="0" parTransId="{1050D3C5-1602-4C0E-8976-C84276C66DB8}" sibTransId="{26D48FB2-BE12-426D-BC3B-41E998013E27}"/>
    <dgm:cxn modelId="{DABCE6EC-6BEF-4FB9-BA23-DA4B9B19D587}" type="presOf" srcId="{C1C634AB-594E-4A63-9777-4A4209B9833F}" destId="{BE656E64-F869-46F6-B034-CB9602AEAE85}" srcOrd="0" destOrd="0" presId="urn:microsoft.com/office/officeart/2005/8/layout/vList6"/>
    <dgm:cxn modelId="{8E9496E2-7A77-46ED-A9C8-248028E83F76}" type="presOf" srcId="{D442DBD1-AD90-4A9B-B340-3FB99B00B178}" destId="{0CDE69C1-9CE8-458F-BB58-28B05EA5B11F}" srcOrd="0" destOrd="0" presId="urn:microsoft.com/office/officeart/2005/8/layout/vList6"/>
    <dgm:cxn modelId="{7CBB4983-29D9-45E6-92D6-CDB5AA0889CF}" srcId="{C1C634AB-594E-4A63-9777-4A4209B9833F}" destId="{E307A480-FBFF-49F0-8565-CDFDA3F8D6C8}" srcOrd="3" destOrd="0" parTransId="{08F3FB0B-2B4E-4AC4-969B-06678EEDDCA4}" sibTransId="{B1D6A2B5-BB2B-4001-B448-2C6739FF4E42}"/>
    <dgm:cxn modelId="{4073D12B-850B-430F-8802-D96734B6562D}" srcId="{406110B4-5D78-4051-8CF2-95ED3375F886}" destId="{D442DBD1-AD90-4A9B-B340-3FB99B00B178}" srcOrd="0" destOrd="0" parTransId="{BDBB7826-A290-41F3-B729-32C4D03760AF}" sibTransId="{85AFB5F0-8100-4D15-A9AB-95B1B2E3AC2C}"/>
    <dgm:cxn modelId="{E6507088-86F4-4AE4-8B0B-0E796FF85062}" type="presOf" srcId="{83748FED-DD30-4138-9D6A-3ACA87B79BC0}" destId="{5DA496FA-1CDC-4EFF-ADD5-5CF2ED7DF6DD}" srcOrd="0" destOrd="0" presId="urn:microsoft.com/office/officeart/2005/8/layout/vList6"/>
    <dgm:cxn modelId="{0C10FC3B-4901-4296-8F32-306C1A4066B2}" srcId="{C1C634AB-594E-4A63-9777-4A4209B9833F}" destId="{8CA1229C-D783-4CBC-8D0D-1E40778B8B72}" srcOrd="2" destOrd="0" parTransId="{1FA0C3A2-EE28-4F74-9B7D-95582EDA34EF}" sibTransId="{6C43A036-99AA-440F-AF70-7BD9D9FBB0FE}"/>
    <dgm:cxn modelId="{3E0ED1B3-F966-4733-B78E-5DEAAAEED581}" srcId="{8CA1229C-D783-4CBC-8D0D-1E40778B8B72}" destId="{83748FED-DD30-4138-9D6A-3ACA87B79BC0}" srcOrd="0" destOrd="0" parTransId="{A8E57A8E-49C8-4F0D-BA66-2AA21685C693}" sibTransId="{63B2C290-FF2F-4263-B3A6-FCE57CC3BEC9}"/>
    <dgm:cxn modelId="{79331AC3-5F64-4071-BAFD-6F4953F453FD}" type="presOf" srcId="{8CA1229C-D783-4CBC-8D0D-1E40778B8B72}" destId="{D36EBA0C-EE8B-4279-B782-7FB3E7316F7F}" srcOrd="0" destOrd="0" presId="urn:microsoft.com/office/officeart/2005/8/layout/vList6"/>
    <dgm:cxn modelId="{B9920A53-7DBC-4CFE-9904-728D4B911A3A}" type="presOf" srcId="{456AD30B-E35B-463F-8C52-A8F324461775}" destId="{C1D7AF71-B221-465D-8B10-45A423667C94}" srcOrd="0" destOrd="0" presId="urn:microsoft.com/office/officeart/2005/8/layout/vList6"/>
    <dgm:cxn modelId="{7B8316C9-EFB4-4FD6-AEFD-1D459FD6FE7A}" type="presOf" srcId="{AB02A2CC-EAB4-4413-B80C-E522CB314B5B}" destId="{24B2BA6D-F71A-4ED8-8F3C-521DAED8B959}" srcOrd="0" destOrd="0" presId="urn:microsoft.com/office/officeart/2005/8/layout/vList6"/>
    <dgm:cxn modelId="{23ADD0DF-2F0A-4E8E-AF9C-4F28D22AC37F}" type="presOf" srcId="{406110B4-5D78-4051-8CF2-95ED3375F886}" destId="{CF067A78-0DF6-40A7-AABC-E0E242F68277}" srcOrd="0" destOrd="0" presId="urn:microsoft.com/office/officeart/2005/8/layout/vList6"/>
    <dgm:cxn modelId="{3C710EDC-F533-4100-A3B2-7028B574E65D}" srcId="{456AD30B-E35B-463F-8C52-A8F324461775}" destId="{9CCF3FDC-CCFB-48ED-BE8F-738EE0C4AC29}" srcOrd="0" destOrd="0" parTransId="{782B5A7F-F0AC-4377-AD2E-E91390E1486A}" sibTransId="{4A91F2E2-ED34-4184-80D2-134352C8CF48}"/>
    <dgm:cxn modelId="{C09B4271-A4B4-4402-9CAF-9894A2580890}" srcId="{E307A480-FBFF-49F0-8565-CDFDA3F8D6C8}" destId="{AB02A2CC-EAB4-4413-B80C-E522CB314B5B}" srcOrd="0" destOrd="0" parTransId="{315643EF-DA61-47DB-AFF0-03E138311D49}" sibTransId="{49105CC9-3DF4-4DD5-9FB6-6E2914A03797}"/>
    <dgm:cxn modelId="{86EB190D-2F0C-4D8D-94AA-2A7D4FE0904E}" type="presParOf" srcId="{BE656E64-F869-46F6-B034-CB9602AEAE85}" destId="{9F680895-D368-4C64-A7DB-B1D9D5FD6E9D}" srcOrd="0" destOrd="0" presId="urn:microsoft.com/office/officeart/2005/8/layout/vList6"/>
    <dgm:cxn modelId="{89C69348-26B0-4BB0-87B1-6BB67C7A0F7E}" type="presParOf" srcId="{9F680895-D368-4C64-A7DB-B1D9D5FD6E9D}" destId="{C1D7AF71-B221-465D-8B10-45A423667C94}" srcOrd="0" destOrd="0" presId="urn:microsoft.com/office/officeart/2005/8/layout/vList6"/>
    <dgm:cxn modelId="{DD0C88E6-D476-4B90-953B-380921ADDF9E}" type="presParOf" srcId="{9F680895-D368-4C64-A7DB-B1D9D5FD6E9D}" destId="{71FD5D19-E5E3-46FB-92EF-D8CC6CCF04D4}" srcOrd="1" destOrd="0" presId="urn:microsoft.com/office/officeart/2005/8/layout/vList6"/>
    <dgm:cxn modelId="{846BF473-8E6C-406F-89AD-DCBBD288011D}" type="presParOf" srcId="{BE656E64-F869-46F6-B034-CB9602AEAE85}" destId="{5433F8C5-08C3-4244-9A11-20602EC0D43E}" srcOrd="1" destOrd="0" presId="urn:microsoft.com/office/officeart/2005/8/layout/vList6"/>
    <dgm:cxn modelId="{2B18EAF1-4954-4862-82DF-9566BCF903E4}" type="presParOf" srcId="{BE656E64-F869-46F6-B034-CB9602AEAE85}" destId="{6FA43043-01CD-4F6C-AE20-668D8545A87B}" srcOrd="2" destOrd="0" presId="urn:microsoft.com/office/officeart/2005/8/layout/vList6"/>
    <dgm:cxn modelId="{3DA128F0-1550-425D-A451-C467824696E0}" type="presParOf" srcId="{6FA43043-01CD-4F6C-AE20-668D8545A87B}" destId="{CF067A78-0DF6-40A7-AABC-E0E242F68277}" srcOrd="0" destOrd="0" presId="urn:microsoft.com/office/officeart/2005/8/layout/vList6"/>
    <dgm:cxn modelId="{CA07D2B0-653E-4FBA-8447-6B5912C197E0}" type="presParOf" srcId="{6FA43043-01CD-4F6C-AE20-668D8545A87B}" destId="{0CDE69C1-9CE8-458F-BB58-28B05EA5B11F}" srcOrd="1" destOrd="0" presId="urn:microsoft.com/office/officeart/2005/8/layout/vList6"/>
    <dgm:cxn modelId="{43F0EA56-A3A2-4AB1-B736-6341E96A4CF5}" type="presParOf" srcId="{BE656E64-F869-46F6-B034-CB9602AEAE85}" destId="{41E06F6C-7DAF-41F7-B8AF-DE3812D6AF2F}" srcOrd="3" destOrd="0" presId="urn:microsoft.com/office/officeart/2005/8/layout/vList6"/>
    <dgm:cxn modelId="{396B7093-1C13-4615-97AF-1CF55C1FF428}" type="presParOf" srcId="{BE656E64-F869-46F6-B034-CB9602AEAE85}" destId="{E445CD26-02E9-41D0-B94A-BE1312FBDAEB}" srcOrd="4" destOrd="0" presId="urn:microsoft.com/office/officeart/2005/8/layout/vList6"/>
    <dgm:cxn modelId="{277F0F34-B052-4B92-963E-60B0AC35D569}" type="presParOf" srcId="{E445CD26-02E9-41D0-B94A-BE1312FBDAEB}" destId="{D36EBA0C-EE8B-4279-B782-7FB3E7316F7F}" srcOrd="0" destOrd="0" presId="urn:microsoft.com/office/officeart/2005/8/layout/vList6"/>
    <dgm:cxn modelId="{8E9BBA8A-8A38-4C56-B136-DE1BD42EF240}" type="presParOf" srcId="{E445CD26-02E9-41D0-B94A-BE1312FBDAEB}" destId="{5DA496FA-1CDC-4EFF-ADD5-5CF2ED7DF6DD}" srcOrd="1" destOrd="0" presId="urn:microsoft.com/office/officeart/2005/8/layout/vList6"/>
    <dgm:cxn modelId="{6FC0D01B-DE3D-4F40-97EE-9D86E9D63E47}" type="presParOf" srcId="{BE656E64-F869-46F6-B034-CB9602AEAE85}" destId="{C04BE822-0F61-4F32-85DA-FACC018C0779}" srcOrd="5" destOrd="0" presId="urn:microsoft.com/office/officeart/2005/8/layout/vList6"/>
    <dgm:cxn modelId="{99427DDF-B033-4548-8C4F-CC91F323B479}" type="presParOf" srcId="{BE656E64-F869-46F6-B034-CB9602AEAE85}" destId="{2BC1AE9F-80A3-4654-9039-1D598BAD0597}" srcOrd="6" destOrd="0" presId="urn:microsoft.com/office/officeart/2005/8/layout/vList6"/>
    <dgm:cxn modelId="{0119E755-1D66-45B3-B4DC-F1B4C1BA5BFC}" type="presParOf" srcId="{2BC1AE9F-80A3-4654-9039-1D598BAD0597}" destId="{BCBA22A3-22BE-4A59-8E62-64D3B8AC4753}" srcOrd="0" destOrd="0" presId="urn:microsoft.com/office/officeart/2005/8/layout/vList6"/>
    <dgm:cxn modelId="{96B5418E-64C8-4519-B7CE-3E86939BCA53}" type="presParOf" srcId="{2BC1AE9F-80A3-4654-9039-1D598BAD0597}" destId="{24B2BA6D-F71A-4ED8-8F3C-521DAED8B959}" srcOrd="1" destOrd="0" presId="urn:microsoft.com/office/officeart/2005/8/layout/vList6"/>
  </dgm:cxnLst>
  <dgm:bg/>
  <dgm:whole/>
</dgm:dataModel>
</file>

<file path=ppt/diagrams/data4.xml><?xml version="1.0" encoding="utf-8"?>
<dgm:dataModel xmlns:dgm="http://schemas.openxmlformats.org/drawingml/2006/diagram" xmlns:a="http://schemas.openxmlformats.org/drawingml/2006/main">
  <dgm:ptLst>
    <dgm:pt modelId="{C1C634AB-594E-4A63-9777-4A4209B9833F}"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CCF3FDC-CCFB-48ED-BE8F-738EE0C4AC29}">
      <dgm:prSet phldrT="[Text]" custT="1"/>
      <dgm:spPr/>
      <dgm:t>
        <a:bodyPr/>
        <a:lstStyle/>
        <a:p>
          <a:r>
            <a:rPr lang="en-US" sz="1800" dirty="0" smtClean="0"/>
            <a:t>To retain good staff and to encourage them to give of their best while at work requires attention to the financial and psychological and even physiological rewards offered by the organization as a continuous exercise</a:t>
          </a:r>
          <a:endParaRPr lang="en-US" sz="1800" dirty="0"/>
        </a:p>
      </dgm:t>
    </dgm:pt>
    <dgm:pt modelId="{782B5A7F-F0AC-4377-AD2E-E91390E1486A}" type="parTrans" cxnId="{3C710EDC-F533-4100-A3B2-7028B574E65D}">
      <dgm:prSet/>
      <dgm:spPr/>
      <dgm:t>
        <a:bodyPr/>
        <a:lstStyle/>
        <a:p>
          <a:endParaRPr lang="en-US"/>
        </a:p>
      </dgm:t>
    </dgm:pt>
    <dgm:pt modelId="{4A91F2E2-ED34-4184-80D2-134352C8CF48}" type="sibTrans" cxnId="{3C710EDC-F533-4100-A3B2-7028B574E65D}">
      <dgm:prSet/>
      <dgm:spPr/>
      <dgm:t>
        <a:bodyPr/>
        <a:lstStyle/>
        <a:p>
          <a:endParaRPr lang="en-US"/>
        </a:p>
      </dgm:t>
    </dgm:pt>
    <dgm:pt modelId="{406110B4-5D78-4051-8CF2-95ED3375F886}">
      <dgm:prSet phldrT="[Text]" custT="1"/>
      <dgm:spPr/>
      <dgm:t>
        <a:bodyPr/>
        <a:lstStyle/>
        <a:p>
          <a:r>
            <a:rPr lang="en-US" sz="3200" b="0" dirty="0" smtClean="0"/>
            <a:t>Records and statistics</a:t>
          </a:r>
          <a:endParaRPr lang="en-US" sz="3200" b="0" dirty="0"/>
        </a:p>
      </dgm:t>
    </dgm:pt>
    <dgm:pt modelId="{7253153E-DDB6-4D0B-9F48-AA115DD97215}" type="parTrans" cxnId="{F201A3BD-06DF-4288-B1DF-4DCE42EB1F09}">
      <dgm:prSet/>
      <dgm:spPr/>
      <dgm:t>
        <a:bodyPr/>
        <a:lstStyle/>
        <a:p>
          <a:endParaRPr lang="en-US"/>
        </a:p>
      </dgm:t>
    </dgm:pt>
    <dgm:pt modelId="{9F9D1086-58BE-4354-B2B6-6A82940A8042}" type="sibTrans" cxnId="{F201A3BD-06DF-4288-B1DF-4DCE42EB1F09}">
      <dgm:prSet/>
      <dgm:spPr/>
      <dgm:t>
        <a:bodyPr/>
        <a:lstStyle/>
        <a:p>
          <a:endParaRPr lang="en-US"/>
        </a:p>
      </dgm:t>
    </dgm:pt>
    <dgm:pt modelId="{D442DBD1-AD90-4A9B-B340-3FB99B00B178}">
      <dgm:prSet phldrT="[Text]"/>
      <dgm:spPr/>
      <dgm:t>
        <a:bodyPr/>
        <a:lstStyle/>
        <a:p>
          <a:r>
            <a:rPr lang="en-US" dirty="0" smtClean="0"/>
            <a:t>Keeps employee training records</a:t>
          </a:r>
          <a:endParaRPr lang="en-US" dirty="0"/>
        </a:p>
      </dgm:t>
    </dgm:pt>
    <dgm:pt modelId="{BDBB7826-A290-41F3-B729-32C4D03760AF}" type="parTrans" cxnId="{4073D12B-850B-430F-8802-D96734B6562D}">
      <dgm:prSet/>
      <dgm:spPr/>
      <dgm:t>
        <a:bodyPr/>
        <a:lstStyle/>
        <a:p>
          <a:endParaRPr lang="en-US"/>
        </a:p>
      </dgm:t>
    </dgm:pt>
    <dgm:pt modelId="{85AFB5F0-8100-4D15-A9AB-95B1B2E3AC2C}" type="sibTrans" cxnId="{4073D12B-850B-430F-8802-D96734B6562D}">
      <dgm:prSet/>
      <dgm:spPr/>
      <dgm:t>
        <a:bodyPr/>
        <a:lstStyle/>
        <a:p>
          <a:endParaRPr lang="en-US"/>
        </a:p>
      </dgm:t>
    </dgm:pt>
    <dgm:pt modelId="{E307A480-FBFF-49F0-8565-CDFDA3F8D6C8}">
      <dgm:prSet phldrT="[Text]" custT="1"/>
      <dgm:spPr/>
      <dgm:t>
        <a:bodyPr/>
        <a:lstStyle/>
        <a:p>
          <a:r>
            <a:rPr lang="en-US" sz="3200" dirty="0" smtClean="0"/>
            <a:t>Separations</a:t>
          </a:r>
          <a:endParaRPr lang="en-US" sz="3200" dirty="0"/>
        </a:p>
      </dgm:t>
    </dgm:pt>
    <dgm:pt modelId="{08F3FB0B-2B4E-4AC4-969B-06678EEDDCA4}" type="parTrans" cxnId="{7CBB4983-29D9-45E6-92D6-CDB5AA0889CF}">
      <dgm:prSet/>
      <dgm:spPr/>
      <dgm:t>
        <a:bodyPr/>
        <a:lstStyle/>
        <a:p>
          <a:endParaRPr lang="en-US"/>
        </a:p>
      </dgm:t>
    </dgm:pt>
    <dgm:pt modelId="{B1D6A2B5-BB2B-4001-B448-2C6739FF4E42}" type="sibTrans" cxnId="{7CBB4983-29D9-45E6-92D6-CDB5AA0889CF}">
      <dgm:prSet/>
      <dgm:spPr/>
      <dgm:t>
        <a:bodyPr/>
        <a:lstStyle/>
        <a:p>
          <a:endParaRPr lang="en-US"/>
        </a:p>
      </dgm:t>
    </dgm:pt>
    <dgm:pt modelId="{AB02A2CC-EAB4-4413-B80C-E522CB314B5B}">
      <dgm:prSet phldrT="[Text]"/>
      <dgm:spPr/>
      <dgm:t>
        <a:bodyPr/>
        <a:lstStyle/>
        <a:p>
          <a:r>
            <a:rPr lang="en-US" dirty="0" smtClean="0"/>
            <a:t>Ensure the release of retirement </a:t>
          </a:r>
          <a:r>
            <a:rPr lang="en-US" dirty="0" err="1" smtClean="0"/>
            <a:t>benifits</a:t>
          </a:r>
          <a:endParaRPr lang="en-US" dirty="0"/>
        </a:p>
      </dgm:t>
    </dgm:pt>
    <dgm:pt modelId="{315643EF-DA61-47DB-AFF0-03E138311D49}" type="parTrans" cxnId="{C09B4271-A4B4-4402-9CAF-9894A2580890}">
      <dgm:prSet/>
      <dgm:spPr/>
      <dgm:t>
        <a:bodyPr/>
        <a:lstStyle/>
        <a:p>
          <a:endParaRPr lang="en-US"/>
        </a:p>
      </dgm:t>
    </dgm:pt>
    <dgm:pt modelId="{49105CC9-3DF4-4DD5-9FB6-6E2914A03797}" type="sibTrans" cxnId="{C09B4271-A4B4-4402-9CAF-9894A2580890}">
      <dgm:prSet/>
      <dgm:spPr/>
      <dgm:t>
        <a:bodyPr/>
        <a:lstStyle/>
        <a:p>
          <a:endParaRPr lang="en-US"/>
        </a:p>
      </dgm:t>
    </dgm:pt>
    <dgm:pt modelId="{8CA1229C-D783-4CBC-8D0D-1E40778B8B72}">
      <dgm:prSet custT="1"/>
      <dgm:spPr/>
      <dgm:t>
        <a:bodyPr/>
        <a:lstStyle/>
        <a:p>
          <a:r>
            <a:rPr lang="en-US" sz="3200" dirty="0" smtClean="0"/>
            <a:t>Industrial relations</a:t>
          </a:r>
          <a:endParaRPr lang="en-US" sz="3200" dirty="0"/>
        </a:p>
      </dgm:t>
    </dgm:pt>
    <dgm:pt modelId="{1FA0C3A2-EE28-4F74-9B7D-95582EDA34EF}" type="parTrans" cxnId="{0C10FC3B-4901-4296-8F32-306C1A4066B2}">
      <dgm:prSet/>
      <dgm:spPr/>
      <dgm:t>
        <a:bodyPr/>
        <a:lstStyle/>
        <a:p>
          <a:endParaRPr lang="en-US"/>
        </a:p>
      </dgm:t>
    </dgm:pt>
    <dgm:pt modelId="{6C43A036-99AA-440F-AF70-7BD9D9FBB0FE}" type="sibTrans" cxnId="{0C10FC3B-4901-4296-8F32-306C1A4066B2}">
      <dgm:prSet/>
      <dgm:spPr/>
      <dgm:t>
        <a:bodyPr/>
        <a:lstStyle/>
        <a:p>
          <a:endParaRPr lang="en-US"/>
        </a:p>
      </dgm:t>
    </dgm:pt>
    <dgm:pt modelId="{83748FED-DD30-4138-9D6A-3ACA87B79BC0}">
      <dgm:prSet/>
      <dgm:spPr/>
      <dgm:t>
        <a:bodyPr/>
        <a:lstStyle/>
        <a:p>
          <a:r>
            <a:rPr lang="en-US" dirty="0" smtClean="0"/>
            <a:t>Good industrial relations, while a recognizable and legitimate objective for an organization </a:t>
          </a:r>
          <a:endParaRPr lang="en-US" dirty="0"/>
        </a:p>
      </dgm:t>
    </dgm:pt>
    <dgm:pt modelId="{A8E57A8E-49C8-4F0D-BA66-2AA21685C693}" type="parTrans" cxnId="{3E0ED1B3-F966-4733-B78E-5DEAAAEED581}">
      <dgm:prSet/>
      <dgm:spPr/>
      <dgm:t>
        <a:bodyPr/>
        <a:lstStyle/>
        <a:p>
          <a:endParaRPr lang="en-US"/>
        </a:p>
      </dgm:t>
    </dgm:pt>
    <dgm:pt modelId="{63B2C290-FF2F-4263-B3A6-FCE57CC3BEC9}" type="sibTrans" cxnId="{3E0ED1B3-F966-4733-B78E-5DEAAAEED581}">
      <dgm:prSet/>
      <dgm:spPr/>
      <dgm:t>
        <a:bodyPr/>
        <a:lstStyle/>
        <a:p>
          <a:endParaRPr lang="en-US"/>
        </a:p>
      </dgm:t>
    </dgm:pt>
    <dgm:pt modelId="{456AD30B-E35B-463F-8C52-A8F324461775}">
      <dgm:prSet phldrT="[Text]" custT="1"/>
      <dgm:spPr/>
      <dgm:t>
        <a:bodyPr/>
        <a:lstStyle/>
        <a:p>
          <a:r>
            <a:rPr lang="en-US" sz="3200" b="0" dirty="0" smtClean="0"/>
            <a:t>Motivation</a:t>
          </a:r>
        </a:p>
      </dgm:t>
    </dgm:pt>
    <dgm:pt modelId="{26D48FB2-BE12-426D-BC3B-41E998013E27}" type="sibTrans" cxnId="{26FF1CC7-9F61-4EE5-86A5-426603C5C126}">
      <dgm:prSet/>
      <dgm:spPr/>
      <dgm:t>
        <a:bodyPr/>
        <a:lstStyle/>
        <a:p>
          <a:endParaRPr lang="en-US"/>
        </a:p>
      </dgm:t>
    </dgm:pt>
    <dgm:pt modelId="{1050D3C5-1602-4C0E-8976-C84276C66DB8}" type="parTrans" cxnId="{26FF1CC7-9F61-4EE5-86A5-426603C5C126}">
      <dgm:prSet/>
      <dgm:spPr/>
      <dgm:t>
        <a:bodyPr/>
        <a:lstStyle/>
        <a:p>
          <a:endParaRPr lang="en-US"/>
        </a:p>
      </dgm:t>
    </dgm:pt>
    <dgm:pt modelId="{BE656E64-F869-46F6-B034-CB9602AEAE85}" type="pres">
      <dgm:prSet presAssocID="{C1C634AB-594E-4A63-9777-4A4209B9833F}" presName="Name0" presStyleCnt="0">
        <dgm:presLayoutVars>
          <dgm:dir/>
          <dgm:animLvl val="lvl"/>
          <dgm:resizeHandles/>
        </dgm:presLayoutVars>
      </dgm:prSet>
      <dgm:spPr/>
      <dgm:t>
        <a:bodyPr/>
        <a:lstStyle/>
        <a:p>
          <a:endParaRPr lang="en-US"/>
        </a:p>
      </dgm:t>
    </dgm:pt>
    <dgm:pt modelId="{9F680895-D368-4C64-A7DB-B1D9D5FD6E9D}" type="pres">
      <dgm:prSet presAssocID="{456AD30B-E35B-463F-8C52-A8F324461775}" presName="linNode" presStyleCnt="0"/>
      <dgm:spPr/>
    </dgm:pt>
    <dgm:pt modelId="{C1D7AF71-B221-465D-8B10-45A423667C94}" type="pres">
      <dgm:prSet presAssocID="{456AD30B-E35B-463F-8C52-A8F324461775}" presName="parentShp" presStyleLbl="node1" presStyleIdx="0" presStyleCnt="4" custScaleY="146314" custLinFactNeighborX="-579" custLinFactNeighborY="3947">
        <dgm:presLayoutVars>
          <dgm:bulletEnabled val="1"/>
        </dgm:presLayoutVars>
      </dgm:prSet>
      <dgm:spPr/>
      <dgm:t>
        <a:bodyPr/>
        <a:lstStyle/>
        <a:p>
          <a:endParaRPr lang="en-US"/>
        </a:p>
      </dgm:t>
    </dgm:pt>
    <dgm:pt modelId="{71FD5D19-E5E3-46FB-92EF-D8CC6CCF04D4}" type="pres">
      <dgm:prSet presAssocID="{456AD30B-E35B-463F-8C52-A8F324461775}" presName="childShp" presStyleLbl="bgAccFollowNode1" presStyleIdx="0" presStyleCnt="4" custScaleY="172011">
        <dgm:presLayoutVars>
          <dgm:bulletEnabled val="1"/>
        </dgm:presLayoutVars>
      </dgm:prSet>
      <dgm:spPr/>
      <dgm:t>
        <a:bodyPr/>
        <a:lstStyle/>
        <a:p>
          <a:endParaRPr lang="en-US"/>
        </a:p>
      </dgm:t>
    </dgm:pt>
    <dgm:pt modelId="{5433F8C5-08C3-4244-9A11-20602EC0D43E}" type="pres">
      <dgm:prSet presAssocID="{26D48FB2-BE12-426D-BC3B-41E998013E27}" presName="spacing" presStyleCnt="0"/>
      <dgm:spPr/>
    </dgm:pt>
    <dgm:pt modelId="{6FA43043-01CD-4F6C-AE20-668D8545A87B}" type="pres">
      <dgm:prSet presAssocID="{406110B4-5D78-4051-8CF2-95ED3375F886}" presName="linNode" presStyleCnt="0"/>
      <dgm:spPr/>
    </dgm:pt>
    <dgm:pt modelId="{CF067A78-0DF6-40A7-AABC-E0E242F68277}" type="pres">
      <dgm:prSet presAssocID="{406110B4-5D78-4051-8CF2-95ED3375F886}" presName="parentShp" presStyleLbl="node1" presStyleIdx="1" presStyleCnt="4" custScaleY="138431" custLinFactNeighborX="-579" custLinFactNeighborY="2605">
        <dgm:presLayoutVars>
          <dgm:bulletEnabled val="1"/>
        </dgm:presLayoutVars>
      </dgm:prSet>
      <dgm:spPr/>
      <dgm:t>
        <a:bodyPr/>
        <a:lstStyle/>
        <a:p>
          <a:endParaRPr lang="en-US"/>
        </a:p>
      </dgm:t>
    </dgm:pt>
    <dgm:pt modelId="{0CDE69C1-9CE8-458F-BB58-28B05EA5B11F}" type="pres">
      <dgm:prSet presAssocID="{406110B4-5D78-4051-8CF2-95ED3375F886}" presName="childShp" presStyleLbl="bgAccFollowNode1" presStyleIdx="1" presStyleCnt="4" custScaleY="121921">
        <dgm:presLayoutVars>
          <dgm:bulletEnabled val="1"/>
        </dgm:presLayoutVars>
      </dgm:prSet>
      <dgm:spPr/>
      <dgm:t>
        <a:bodyPr/>
        <a:lstStyle/>
        <a:p>
          <a:endParaRPr lang="en-US"/>
        </a:p>
      </dgm:t>
    </dgm:pt>
    <dgm:pt modelId="{41E06F6C-7DAF-41F7-B8AF-DE3812D6AF2F}" type="pres">
      <dgm:prSet presAssocID="{9F9D1086-58BE-4354-B2B6-6A82940A8042}" presName="spacing" presStyleCnt="0"/>
      <dgm:spPr/>
    </dgm:pt>
    <dgm:pt modelId="{E445CD26-02E9-41D0-B94A-BE1312FBDAEB}" type="pres">
      <dgm:prSet presAssocID="{8CA1229C-D783-4CBC-8D0D-1E40778B8B72}" presName="linNode" presStyleCnt="0"/>
      <dgm:spPr/>
    </dgm:pt>
    <dgm:pt modelId="{D36EBA0C-EE8B-4279-B782-7FB3E7316F7F}" type="pres">
      <dgm:prSet presAssocID="{8CA1229C-D783-4CBC-8D0D-1E40778B8B72}" presName="parentShp" presStyleLbl="node1" presStyleIdx="2" presStyleCnt="4">
        <dgm:presLayoutVars>
          <dgm:bulletEnabled val="1"/>
        </dgm:presLayoutVars>
      </dgm:prSet>
      <dgm:spPr/>
      <dgm:t>
        <a:bodyPr/>
        <a:lstStyle/>
        <a:p>
          <a:endParaRPr lang="en-US"/>
        </a:p>
      </dgm:t>
    </dgm:pt>
    <dgm:pt modelId="{5DA496FA-1CDC-4EFF-ADD5-5CF2ED7DF6DD}" type="pres">
      <dgm:prSet presAssocID="{8CA1229C-D783-4CBC-8D0D-1E40778B8B72}" presName="childShp" presStyleLbl="bgAccFollowNode1" presStyleIdx="2" presStyleCnt="4" custScaleY="111809">
        <dgm:presLayoutVars>
          <dgm:bulletEnabled val="1"/>
        </dgm:presLayoutVars>
      </dgm:prSet>
      <dgm:spPr/>
      <dgm:t>
        <a:bodyPr/>
        <a:lstStyle/>
        <a:p>
          <a:endParaRPr lang="en-US"/>
        </a:p>
      </dgm:t>
    </dgm:pt>
    <dgm:pt modelId="{C04BE822-0F61-4F32-85DA-FACC018C0779}" type="pres">
      <dgm:prSet presAssocID="{6C43A036-99AA-440F-AF70-7BD9D9FBB0FE}" presName="spacing" presStyleCnt="0"/>
      <dgm:spPr/>
    </dgm:pt>
    <dgm:pt modelId="{2BC1AE9F-80A3-4654-9039-1D598BAD0597}" type="pres">
      <dgm:prSet presAssocID="{E307A480-FBFF-49F0-8565-CDFDA3F8D6C8}" presName="linNode" presStyleCnt="0"/>
      <dgm:spPr/>
    </dgm:pt>
    <dgm:pt modelId="{BCBA22A3-22BE-4A59-8E62-64D3B8AC4753}" type="pres">
      <dgm:prSet presAssocID="{E307A480-FBFF-49F0-8565-CDFDA3F8D6C8}" presName="parentShp" presStyleLbl="node1" presStyleIdx="3" presStyleCnt="4">
        <dgm:presLayoutVars>
          <dgm:bulletEnabled val="1"/>
        </dgm:presLayoutVars>
      </dgm:prSet>
      <dgm:spPr/>
      <dgm:t>
        <a:bodyPr/>
        <a:lstStyle/>
        <a:p>
          <a:endParaRPr lang="en-US"/>
        </a:p>
      </dgm:t>
    </dgm:pt>
    <dgm:pt modelId="{24B2BA6D-F71A-4ED8-8F3C-521DAED8B959}" type="pres">
      <dgm:prSet presAssocID="{E307A480-FBFF-49F0-8565-CDFDA3F8D6C8}" presName="childShp" presStyleLbl="bgAccFollowNode1" presStyleIdx="3" presStyleCnt="4" custScaleY="140959">
        <dgm:presLayoutVars>
          <dgm:bulletEnabled val="1"/>
        </dgm:presLayoutVars>
      </dgm:prSet>
      <dgm:spPr/>
      <dgm:t>
        <a:bodyPr/>
        <a:lstStyle/>
        <a:p>
          <a:endParaRPr lang="en-US"/>
        </a:p>
      </dgm:t>
    </dgm:pt>
  </dgm:ptLst>
  <dgm:cxnLst>
    <dgm:cxn modelId="{3560E84A-D329-4CC7-8FF7-85D5EE38718F}" type="presOf" srcId="{9CCF3FDC-CCFB-48ED-BE8F-738EE0C4AC29}" destId="{71FD5D19-E5E3-46FB-92EF-D8CC6CCF04D4}" srcOrd="0" destOrd="0" presId="urn:microsoft.com/office/officeart/2005/8/layout/vList6"/>
    <dgm:cxn modelId="{F201A3BD-06DF-4288-B1DF-4DCE42EB1F09}" srcId="{C1C634AB-594E-4A63-9777-4A4209B9833F}" destId="{406110B4-5D78-4051-8CF2-95ED3375F886}" srcOrd="1" destOrd="0" parTransId="{7253153E-DDB6-4D0B-9F48-AA115DD97215}" sibTransId="{9F9D1086-58BE-4354-B2B6-6A82940A8042}"/>
    <dgm:cxn modelId="{BF5EAACE-24EA-418F-8B09-D4BD643FF6D1}" type="presOf" srcId="{8CA1229C-D783-4CBC-8D0D-1E40778B8B72}" destId="{D36EBA0C-EE8B-4279-B782-7FB3E7316F7F}" srcOrd="0" destOrd="0" presId="urn:microsoft.com/office/officeart/2005/8/layout/vList6"/>
    <dgm:cxn modelId="{2C26D234-9C12-46FD-9894-CC4BD32B65C5}" type="presOf" srcId="{AB02A2CC-EAB4-4413-B80C-E522CB314B5B}" destId="{24B2BA6D-F71A-4ED8-8F3C-521DAED8B959}" srcOrd="0" destOrd="0" presId="urn:microsoft.com/office/officeart/2005/8/layout/vList6"/>
    <dgm:cxn modelId="{73EBBD84-90E2-4955-A9DD-2BBFD0E0C0C4}" type="presOf" srcId="{E307A480-FBFF-49F0-8565-CDFDA3F8D6C8}" destId="{BCBA22A3-22BE-4A59-8E62-64D3B8AC4753}" srcOrd="0" destOrd="0" presId="urn:microsoft.com/office/officeart/2005/8/layout/vList6"/>
    <dgm:cxn modelId="{26FF1CC7-9F61-4EE5-86A5-426603C5C126}" srcId="{C1C634AB-594E-4A63-9777-4A4209B9833F}" destId="{456AD30B-E35B-463F-8C52-A8F324461775}" srcOrd="0" destOrd="0" parTransId="{1050D3C5-1602-4C0E-8976-C84276C66DB8}" sibTransId="{26D48FB2-BE12-426D-BC3B-41E998013E27}"/>
    <dgm:cxn modelId="{4073D12B-850B-430F-8802-D96734B6562D}" srcId="{406110B4-5D78-4051-8CF2-95ED3375F886}" destId="{D442DBD1-AD90-4A9B-B340-3FB99B00B178}" srcOrd="0" destOrd="0" parTransId="{BDBB7826-A290-41F3-B729-32C4D03760AF}" sibTransId="{85AFB5F0-8100-4D15-A9AB-95B1B2E3AC2C}"/>
    <dgm:cxn modelId="{7CBB4983-29D9-45E6-92D6-CDB5AA0889CF}" srcId="{C1C634AB-594E-4A63-9777-4A4209B9833F}" destId="{E307A480-FBFF-49F0-8565-CDFDA3F8D6C8}" srcOrd="3" destOrd="0" parTransId="{08F3FB0B-2B4E-4AC4-969B-06678EEDDCA4}" sibTransId="{B1D6A2B5-BB2B-4001-B448-2C6739FF4E42}"/>
    <dgm:cxn modelId="{DCE057A8-7F83-4467-A6D5-61B0022F4CDB}" type="presOf" srcId="{83748FED-DD30-4138-9D6A-3ACA87B79BC0}" destId="{5DA496FA-1CDC-4EFF-ADD5-5CF2ED7DF6DD}" srcOrd="0" destOrd="0" presId="urn:microsoft.com/office/officeart/2005/8/layout/vList6"/>
    <dgm:cxn modelId="{0C10FC3B-4901-4296-8F32-306C1A4066B2}" srcId="{C1C634AB-594E-4A63-9777-4A4209B9833F}" destId="{8CA1229C-D783-4CBC-8D0D-1E40778B8B72}" srcOrd="2" destOrd="0" parTransId="{1FA0C3A2-EE28-4F74-9B7D-95582EDA34EF}" sibTransId="{6C43A036-99AA-440F-AF70-7BD9D9FBB0FE}"/>
    <dgm:cxn modelId="{3E0ED1B3-F966-4733-B78E-5DEAAAEED581}" srcId="{8CA1229C-D783-4CBC-8D0D-1E40778B8B72}" destId="{83748FED-DD30-4138-9D6A-3ACA87B79BC0}" srcOrd="0" destOrd="0" parTransId="{A8E57A8E-49C8-4F0D-BA66-2AA21685C693}" sibTransId="{63B2C290-FF2F-4263-B3A6-FCE57CC3BEC9}"/>
    <dgm:cxn modelId="{F2C1C18D-78BB-42B4-8AAE-D7C5C84DE66D}" type="presOf" srcId="{D442DBD1-AD90-4A9B-B340-3FB99B00B178}" destId="{0CDE69C1-9CE8-458F-BB58-28B05EA5B11F}" srcOrd="0" destOrd="0" presId="urn:microsoft.com/office/officeart/2005/8/layout/vList6"/>
    <dgm:cxn modelId="{D1809FD3-F2B4-4650-93C2-1B56A3011F1F}" type="presOf" srcId="{456AD30B-E35B-463F-8C52-A8F324461775}" destId="{C1D7AF71-B221-465D-8B10-45A423667C94}" srcOrd="0" destOrd="0" presId="urn:microsoft.com/office/officeart/2005/8/layout/vList6"/>
    <dgm:cxn modelId="{3C710EDC-F533-4100-A3B2-7028B574E65D}" srcId="{456AD30B-E35B-463F-8C52-A8F324461775}" destId="{9CCF3FDC-CCFB-48ED-BE8F-738EE0C4AC29}" srcOrd="0" destOrd="0" parTransId="{782B5A7F-F0AC-4377-AD2E-E91390E1486A}" sibTransId="{4A91F2E2-ED34-4184-80D2-134352C8CF48}"/>
    <dgm:cxn modelId="{C09B4271-A4B4-4402-9CAF-9894A2580890}" srcId="{E307A480-FBFF-49F0-8565-CDFDA3F8D6C8}" destId="{AB02A2CC-EAB4-4413-B80C-E522CB314B5B}" srcOrd="0" destOrd="0" parTransId="{315643EF-DA61-47DB-AFF0-03E138311D49}" sibTransId="{49105CC9-3DF4-4DD5-9FB6-6E2914A03797}"/>
    <dgm:cxn modelId="{B5E6B69E-998B-4255-9E1C-41476DC8D9BC}" type="presOf" srcId="{406110B4-5D78-4051-8CF2-95ED3375F886}" destId="{CF067A78-0DF6-40A7-AABC-E0E242F68277}" srcOrd="0" destOrd="0" presId="urn:microsoft.com/office/officeart/2005/8/layout/vList6"/>
    <dgm:cxn modelId="{E56BD196-7573-436E-863B-48F3E50CB6C5}" type="presOf" srcId="{C1C634AB-594E-4A63-9777-4A4209B9833F}" destId="{BE656E64-F869-46F6-B034-CB9602AEAE85}" srcOrd="0" destOrd="0" presId="urn:microsoft.com/office/officeart/2005/8/layout/vList6"/>
    <dgm:cxn modelId="{AC194260-E91F-442C-995A-1091632F269F}" type="presParOf" srcId="{BE656E64-F869-46F6-B034-CB9602AEAE85}" destId="{9F680895-D368-4C64-A7DB-B1D9D5FD6E9D}" srcOrd="0" destOrd="0" presId="urn:microsoft.com/office/officeart/2005/8/layout/vList6"/>
    <dgm:cxn modelId="{418721E6-29BE-4857-9216-310F5A321442}" type="presParOf" srcId="{9F680895-D368-4C64-A7DB-B1D9D5FD6E9D}" destId="{C1D7AF71-B221-465D-8B10-45A423667C94}" srcOrd="0" destOrd="0" presId="urn:microsoft.com/office/officeart/2005/8/layout/vList6"/>
    <dgm:cxn modelId="{50210658-33C2-427F-9FC6-6E8A025E3596}" type="presParOf" srcId="{9F680895-D368-4C64-A7DB-B1D9D5FD6E9D}" destId="{71FD5D19-E5E3-46FB-92EF-D8CC6CCF04D4}" srcOrd="1" destOrd="0" presId="urn:microsoft.com/office/officeart/2005/8/layout/vList6"/>
    <dgm:cxn modelId="{21CB57A2-AE8F-47ED-AA2A-6291F4421607}" type="presParOf" srcId="{BE656E64-F869-46F6-B034-CB9602AEAE85}" destId="{5433F8C5-08C3-4244-9A11-20602EC0D43E}" srcOrd="1" destOrd="0" presId="urn:microsoft.com/office/officeart/2005/8/layout/vList6"/>
    <dgm:cxn modelId="{74628C9E-3065-46D7-9059-31AFC340D5CB}" type="presParOf" srcId="{BE656E64-F869-46F6-B034-CB9602AEAE85}" destId="{6FA43043-01CD-4F6C-AE20-668D8545A87B}" srcOrd="2" destOrd="0" presId="urn:microsoft.com/office/officeart/2005/8/layout/vList6"/>
    <dgm:cxn modelId="{7DC9F8C1-1FCC-4644-B08C-0AC37A26A12D}" type="presParOf" srcId="{6FA43043-01CD-4F6C-AE20-668D8545A87B}" destId="{CF067A78-0DF6-40A7-AABC-E0E242F68277}" srcOrd="0" destOrd="0" presId="urn:microsoft.com/office/officeart/2005/8/layout/vList6"/>
    <dgm:cxn modelId="{C828C7D3-BAA1-46A0-92E0-400F89878068}" type="presParOf" srcId="{6FA43043-01CD-4F6C-AE20-668D8545A87B}" destId="{0CDE69C1-9CE8-458F-BB58-28B05EA5B11F}" srcOrd="1" destOrd="0" presId="urn:microsoft.com/office/officeart/2005/8/layout/vList6"/>
    <dgm:cxn modelId="{F44FFAF0-E46E-405E-901D-9E1DAB839DB1}" type="presParOf" srcId="{BE656E64-F869-46F6-B034-CB9602AEAE85}" destId="{41E06F6C-7DAF-41F7-B8AF-DE3812D6AF2F}" srcOrd="3" destOrd="0" presId="urn:microsoft.com/office/officeart/2005/8/layout/vList6"/>
    <dgm:cxn modelId="{7A59D1E7-FD99-439F-89E1-C4C267DD9180}" type="presParOf" srcId="{BE656E64-F869-46F6-B034-CB9602AEAE85}" destId="{E445CD26-02E9-41D0-B94A-BE1312FBDAEB}" srcOrd="4" destOrd="0" presId="urn:microsoft.com/office/officeart/2005/8/layout/vList6"/>
    <dgm:cxn modelId="{5120A44C-B859-47E0-94D9-F1B42682487C}" type="presParOf" srcId="{E445CD26-02E9-41D0-B94A-BE1312FBDAEB}" destId="{D36EBA0C-EE8B-4279-B782-7FB3E7316F7F}" srcOrd="0" destOrd="0" presId="urn:microsoft.com/office/officeart/2005/8/layout/vList6"/>
    <dgm:cxn modelId="{81977249-B2EB-49EE-9A85-CB92FF85C294}" type="presParOf" srcId="{E445CD26-02E9-41D0-B94A-BE1312FBDAEB}" destId="{5DA496FA-1CDC-4EFF-ADD5-5CF2ED7DF6DD}" srcOrd="1" destOrd="0" presId="urn:microsoft.com/office/officeart/2005/8/layout/vList6"/>
    <dgm:cxn modelId="{9F6BBA69-E945-44A4-BBF8-334A7431302B}" type="presParOf" srcId="{BE656E64-F869-46F6-B034-CB9602AEAE85}" destId="{C04BE822-0F61-4F32-85DA-FACC018C0779}" srcOrd="5" destOrd="0" presId="urn:microsoft.com/office/officeart/2005/8/layout/vList6"/>
    <dgm:cxn modelId="{917F86D0-FD16-4E36-91CE-0CB3FC11D731}" type="presParOf" srcId="{BE656E64-F869-46F6-B034-CB9602AEAE85}" destId="{2BC1AE9F-80A3-4654-9039-1D598BAD0597}" srcOrd="6" destOrd="0" presId="urn:microsoft.com/office/officeart/2005/8/layout/vList6"/>
    <dgm:cxn modelId="{74D36F13-A902-4083-8BB2-3C6249B5AF4B}" type="presParOf" srcId="{2BC1AE9F-80A3-4654-9039-1D598BAD0597}" destId="{BCBA22A3-22BE-4A59-8E62-64D3B8AC4753}" srcOrd="0" destOrd="0" presId="urn:microsoft.com/office/officeart/2005/8/layout/vList6"/>
    <dgm:cxn modelId="{C37CFD34-6BBA-4220-9BE7-138DFE6B7583}" type="presParOf" srcId="{2BC1AE9F-80A3-4654-9039-1D598BAD0597}" destId="{24B2BA6D-F71A-4ED8-8F3C-521DAED8B959}" srcOrd="1" destOrd="0" presId="urn:microsoft.com/office/officeart/2005/8/layout/vList6"/>
  </dgm:cxnLst>
  <dgm:bg/>
  <dgm:whole/>
</dgm:dataModel>
</file>

<file path=ppt/diagrams/data5.xml><?xml version="1.0" encoding="utf-8"?>
<dgm:dataModel xmlns:dgm="http://schemas.openxmlformats.org/drawingml/2006/diagram" xmlns:a="http://schemas.openxmlformats.org/drawingml/2006/main">
  <dgm:ptLst>
    <dgm:pt modelId="{87C434C0-A6F8-41C0-A2E8-973041BFE4E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9981F189-9EAE-4C53-A59F-30EBA630D0EE}">
      <dgm:prSet/>
      <dgm:spPr/>
      <dgm:t>
        <a:bodyPr/>
        <a:lstStyle/>
        <a:p>
          <a:r>
            <a:rPr lang="en-US" smtClean="0"/>
            <a:t>Develop HRD Policies and Programmes</a:t>
          </a:r>
          <a:endParaRPr lang="en-US" dirty="0" smtClean="0"/>
        </a:p>
      </dgm:t>
    </dgm:pt>
    <dgm:pt modelId="{75B6405A-241C-49A8-BAD7-722CECF854F1}" type="parTrans" cxnId="{CBB4CF0A-AA94-4881-841D-287AC0E479AB}">
      <dgm:prSet/>
      <dgm:spPr/>
      <dgm:t>
        <a:bodyPr/>
        <a:lstStyle/>
        <a:p>
          <a:endParaRPr lang="en-US"/>
        </a:p>
      </dgm:t>
    </dgm:pt>
    <dgm:pt modelId="{DFBD80F9-9E53-41A4-BE1C-DA25E6E15DF8}" type="sibTrans" cxnId="{CBB4CF0A-AA94-4881-841D-287AC0E479AB}">
      <dgm:prSet/>
      <dgm:spPr/>
      <dgm:t>
        <a:bodyPr/>
        <a:lstStyle/>
        <a:p>
          <a:endParaRPr lang="en-US"/>
        </a:p>
      </dgm:t>
    </dgm:pt>
    <dgm:pt modelId="{20CD56EE-B388-4D67-B43B-19279E63637E}">
      <dgm:prSet/>
      <dgm:spPr/>
      <dgm:t>
        <a:bodyPr/>
        <a:lstStyle/>
        <a:p>
          <a:r>
            <a:rPr lang="en-US" smtClean="0"/>
            <a:t>Plan HRD functions</a:t>
          </a:r>
          <a:endParaRPr lang="en-US" dirty="0" smtClean="0"/>
        </a:p>
      </dgm:t>
    </dgm:pt>
    <dgm:pt modelId="{D64CB0CE-1CF2-42B6-B046-364A47C93BFA}" type="parTrans" cxnId="{3B6DD053-097C-489F-B7B1-DFEC1552E3D0}">
      <dgm:prSet/>
      <dgm:spPr/>
      <dgm:t>
        <a:bodyPr/>
        <a:lstStyle/>
        <a:p>
          <a:endParaRPr lang="en-US"/>
        </a:p>
      </dgm:t>
    </dgm:pt>
    <dgm:pt modelId="{C9C2CF44-84C4-4CCC-80C5-8B059EBB72AE}" type="sibTrans" cxnId="{3B6DD053-097C-489F-B7B1-DFEC1552E3D0}">
      <dgm:prSet/>
      <dgm:spPr/>
      <dgm:t>
        <a:bodyPr/>
        <a:lstStyle/>
        <a:p>
          <a:endParaRPr lang="en-US"/>
        </a:p>
      </dgm:t>
    </dgm:pt>
    <dgm:pt modelId="{15EF0BCF-FBE4-467A-8D17-9B9DD8D0F593}">
      <dgm:prSet/>
      <dgm:spPr/>
      <dgm:t>
        <a:bodyPr/>
        <a:lstStyle/>
        <a:p>
          <a:r>
            <a:rPr lang="en-US" smtClean="0"/>
            <a:t>Implantation HRD Processes</a:t>
          </a:r>
          <a:endParaRPr lang="en-US" dirty="0" smtClean="0"/>
        </a:p>
      </dgm:t>
    </dgm:pt>
    <dgm:pt modelId="{54DB268D-BDC4-4888-96F0-66E63BCCB417}" type="parTrans" cxnId="{2E889E0A-1222-43F6-A9E4-CFBA30807EB2}">
      <dgm:prSet/>
      <dgm:spPr/>
      <dgm:t>
        <a:bodyPr/>
        <a:lstStyle/>
        <a:p>
          <a:endParaRPr lang="en-US"/>
        </a:p>
      </dgm:t>
    </dgm:pt>
    <dgm:pt modelId="{031B3272-7C51-4B18-8940-8BA7DB57811A}" type="sibTrans" cxnId="{2E889E0A-1222-43F6-A9E4-CFBA30807EB2}">
      <dgm:prSet/>
      <dgm:spPr/>
      <dgm:t>
        <a:bodyPr/>
        <a:lstStyle/>
        <a:p>
          <a:endParaRPr lang="en-US"/>
        </a:p>
      </dgm:t>
    </dgm:pt>
    <dgm:pt modelId="{AF88E5BE-6149-4E9B-9C42-5801F91F206F}">
      <dgm:prSet/>
      <dgm:spPr/>
      <dgm:t>
        <a:bodyPr/>
        <a:lstStyle/>
        <a:p>
          <a:r>
            <a:rPr lang="en-US" smtClean="0"/>
            <a:t>Monitor and Evaluate HRD Practices</a:t>
          </a:r>
          <a:endParaRPr lang="en-US" dirty="0" smtClean="0"/>
        </a:p>
      </dgm:t>
    </dgm:pt>
    <dgm:pt modelId="{92863235-F838-4456-847F-7F7879F39033}" type="parTrans" cxnId="{57494E1A-E869-44A5-8907-9A484EE5F3A8}">
      <dgm:prSet/>
      <dgm:spPr/>
      <dgm:t>
        <a:bodyPr/>
        <a:lstStyle/>
        <a:p>
          <a:endParaRPr lang="en-US"/>
        </a:p>
      </dgm:t>
    </dgm:pt>
    <dgm:pt modelId="{D5D8B4BC-B153-4B7D-AE3D-A7BECEFEA32F}" type="sibTrans" cxnId="{57494E1A-E869-44A5-8907-9A484EE5F3A8}">
      <dgm:prSet/>
      <dgm:spPr/>
      <dgm:t>
        <a:bodyPr/>
        <a:lstStyle/>
        <a:p>
          <a:endParaRPr lang="en-US"/>
        </a:p>
      </dgm:t>
    </dgm:pt>
    <dgm:pt modelId="{20689C9F-4444-49B2-8CAF-F02DAEAB7EC7}">
      <dgm:prSet/>
      <dgm:spPr/>
      <dgm:t>
        <a:bodyPr/>
        <a:lstStyle/>
        <a:p>
          <a:r>
            <a:rPr lang="en-US" smtClean="0"/>
            <a:t>Advocate HRD Philosophy </a:t>
          </a:r>
          <a:endParaRPr lang="en-US" dirty="0"/>
        </a:p>
      </dgm:t>
    </dgm:pt>
    <dgm:pt modelId="{2A1F4105-142E-4707-A2EF-B99C839A280A}" type="parTrans" cxnId="{C9A17208-33DD-483D-844E-35B2D751BBF6}">
      <dgm:prSet/>
      <dgm:spPr/>
      <dgm:t>
        <a:bodyPr/>
        <a:lstStyle/>
        <a:p>
          <a:endParaRPr lang="en-US"/>
        </a:p>
      </dgm:t>
    </dgm:pt>
    <dgm:pt modelId="{5CD6E64C-3603-472B-9A7E-C4338842816F}" type="sibTrans" cxnId="{C9A17208-33DD-483D-844E-35B2D751BBF6}">
      <dgm:prSet/>
      <dgm:spPr/>
      <dgm:t>
        <a:bodyPr/>
        <a:lstStyle/>
        <a:p>
          <a:endParaRPr lang="en-US"/>
        </a:p>
      </dgm:t>
    </dgm:pt>
    <dgm:pt modelId="{5A68D0C2-345F-4AAE-8694-D372D4637536}" type="pres">
      <dgm:prSet presAssocID="{87C434C0-A6F8-41C0-A2E8-973041BFE4E8}" presName="diagram" presStyleCnt="0">
        <dgm:presLayoutVars>
          <dgm:dir/>
          <dgm:resizeHandles val="exact"/>
        </dgm:presLayoutVars>
      </dgm:prSet>
      <dgm:spPr/>
      <dgm:t>
        <a:bodyPr/>
        <a:lstStyle/>
        <a:p>
          <a:endParaRPr lang="en-US"/>
        </a:p>
      </dgm:t>
    </dgm:pt>
    <dgm:pt modelId="{321BA9DC-1E70-49AD-A745-A7198B417E9D}" type="pres">
      <dgm:prSet presAssocID="{9981F189-9EAE-4C53-A59F-30EBA630D0EE}" presName="node" presStyleLbl="node1" presStyleIdx="0" presStyleCnt="5">
        <dgm:presLayoutVars>
          <dgm:bulletEnabled val="1"/>
        </dgm:presLayoutVars>
      </dgm:prSet>
      <dgm:spPr/>
      <dgm:t>
        <a:bodyPr/>
        <a:lstStyle/>
        <a:p>
          <a:endParaRPr lang="en-US"/>
        </a:p>
      </dgm:t>
    </dgm:pt>
    <dgm:pt modelId="{CE3B7EBB-4E4B-4D91-A9F6-B12089D2FC23}" type="pres">
      <dgm:prSet presAssocID="{DFBD80F9-9E53-41A4-BE1C-DA25E6E15DF8}" presName="sibTrans" presStyleCnt="0"/>
      <dgm:spPr/>
    </dgm:pt>
    <dgm:pt modelId="{AFE63386-9F7C-474A-9FE4-564F6BD8C8FB}" type="pres">
      <dgm:prSet presAssocID="{20CD56EE-B388-4D67-B43B-19279E63637E}" presName="node" presStyleLbl="node1" presStyleIdx="1" presStyleCnt="5">
        <dgm:presLayoutVars>
          <dgm:bulletEnabled val="1"/>
        </dgm:presLayoutVars>
      </dgm:prSet>
      <dgm:spPr/>
      <dgm:t>
        <a:bodyPr/>
        <a:lstStyle/>
        <a:p>
          <a:endParaRPr lang="en-US"/>
        </a:p>
      </dgm:t>
    </dgm:pt>
    <dgm:pt modelId="{E9C3D5BE-52EA-4A38-8301-44E90E060788}" type="pres">
      <dgm:prSet presAssocID="{C9C2CF44-84C4-4CCC-80C5-8B059EBB72AE}" presName="sibTrans" presStyleCnt="0"/>
      <dgm:spPr/>
    </dgm:pt>
    <dgm:pt modelId="{ED656468-D443-4C3F-BA23-605185674AAE}" type="pres">
      <dgm:prSet presAssocID="{15EF0BCF-FBE4-467A-8D17-9B9DD8D0F593}" presName="node" presStyleLbl="node1" presStyleIdx="2" presStyleCnt="5">
        <dgm:presLayoutVars>
          <dgm:bulletEnabled val="1"/>
        </dgm:presLayoutVars>
      </dgm:prSet>
      <dgm:spPr/>
      <dgm:t>
        <a:bodyPr/>
        <a:lstStyle/>
        <a:p>
          <a:endParaRPr lang="en-US"/>
        </a:p>
      </dgm:t>
    </dgm:pt>
    <dgm:pt modelId="{2F5292CB-6737-4BB0-9C58-A5BED51F95C8}" type="pres">
      <dgm:prSet presAssocID="{031B3272-7C51-4B18-8940-8BA7DB57811A}" presName="sibTrans" presStyleCnt="0"/>
      <dgm:spPr/>
    </dgm:pt>
    <dgm:pt modelId="{21FA6379-D1B0-4592-A1BA-BAA307BE8A7B}" type="pres">
      <dgm:prSet presAssocID="{AF88E5BE-6149-4E9B-9C42-5801F91F206F}" presName="node" presStyleLbl="node1" presStyleIdx="3" presStyleCnt="5">
        <dgm:presLayoutVars>
          <dgm:bulletEnabled val="1"/>
        </dgm:presLayoutVars>
      </dgm:prSet>
      <dgm:spPr/>
      <dgm:t>
        <a:bodyPr/>
        <a:lstStyle/>
        <a:p>
          <a:endParaRPr lang="en-US"/>
        </a:p>
      </dgm:t>
    </dgm:pt>
    <dgm:pt modelId="{A5D5C0C2-A7A7-44DD-9765-428430B5B90E}" type="pres">
      <dgm:prSet presAssocID="{D5D8B4BC-B153-4B7D-AE3D-A7BECEFEA32F}" presName="sibTrans" presStyleCnt="0"/>
      <dgm:spPr/>
    </dgm:pt>
    <dgm:pt modelId="{C196B7EC-5158-4D2B-9348-794E05A930CA}" type="pres">
      <dgm:prSet presAssocID="{20689C9F-4444-49B2-8CAF-F02DAEAB7EC7}" presName="node" presStyleLbl="node1" presStyleIdx="4" presStyleCnt="5">
        <dgm:presLayoutVars>
          <dgm:bulletEnabled val="1"/>
        </dgm:presLayoutVars>
      </dgm:prSet>
      <dgm:spPr/>
      <dgm:t>
        <a:bodyPr/>
        <a:lstStyle/>
        <a:p>
          <a:endParaRPr lang="en-US"/>
        </a:p>
      </dgm:t>
    </dgm:pt>
  </dgm:ptLst>
  <dgm:cxnLst>
    <dgm:cxn modelId="{57494E1A-E869-44A5-8907-9A484EE5F3A8}" srcId="{87C434C0-A6F8-41C0-A2E8-973041BFE4E8}" destId="{AF88E5BE-6149-4E9B-9C42-5801F91F206F}" srcOrd="3" destOrd="0" parTransId="{92863235-F838-4456-847F-7F7879F39033}" sibTransId="{D5D8B4BC-B153-4B7D-AE3D-A7BECEFEA32F}"/>
    <dgm:cxn modelId="{C9A17208-33DD-483D-844E-35B2D751BBF6}" srcId="{87C434C0-A6F8-41C0-A2E8-973041BFE4E8}" destId="{20689C9F-4444-49B2-8CAF-F02DAEAB7EC7}" srcOrd="4" destOrd="0" parTransId="{2A1F4105-142E-4707-A2EF-B99C839A280A}" sibTransId="{5CD6E64C-3603-472B-9A7E-C4338842816F}"/>
    <dgm:cxn modelId="{CBB4CF0A-AA94-4881-841D-287AC0E479AB}" srcId="{87C434C0-A6F8-41C0-A2E8-973041BFE4E8}" destId="{9981F189-9EAE-4C53-A59F-30EBA630D0EE}" srcOrd="0" destOrd="0" parTransId="{75B6405A-241C-49A8-BAD7-722CECF854F1}" sibTransId="{DFBD80F9-9E53-41A4-BE1C-DA25E6E15DF8}"/>
    <dgm:cxn modelId="{2E889E0A-1222-43F6-A9E4-CFBA30807EB2}" srcId="{87C434C0-A6F8-41C0-A2E8-973041BFE4E8}" destId="{15EF0BCF-FBE4-467A-8D17-9B9DD8D0F593}" srcOrd="2" destOrd="0" parTransId="{54DB268D-BDC4-4888-96F0-66E63BCCB417}" sibTransId="{031B3272-7C51-4B18-8940-8BA7DB57811A}"/>
    <dgm:cxn modelId="{6232C4EA-A570-49AC-BBD3-A76A140A8D27}" type="presOf" srcId="{20CD56EE-B388-4D67-B43B-19279E63637E}" destId="{AFE63386-9F7C-474A-9FE4-564F6BD8C8FB}" srcOrd="0" destOrd="0" presId="urn:microsoft.com/office/officeart/2005/8/layout/default"/>
    <dgm:cxn modelId="{BA4E5177-A1E2-44D8-958E-F963C8D384F6}" type="presOf" srcId="{15EF0BCF-FBE4-467A-8D17-9B9DD8D0F593}" destId="{ED656468-D443-4C3F-BA23-605185674AAE}" srcOrd="0" destOrd="0" presId="urn:microsoft.com/office/officeart/2005/8/layout/default"/>
    <dgm:cxn modelId="{3B6DD053-097C-489F-B7B1-DFEC1552E3D0}" srcId="{87C434C0-A6F8-41C0-A2E8-973041BFE4E8}" destId="{20CD56EE-B388-4D67-B43B-19279E63637E}" srcOrd="1" destOrd="0" parTransId="{D64CB0CE-1CF2-42B6-B046-364A47C93BFA}" sibTransId="{C9C2CF44-84C4-4CCC-80C5-8B059EBB72AE}"/>
    <dgm:cxn modelId="{EEF66348-BD5E-4DD0-926C-DFBF1C829F6D}" type="presOf" srcId="{9981F189-9EAE-4C53-A59F-30EBA630D0EE}" destId="{321BA9DC-1E70-49AD-A745-A7198B417E9D}" srcOrd="0" destOrd="0" presId="urn:microsoft.com/office/officeart/2005/8/layout/default"/>
    <dgm:cxn modelId="{B1036177-3874-473A-A978-198960F9D7A3}" type="presOf" srcId="{87C434C0-A6F8-41C0-A2E8-973041BFE4E8}" destId="{5A68D0C2-345F-4AAE-8694-D372D4637536}" srcOrd="0" destOrd="0" presId="urn:microsoft.com/office/officeart/2005/8/layout/default"/>
    <dgm:cxn modelId="{20943AFA-EA34-494A-8E34-CFA184B60F72}" type="presOf" srcId="{20689C9F-4444-49B2-8CAF-F02DAEAB7EC7}" destId="{C196B7EC-5158-4D2B-9348-794E05A930CA}" srcOrd="0" destOrd="0" presId="urn:microsoft.com/office/officeart/2005/8/layout/default"/>
    <dgm:cxn modelId="{EB6907FF-D9D6-4256-8583-635ADA5AD56F}" type="presOf" srcId="{AF88E5BE-6149-4E9B-9C42-5801F91F206F}" destId="{21FA6379-D1B0-4592-A1BA-BAA307BE8A7B}" srcOrd="0" destOrd="0" presId="urn:microsoft.com/office/officeart/2005/8/layout/default"/>
    <dgm:cxn modelId="{C01F471D-503A-4A02-B39E-9D0FCB1154E3}" type="presParOf" srcId="{5A68D0C2-345F-4AAE-8694-D372D4637536}" destId="{321BA9DC-1E70-49AD-A745-A7198B417E9D}" srcOrd="0" destOrd="0" presId="urn:microsoft.com/office/officeart/2005/8/layout/default"/>
    <dgm:cxn modelId="{99762881-EB8E-47C5-9724-4FEC451E801A}" type="presParOf" srcId="{5A68D0C2-345F-4AAE-8694-D372D4637536}" destId="{CE3B7EBB-4E4B-4D91-A9F6-B12089D2FC23}" srcOrd="1" destOrd="0" presId="urn:microsoft.com/office/officeart/2005/8/layout/default"/>
    <dgm:cxn modelId="{46E5707D-6DA5-4489-9102-3386589D5AF0}" type="presParOf" srcId="{5A68D0C2-345F-4AAE-8694-D372D4637536}" destId="{AFE63386-9F7C-474A-9FE4-564F6BD8C8FB}" srcOrd="2" destOrd="0" presId="urn:microsoft.com/office/officeart/2005/8/layout/default"/>
    <dgm:cxn modelId="{E745E395-91DC-4575-A669-D4063E5CF952}" type="presParOf" srcId="{5A68D0C2-345F-4AAE-8694-D372D4637536}" destId="{E9C3D5BE-52EA-4A38-8301-44E90E060788}" srcOrd="3" destOrd="0" presId="urn:microsoft.com/office/officeart/2005/8/layout/default"/>
    <dgm:cxn modelId="{2D2ECF29-E4E9-4D66-8829-BB31F81AF122}" type="presParOf" srcId="{5A68D0C2-345F-4AAE-8694-D372D4637536}" destId="{ED656468-D443-4C3F-BA23-605185674AAE}" srcOrd="4" destOrd="0" presId="urn:microsoft.com/office/officeart/2005/8/layout/default"/>
    <dgm:cxn modelId="{554049E9-263D-4E60-9ECA-BF959089CFC1}" type="presParOf" srcId="{5A68D0C2-345F-4AAE-8694-D372D4637536}" destId="{2F5292CB-6737-4BB0-9C58-A5BED51F95C8}" srcOrd="5" destOrd="0" presId="urn:microsoft.com/office/officeart/2005/8/layout/default"/>
    <dgm:cxn modelId="{6FAB431C-1903-418B-9894-A53DEE1BADE5}" type="presParOf" srcId="{5A68D0C2-345F-4AAE-8694-D372D4637536}" destId="{21FA6379-D1B0-4592-A1BA-BAA307BE8A7B}" srcOrd="6" destOrd="0" presId="urn:microsoft.com/office/officeart/2005/8/layout/default"/>
    <dgm:cxn modelId="{727304C0-BA83-44DF-BE58-FA88076B77F9}" type="presParOf" srcId="{5A68D0C2-345F-4AAE-8694-D372D4637536}" destId="{A5D5C0C2-A7A7-44DD-9765-428430B5B90E}" srcOrd="7" destOrd="0" presId="urn:microsoft.com/office/officeart/2005/8/layout/default"/>
    <dgm:cxn modelId="{C7228E05-2713-4E00-A5E3-8E25341BDE65}" type="presParOf" srcId="{5A68D0C2-345F-4AAE-8694-D372D4637536}" destId="{C196B7EC-5158-4D2B-9348-794E05A930CA}" srcOrd="8" destOrd="0" presId="urn:microsoft.com/office/officeart/2005/8/layout/default"/>
  </dgm:cxnLst>
  <dgm:bg/>
  <dgm:whole/>
</dgm:dataModel>
</file>

<file path=ppt/diagrams/data6.xml><?xml version="1.0" encoding="utf-8"?>
<dgm:dataModel xmlns:dgm="http://schemas.openxmlformats.org/drawingml/2006/diagram" xmlns:a="http://schemas.openxmlformats.org/drawingml/2006/main">
  <dgm:ptLst>
    <dgm:pt modelId="{16E43FF6-B43C-4CC1-A132-47596A87C8B7}" type="doc">
      <dgm:prSet loTypeId="urn:microsoft.com/office/officeart/2005/8/layout/matrix2" loCatId="matrix" qsTypeId="urn:microsoft.com/office/officeart/2005/8/quickstyle/simple1" qsCatId="simple" csTypeId="urn:microsoft.com/office/officeart/2005/8/colors/accent1_2" csCatId="accent1" phldr="1"/>
      <dgm:spPr/>
      <dgm:t>
        <a:bodyPr/>
        <a:lstStyle/>
        <a:p>
          <a:endParaRPr lang="en-US"/>
        </a:p>
      </dgm:t>
    </dgm:pt>
    <dgm:pt modelId="{64B4CA5C-05FC-40F6-9252-A12C40BD2A4D}">
      <dgm:prSet phldrT="[Text]"/>
      <dgm:spPr/>
      <dgm:t>
        <a:bodyPr/>
        <a:lstStyle/>
        <a:p>
          <a:r>
            <a:rPr lang="en-US" dirty="0" smtClean="0"/>
            <a:t>Needs assessment</a:t>
          </a:r>
          <a:endParaRPr lang="en-US" dirty="0"/>
        </a:p>
      </dgm:t>
    </dgm:pt>
    <dgm:pt modelId="{26BA8AD7-AA7A-412B-81C1-CB097374221D}" type="parTrans" cxnId="{1B9EDE40-1027-4969-B926-C9340287B3AA}">
      <dgm:prSet/>
      <dgm:spPr/>
      <dgm:t>
        <a:bodyPr/>
        <a:lstStyle/>
        <a:p>
          <a:endParaRPr lang="en-US"/>
        </a:p>
      </dgm:t>
    </dgm:pt>
    <dgm:pt modelId="{A8E2199D-04AA-41FD-A1E3-F0C5E903F266}" type="sibTrans" cxnId="{1B9EDE40-1027-4969-B926-C9340287B3AA}">
      <dgm:prSet/>
      <dgm:spPr/>
      <dgm:t>
        <a:bodyPr/>
        <a:lstStyle/>
        <a:p>
          <a:endParaRPr lang="en-US"/>
        </a:p>
      </dgm:t>
    </dgm:pt>
    <dgm:pt modelId="{92C2C6DB-13FC-4375-834E-2108C73BE260}">
      <dgm:prSet phldrT="[Text]"/>
      <dgm:spPr/>
      <dgm:t>
        <a:bodyPr/>
        <a:lstStyle/>
        <a:p>
          <a:r>
            <a:rPr lang="en-US" dirty="0" smtClean="0"/>
            <a:t>Design </a:t>
          </a:r>
          <a:endParaRPr lang="en-US" dirty="0"/>
        </a:p>
      </dgm:t>
    </dgm:pt>
    <dgm:pt modelId="{373101B3-8BBD-4329-B115-34BA53DE0A48}" type="parTrans" cxnId="{6840E5CC-0862-445E-AA56-523CE770FC93}">
      <dgm:prSet/>
      <dgm:spPr/>
      <dgm:t>
        <a:bodyPr/>
        <a:lstStyle/>
        <a:p>
          <a:endParaRPr lang="en-US"/>
        </a:p>
      </dgm:t>
    </dgm:pt>
    <dgm:pt modelId="{A47DE753-AE8A-46DD-A06B-CD5489C04261}" type="sibTrans" cxnId="{6840E5CC-0862-445E-AA56-523CE770FC93}">
      <dgm:prSet/>
      <dgm:spPr/>
      <dgm:t>
        <a:bodyPr/>
        <a:lstStyle/>
        <a:p>
          <a:endParaRPr lang="en-US"/>
        </a:p>
      </dgm:t>
    </dgm:pt>
    <dgm:pt modelId="{408131A1-8E85-4409-A465-A99E27F9770C}">
      <dgm:prSet phldrT="[Text]" custT="1"/>
      <dgm:spPr/>
      <dgm:t>
        <a:bodyPr/>
        <a:lstStyle/>
        <a:p>
          <a:r>
            <a:rPr lang="en-US" sz="1500" dirty="0" smtClean="0"/>
            <a:t>Implementation</a:t>
          </a:r>
          <a:endParaRPr lang="en-US" sz="1500" dirty="0"/>
        </a:p>
      </dgm:t>
    </dgm:pt>
    <dgm:pt modelId="{DC342D65-D67F-4537-946B-A53D2E81F24D}" type="parTrans" cxnId="{661A764D-FA84-4D6F-865F-97FDF99F1128}">
      <dgm:prSet/>
      <dgm:spPr/>
      <dgm:t>
        <a:bodyPr/>
        <a:lstStyle/>
        <a:p>
          <a:endParaRPr lang="en-US"/>
        </a:p>
      </dgm:t>
    </dgm:pt>
    <dgm:pt modelId="{CF692F8E-6B35-4361-9EF1-C3CE9CE00FC6}" type="sibTrans" cxnId="{661A764D-FA84-4D6F-865F-97FDF99F1128}">
      <dgm:prSet/>
      <dgm:spPr/>
      <dgm:t>
        <a:bodyPr/>
        <a:lstStyle/>
        <a:p>
          <a:endParaRPr lang="en-US"/>
        </a:p>
      </dgm:t>
    </dgm:pt>
    <dgm:pt modelId="{AE7C9561-9C9E-405C-A409-5661BF0FD232}">
      <dgm:prSet phldrT="[Text]"/>
      <dgm:spPr/>
      <dgm:t>
        <a:bodyPr/>
        <a:lstStyle/>
        <a:p>
          <a:r>
            <a:rPr lang="en-US" dirty="0" smtClean="0"/>
            <a:t>Evaluation</a:t>
          </a:r>
          <a:endParaRPr lang="en-US" dirty="0"/>
        </a:p>
      </dgm:t>
    </dgm:pt>
    <dgm:pt modelId="{29836720-90E5-41AD-8062-F85F9215194F}" type="parTrans" cxnId="{52BE5FE5-5341-48C7-ABF4-252D64BB8A90}">
      <dgm:prSet/>
      <dgm:spPr/>
      <dgm:t>
        <a:bodyPr/>
        <a:lstStyle/>
        <a:p>
          <a:endParaRPr lang="en-US"/>
        </a:p>
      </dgm:t>
    </dgm:pt>
    <dgm:pt modelId="{5D3AE14B-A726-4616-BD91-27B2ACCA678D}" type="sibTrans" cxnId="{52BE5FE5-5341-48C7-ABF4-252D64BB8A90}">
      <dgm:prSet/>
      <dgm:spPr/>
      <dgm:t>
        <a:bodyPr/>
        <a:lstStyle/>
        <a:p>
          <a:endParaRPr lang="en-US"/>
        </a:p>
      </dgm:t>
    </dgm:pt>
    <dgm:pt modelId="{72CA83D9-D93F-4497-A8A5-841DD84E9930}" type="pres">
      <dgm:prSet presAssocID="{16E43FF6-B43C-4CC1-A132-47596A87C8B7}" presName="matrix" presStyleCnt="0">
        <dgm:presLayoutVars>
          <dgm:chMax val="1"/>
          <dgm:dir/>
          <dgm:resizeHandles val="exact"/>
        </dgm:presLayoutVars>
      </dgm:prSet>
      <dgm:spPr/>
      <dgm:t>
        <a:bodyPr/>
        <a:lstStyle/>
        <a:p>
          <a:endParaRPr lang="en-US"/>
        </a:p>
      </dgm:t>
    </dgm:pt>
    <dgm:pt modelId="{A525C211-E373-4553-8608-0A62D97D3332}" type="pres">
      <dgm:prSet presAssocID="{16E43FF6-B43C-4CC1-A132-47596A87C8B7}" presName="axisShape" presStyleLbl="bgShp" presStyleIdx="0" presStyleCnt="1"/>
      <dgm:spPr/>
    </dgm:pt>
    <dgm:pt modelId="{C7A4D2E3-E7EE-4213-8ABE-99DC132156EA}" type="pres">
      <dgm:prSet presAssocID="{16E43FF6-B43C-4CC1-A132-47596A87C8B7}" presName="rect1" presStyleLbl="node1" presStyleIdx="0" presStyleCnt="4">
        <dgm:presLayoutVars>
          <dgm:chMax val="0"/>
          <dgm:chPref val="0"/>
          <dgm:bulletEnabled val="1"/>
        </dgm:presLayoutVars>
      </dgm:prSet>
      <dgm:spPr/>
      <dgm:t>
        <a:bodyPr/>
        <a:lstStyle/>
        <a:p>
          <a:endParaRPr lang="en-US"/>
        </a:p>
      </dgm:t>
    </dgm:pt>
    <dgm:pt modelId="{078254F6-41D3-4788-9972-EB4B51DEDC27}" type="pres">
      <dgm:prSet presAssocID="{16E43FF6-B43C-4CC1-A132-47596A87C8B7}" presName="rect2" presStyleLbl="node1" presStyleIdx="1" presStyleCnt="4">
        <dgm:presLayoutVars>
          <dgm:chMax val="0"/>
          <dgm:chPref val="0"/>
          <dgm:bulletEnabled val="1"/>
        </dgm:presLayoutVars>
      </dgm:prSet>
      <dgm:spPr/>
      <dgm:t>
        <a:bodyPr/>
        <a:lstStyle/>
        <a:p>
          <a:endParaRPr lang="en-US"/>
        </a:p>
      </dgm:t>
    </dgm:pt>
    <dgm:pt modelId="{A7D955B6-8D04-465C-ADCC-9FCE3279E142}" type="pres">
      <dgm:prSet presAssocID="{16E43FF6-B43C-4CC1-A132-47596A87C8B7}" presName="rect3" presStyleLbl="node1" presStyleIdx="2" presStyleCnt="4">
        <dgm:presLayoutVars>
          <dgm:chMax val="0"/>
          <dgm:chPref val="0"/>
          <dgm:bulletEnabled val="1"/>
        </dgm:presLayoutVars>
      </dgm:prSet>
      <dgm:spPr/>
      <dgm:t>
        <a:bodyPr/>
        <a:lstStyle/>
        <a:p>
          <a:endParaRPr lang="en-US"/>
        </a:p>
      </dgm:t>
    </dgm:pt>
    <dgm:pt modelId="{D159D888-A996-4192-9797-3BDFA1113305}" type="pres">
      <dgm:prSet presAssocID="{16E43FF6-B43C-4CC1-A132-47596A87C8B7}" presName="rect4" presStyleLbl="node1" presStyleIdx="3" presStyleCnt="4">
        <dgm:presLayoutVars>
          <dgm:chMax val="0"/>
          <dgm:chPref val="0"/>
          <dgm:bulletEnabled val="1"/>
        </dgm:presLayoutVars>
      </dgm:prSet>
      <dgm:spPr/>
      <dgm:t>
        <a:bodyPr/>
        <a:lstStyle/>
        <a:p>
          <a:endParaRPr lang="en-US"/>
        </a:p>
      </dgm:t>
    </dgm:pt>
  </dgm:ptLst>
  <dgm:cxnLst>
    <dgm:cxn modelId="{1B9EDE40-1027-4969-B926-C9340287B3AA}" srcId="{16E43FF6-B43C-4CC1-A132-47596A87C8B7}" destId="{64B4CA5C-05FC-40F6-9252-A12C40BD2A4D}" srcOrd="0" destOrd="0" parTransId="{26BA8AD7-AA7A-412B-81C1-CB097374221D}" sibTransId="{A8E2199D-04AA-41FD-A1E3-F0C5E903F266}"/>
    <dgm:cxn modelId="{09EBF319-90F2-4901-A74F-13B18AF99648}" type="presOf" srcId="{92C2C6DB-13FC-4375-834E-2108C73BE260}" destId="{078254F6-41D3-4788-9972-EB4B51DEDC27}" srcOrd="0" destOrd="0" presId="urn:microsoft.com/office/officeart/2005/8/layout/matrix2"/>
    <dgm:cxn modelId="{AD75C5B7-E11B-4A16-A044-3AAAB8C4347D}" type="presOf" srcId="{64B4CA5C-05FC-40F6-9252-A12C40BD2A4D}" destId="{C7A4D2E3-E7EE-4213-8ABE-99DC132156EA}" srcOrd="0" destOrd="0" presId="urn:microsoft.com/office/officeart/2005/8/layout/matrix2"/>
    <dgm:cxn modelId="{661A764D-FA84-4D6F-865F-97FDF99F1128}" srcId="{16E43FF6-B43C-4CC1-A132-47596A87C8B7}" destId="{408131A1-8E85-4409-A465-A99E27F9770C}" srcOrd="2" destOrd="0" parTransId="{DC342D65-D67F-4537-946B-A53D2E81F24D}" sibTransId="{CF692F8E-6B35-4361-9EF1-C3CE9CE00FC6}"/>
    <dgm:cxn modelId="{5697A673-4AE5-4F94-B390-A91B10EF8701}" type="presOf" srcId="{408131A1-8E85-4409-A465-A99E27F9770C}" destId="{A7D955B6-8D04-465C-ADCC-9FCE3279E142}" srcOrd="0" destOrd="0" presId="urn:microsoft.com/office/officeart/2005/8/layout/matrix2"/>
    <dgm:cxn modelId="{C5ABEF65-3472-4646-BFFF-4518036F26A8}" type="presOf" srcId="{AE7C9561-9C9E-405C-A409-5661BF0FD232}" destId="{D159D888-A996-4192-9797-3BDFA1113305}" srcOrd="0" destOrd="0" presId="urn:microsoft.com/office/officeart/2005/8/layout/matrix2"/>
    <dgm:cxn modelId="{6840E5CC-0862-445E-AA56-523CE770FC93}" srcId="{16E43FF6-B43C-4CC1-A132-47596A87C8B7}" destId="{92C2C6DB-13FC-4375-834E-2108C73BE260}" srcOrd="1" destOrd="0" parTransId="{373101B3-8BBD-4329-B115-34BA53DE0A48}" sibTransId="{A47DE753-AE8A-46DD-A06B-CD5489C04261}"/>
    <dgm:cxn modelId="{F4EB43E1-5440-485D-ACAC-25CD35CC92D7}" type="presOf" srcId="{16E43FF6-B43C-4CC1-A132-47596A87C8B7}" destId="{72CA83D9-D93F-4497-A8A5-841DD84E9930}" srcOrd="0" destOrd="0" presId="urn:microsoft.com/office/officeart/2005/8/layout/matrix2"/>
    <dgm:cxn modelId="{52BE5FE5-5341-48C7-ABF4-252D64BB8A90}" srcId="{16E43FF6-B43C-4CC1-A132-47596A87C8B7}" destId="{AE7C9561-9C9E-405C-A409-5661BF0FD232}" srcOrd="3" destOrd="0" parTransId="{29836720-90E5-41AD-8062-F85F9215194F}" sibTransId="{5D3AE14B-A726-4616-BD91-27B2ACCA678D}"/>
    <dgm:cxn modelId="{055EA7B3-E94E-42BD-8665-7AA6EB46BA1B}" type="presParOf" srcId="{72CA83D9-D93F-4497-A8A5-841DD84E9930}" destId="{A525C211-E373-4553-8608-0A62D97D3332}" srcOrd="0" destOrd="0" presId="urn:microsoft.com/office/officeart/2005/8/layout/matrix2"/>
    <dgm:cxn modelId="{D473CC42-763F-4C9F-AF0A-ACDE3764B679}" type="presParOf" srcId="{72CA83D9-D93F-4497-A8A5-841DD84E9930}" destId="{C7A4D2E3-E7EE-4213-8ABE-99DC132156EA}" srcOrd="1" destOrd="0" presId="urn:microsoft.com/office/officeart/2005/8/layout/matrix2"/>
    <dgm:cxn modelId="{5C46923A-FF92-4213-B0F9-CF3011EE48F0}" type="presParOf" srcId="{72CA83D9-D93F-4497-A8A5-841DD84E9930}" destId="{078254F6-41D3-4788-9972-EB4B51DEDC27}" srcOrd="2" destOrd="0" presId="urn:microsoft.com/office/officeart/2005/8/layout/matrix2"/>
    <dgm:cxn modelId="{51A387D4-A67D-49E4-B478-74BBC70E5E15}" type="presParOf" srcId="{72CA83D9-D93F-4497-A8A5-841DD84E9930}" destId="{A7D955B6-8D04-465C-ADCC-9FCE3279E142}" srcOrd="3" destOrd="0" presId="urn:microsoft.com/office/officeart/2005/8/layout/matrix2"/>
    <dgm:cxn modelId="{9C479E28-3F52-43AE-A64A-8133693EAF27}" type="presParOf" srcId="{72CA83D9-D93F-4497-A8A5-841DD84E9930}" destId="{D159D888-A996-4192-9797-3BDFA1113305}" srcOrd="4" destOrd="0" presId="urn:microsoft.com/office/officeart/2005/8/layout/matrix2"/>
  </dgm:cxnLst>
  <dgm:bg/>
  <dgm:whole/>
</dgm:dataModel>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742BCA-2987-4C16-94D0-CFF7A0FE9378}" type="datetimeFigureOut">
              <a:rPr lang="en-US" smtClean="0"/>
              <a:pPr/>
              <a:t>8/27/2020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204A62-B932-4F60-BE70-57C9DF8EC96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5204A62-B932-4F60-BE70-57C9DF8EC969}"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E6D3030C-FDF9-4149-BD3C-0DDB068B22F8}" type="datetimeFigureOut">
              <a:rPr lang="en-US" smtClean="0"/>
              <a:pPr/>
              <a:t>8/27/2020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80CAA14B-7FFE-4BBC-B3F6-1459F1C756E9}"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6D3030C-FDF9-4149-BD3C-0DDB068B22F8}" type="datetimeFigureOut">
              <a:rPr lang="en-US" smtClean="0"/>
              <a:pPr/>
              <a:t>8/27/2020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0CAA14B-7FFE-4BBC-B3F6-1459F1C756E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6D3030C-FDF9-4149-BD3C-0DDB068B22F8}" type="datetimeFigureOut">
              <a:rPr lang="en-US" smtClean="0"/>
              <a:pPr/>
              <a:t>8/27/2020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0CAA14B-7FFE-4BBC-B3F6-1459F1C756E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6D3030C-FDF9-4149-BD3C-0DDB068B22F8}" type="datetimeFigureOut">
              <a:rPr lang="en-US" smtClean="0"/>
              <a:pPr/>
              <a:t>8/27/2020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0CAA14B-7FFE-4BBC-B3F6-1459F1C756E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6D3030C-FDF9-4149-BD3C-0DDB068B22F8}" type="datetimeFigureOut">
              <a:rPr lang="en-US" smtClean="0"/>
              <a:pPr/>
              <a:t>8/27/2020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0CAA14B-7FFE-4BBC-B3F6-1459F1C756E9}"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6D3030C-FDF9-4149-BD3C-0DDB068B22F8}" type="datetimeFigureOut">
              <a:rPr lang="en-US" smtClean="0"/>
              <a:pPr/>
              <a:t>8/27/2020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0CAA14B-7FFE-4BBC-B3F6-1459F1C756E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6D3030C-FDF9-4149-BD3C-0DDB068B22F8}" type="datetimeFigureOut">
              <a:rPr lang="en-US" smtClean="0"/>
              <a:pPr/>
              <a:t>8/27/2020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0CAA14B-7FFE-4BBC-B3F6-1459F1C756E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6D3030C-FDF9-4149-BD3C-0DDB068B22F8}" type="datetimeFigureOut">
              <a:rPr lang="en-US" smtClean="0"/>
              <a:pPr/>
              <a:t>8/27/2020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0CAA14B-7FFE-4BBC-B3F6-1459F1C756E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6D3030C-FDF9-4149-BD3C-0DDB068B22F8}" type="datetimeFigureOut">
              <a:rPr lang="en-US" smtClean="0"/>
              <a:pPr/>
              <a:t>8/27/2020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0CAA14B-7FFE-4BBC-B3F6-1459F1C756E9}"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6D3030C-FDF9-4149-BD3C-0DDB068B22F8}" type="datetimeFigureOut">
              <a:rPr lang="en-US" smtClean="0"/>
              <a:pPr/>
              <a:t>8/27/2020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0CAA14B-7FFE-4BBC-B3F6-1459F1C756E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E6D3030C-FDF9-4149-BD3C-0DDB068B22F8}" type="datetimeFigureOut">
              <a:rPr lang="en-US" smtClean="0"/>
              <a:pPr/>
              <a:t>8/27/2020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0CAA14B-7FFE-4BBC-B3F6-1459F1C756E9}"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6D3030C-FDF9-4149-BD3C-0DDB068B22F8}" type="datetimeFigureOut">
              <a:rPr lang="en-US" smtClean="0"/>
              <a:pPr/>
              <a:t>8/27/2020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0CAA14B-7FFE-4BBC-B3F6-1459F1C756E9}"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28" y="1214422"/>
            <a:ext cx="7410472" cy="1428760"/>
          </a:xfrm>
        </p:spPr>
        <p:txBody>
          <a:bodyPr/>
          <a:lstStyle/>
          <a:p>
            <a:r>
              <a:rPr lang="en-US" dirty="0" smtClean="0"/>
              <a:t>Human Resource Development</a:t>
            </a:r>
            <a:endParaRPr lang="en-US" dirty="0"/>
          </a:p>
        </p:txBody>
      </p:sp>
      <p:sp>
        <p:nvSpPr>
          <p:cNvPr id="3" name="Subtitle 2"/>
          <p:cNvSpPr>
            <a:spLocks noGrp="1"/>
          </p:cNvSpPr>
          <p:nvPr>
            <p:ph type="subTitle" idx="1"/>
          </p:nvPr>
        </p:nvSpPr>
        <p:spPr>
          <a:xfrm>
            <a:off x="1571604" y="3929066"/>
            <a:ext cx="7406640" cy="2000264"/>
          </a:xfrm>
        </p:spPr>
        <p:txBody>
          <a:bodyPr>
            <a:normAutofit fontScale="92500" lnSpcReduction="10000"/>
          </a:bodyPr>
          <a:lstStyle/>
          <a:p>
            <a:r>
              <a:rPr lang="en-US" dirty="0" smtClean="0"/>
              <a:t>Presented by </a:t>
            </a:r>
            <a:r>
              <a:rPr lang="en-US" dirty="0" smtClean="0"/>
              <a:t>:</a:t>
            </a:r>
          </a:p>
          <a:p>
            <a:r>
              <a:rPr lang="en-US" dirty="0" smtClean="0"/>
              <a:t>Khan </a:t>
            </a:r>
            <a:r>
              <a:rPr lang="en-US" dirty="0" err="1" smtClean="0"/>
              <a:t>Shabana</a:t>
            </a:r>
            <a:r>
              <a:rPr lang="en-US" dirty="0" smtClean="0"/>
              <a:t> </a:t>
            </a:r>
            <a:r>
              <a:rPr lang="en-US" dirty="0" err="1" smtClean="0"/>
              <a:t>Parveen</a:t>
            </a:r>
            <a:endParaRPr lang="en-US" dirty="0" smtClean="0"/>
          </a:p>
          <a:p>
            <a:r>
              <a:rPr lang="en-US" dirty="0" smtClean="0"/>
              <a:t>Asst. Professor</a:t>
            </a:r>
          </a:p>
          <a:p>
            <a:r>
              <a:rPr lang="en-US" dirty="0" smtClean="0"/>
              <a:t>Subject: Strategic </a:t>
            </a:r>
            <a:r>
              <a:rPr lang="en-US" dirty="0" err="1" smtClean="0"/>
              <a:t>Managemnet</a:t>
            </a:r>
            <a:endParaRPr lang="en-US" dirty="0" smtClean="0"/>
          </a:p>
          <a:p>
            <a:r>
              <a:rPr lang="en-US" dirty="0" smtClean="0"/>
              <a:t>Dept. Of Management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Planning</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Planning is necessary to give the organization its goals and directions to establish best procedure to reach the goals. </a:t>
            </a:r>
          </a:p>
          <a:p>
            <a:endParaRPr lang="en-US" dirty="0" smtClean="0"/>
          </a:p>
          <a:p>
            <a:pPr>
              <a:buNone/>
            </a:pPr>
            <a:r>
              <a:rPr lang="en-US" sz="4400" dirty="0" smtClean="0"/>
              <a:t>Organizing</a:t>
            </a:r>
          </a:p>
          <a:p>
            <a:pPr>
              <a:buNone/>
            </a:pPr>
            <a:endParaRPr lang="en-US" sz="4400" dirty="0" smtClean="0"/>
          </a:p>
          <a:p>
            <a:r>
              <a:rPr lang="en-US" dirty="0" smtClean="0"/>
              <a:t>After objective has been established and plans been developed then personnel manager must design and develop organization structure to carry out various operations </a:t>
            </a:r>
            <a:r>
              <a:rPr lang="en-US" dirty="0" err="1" smtClean="0"/>
              <a:t>eg</a:t>
            </a:r>
            <a:r>
              <a:rPr lang="en-US" dirty="0" smtClean="0"/>
              <a:t>.. Grouping of personnel activity</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Directing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directing function of the personnel manager involves encouraging people to work willingly and effectively for the goals of the organization.</a:t>
            </a:r>
          </a:p>
          <a:p>
            <a:pPr>
              <a:buNone/>
            </a:pPr>
            <a:endParaRPr lang="en-US" sz="4400" dirty="0" smtClean="0"/>
          </a:p>
          <a:p>
            <a:pPr>
              <a:buNone/>
            </a:pPr>
            <a:r>
              <a:rPr lang="en-US" sz="4400" dirty="0" smtClean="0"/>
              <a:t>Controlling </a:t>
            </a:r>
          </a:p>
          <a:p>
            <a:pPr>
              <a:buNone/>
            </a:pPr>
            <a:endParaRPr lang="en-US" sz="4400" dirty="0" smtClean="0"/>
          </a:p>
          <a:p>
            <a:r>
              <a:rPr lang="en-US" dirty="0" smtClean="0"/>
              <a:t>Controlling helps to evaluate and control the performance of the development in terms of various operative functions.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Operative Functions</a:t>
            </a:r>
            <a:endParaRPr lang="en-US" dirty="0"/>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HRD Professional</a:t>
            </a:r>
            <a:endParaRPr lang="en-US" dirty="0"/>
          </a:p>
        </p:txBody>
      </p:sp>
      <p:graphicFrame>
        <p:nvGraphicFramePr>
          <p:cNvPr id="5" name="Content Placeholder 4"/>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The role of HR manager must parallel the need of his or her changing organization. Successful organization are becoming more adaptable, </a:t>
            </a:r>
            <a:r>
              <a:rPr lang="en-US" dirty="0" err="1" smtClean="0"/>
              <a:t>resillent</a:t>
            </a:r>
            <a:r>
              <a:rPr lang="en-US" dirty="0" smtClean="0"/>
              <a:t>, quick to change direction and customer-centered</a:t>
            </a:r>
          </a:p>
          <a:p>
            <a:r>
              <a:rPr lang="en-US" dirty="0" smtClean="0"/>
              <a:t>Depending on the size of the organization, the HR manager has responsibility for all of the functions that deal with the need and activities of the organization’s people including these area of responsibility</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Recruiting</a:t>
            </a:r>
          </a:p>
          <a:p>
            <a:r>
              <a:rPr lang="en-US" dirty="0" smtClean="0"/>
              <a:t>Hiring</a:t>
            </a:r>
          </a:p>
          <a:p>
            <a:r>
              <a:rPr lang="en-US" dirty="0" smtClean="0"/>
              <a:t>Training</a:t>
            </a:r>
          </a:p>
          <a:p>
            <a:r>
              <a:rPr lang="en-US" dirty="0" smtClean="0"/>
              <a:t>Organization development</a:t>
            </a:r>
          </a:p>
          <a:p>
            <a:r>
              <a:rPr lang="en-US" dirty="0" smtClean="0"/>
              <a:t>Communication</a:t>
            </a:r>
          </a:p>
          <a:p>
            <a:r>
              <a:rPr lang="en-US" dirty="0" smtClean="0"/>
              <a:t>Performance management</a:t>
            </a:r>
          </a:p>
          <a:p>
            <a:r>
              <a:rPr lang="en-US" dirty="0" smtClean="0"/>
              <a:t>Coaching</a:t>
            </a:r>
          </a:p>
          <a:p>
            <a:r>
              <a:rPr lang="en-US" dirty="0" smtClean="0"/>
              <a:t>Policy recommendation</a:t>
            </a:r>
          </a:p>
          <a:p>
            <a:r>
              <a:rPr lang="en-US" dirty="0" smtClean="0"/>
              <a:t>Team building</a:t>
            </a:r>
          </a:p>
          <a:p>
            <a:r>
              <a:rPr lang="en-US" dirty="0" smtClean="0"/>
              <a:t>Employee relations</a:t>
            </a:r>
          </a:p>
          <a:p>
            <a:r>
              <a:rPr lang="en-US" dirty="0" smtClean="0"/>
              <a:t>leadership</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a:t>
            </a:r>
            <a:endParaRPr lang="en-US" dirty="0"/>
          </a:p>
        </p:txBody>
      </p:sp>
      <p:sp>
        <p:nvSpPr>
          <p:cNvPr id="5" name="Content Placeholder 4"/>
          <p:cNvSpPr>
            <a:spLocks noGrp="1"/>
          </p:cNvSpPr>
          <p:nvPr>
            <p:ph idx="1"/>
          </p:nvPr>
        </p:nvSpPr>
        <p:spPr/>
        <p:txBody>
          <a:bodyPr>
            <a:normAutofit fontScale="92500" lnSpcReduction="20000"/>
          </a:bodyPr>
          <a:lstStyle/>
          <a:p>
            <a:pPr>
              <a:buFont typeface="Wingdings" pitchFamily="2" charset="2"/>
              <a:buChar char="Ø"/>
            </a:pPr>
            <a:r>
              <a:rPr lang="en-US" b="1" dirty="0" smtClean="0"/>
              <a:t>Leadership Development &amp; Succession Planning</a:t>
            </a:r>
          </a:p>
          <a:p>
            <a:pPr>
              <a:buFont typeface="Wingdings" pitchFamily="2" charset="2"/>
              <a:buChar char="§"/>
            </a:pPr>
            <a:r>
              <a:rPr lang="en-US" dirty="0" smtClean="0"/>
              <a:t>HR professionals are expected to provide essential frameworks, processes, tools and points of view for selection and development of the future leaders</a:t>
            </a:r>
          </a:p>
          <a:p>
            <a:endParaRPr lang="en-US" dirty="0" smtClean="0"/>
          </a:p>
          <a:p>
            <a:pPr>
              <a:buFont typeface="Wingdings" pitchFamily="2" charset="2"/>
              <a:buChar char="Ø"/>
            </a:pPr>
            <a:r>
              <a:rPr lang="en-US" b="1" dirty="0" smtClean="0"/>
              <a:t>HR as change agent</a:t>
            </a:r>
          </a:p>
          <a:p>
            <a:pPr>
              <a:buFont typeface="Wingdings" pitchFamily="2" charset="2"/>
              <a:buChar char="§"/>
            </a:pPr>
            <a:r>
              <a:rPr lang="en-US" dirty="0" smtClean="0"/>
              <a:t>HR should be able to plan and lead large scale change </a:t>
            </a:r>
            <a:r>
              <a:rPr lang="en-US" dirty="0" err="1" smtClean="0"/>
              <a:t>programmes</a:t>
            </a:r>
            <a:r>
              <a:rPr lang="en-US" dirty="0" smtClean="0"/>
              <a:t> that improve performance.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1357298"/>
            <a:ext cx="8229600" cy="4357718"/>
          </a:xfrm>
        </p:spPr>
        <p:txBody>
          <a:bodyPr>
            <a:normAutofit fontScale="77500" lnSpcReduction="20000"/>
          </a:bodyPr>
          <a:lstStyle/>
          <a:p>
            <a:pPr>
              <a:buFont typeface="Wingdings" pitchFamily="2" charset="2"/>
              <a:buChar char="Ø"/>
            </a:pPr>
            <a:r>
              <a:rPr lang="en-US" b="1" dirty="0" smtClean="0"/>
              <a:t>Creating a consistent corporate culture</a:t>
            </a:r>
          </a:p>
          <a:p>
            <a:pPr>
              <a:buFont typeface="Wingdings" pitchFamily="2" charset="2"/>
              <a:buChar char="§"/>
            </a:pPr>
            <a:r>
              <a:rPr lang="en-US" dirty="0" smtClean="0"/>
              <a:t>Communicating to all locations about a common corporate culture and allowing local cultures to maintain their identity in the context of corporate culture</a:t>
            </a:r>
          </a:p>
          <a:p>
            <a:endParaRPr lang="en-US" dirty="0" smtClean="0"/>
          </a:p>
          <a:p>
            <a:pPr>
              <a:buFont typeface="Wingdings" pitchFamily="2" charset="2"/>
              <a:buChar char="Ø"/>
            </a:pPr>
            <a:r>
              <a:rPr lang="en-US" b="1" dirty="0" smtClean="0"/>
              <a:t>HR as strategic partner</a:t>
            </a:r>
          </a:p>
          <a:p>
            <a:pPr>
              <a:buFont typeface="Wingdings" pitchFamily="2" charset="2"/>
              <a:buChar char="§"/>
            </a:pPr>
            <a:r>
              <a:rPr lang="en-US" dirty="0" smtClean="0"/>
              <a:t>HR must help, coach, advise and educate senior executive on how workforce issues can affect overall performance </a:t>
            </a:r>
          </a:p>
          <a:p>
            <a:pPr>
              <a:buFont typeface="Wingdings" pitchFamily="2" charset="2"/>
              <a:buChar char="§"/>
            </a:pPr>
            <a:endParaRPr lang="en-US" dirty="0" smtClean="0"/>
          </a:p>
          <a:p>
            <a:pPr>
              <a:buFont typeface="Wingdings" pitchFamily="2" charset="2"/>
              <a:buChar char="Ø"/>
            </a:pPr>
            <a:r>
              <a:rPr lang="en-US" b="1" dirty="0" smtClean="0"/>
              <a:t>Challenges in recruitment</a:t>
            </a:r>
          </a:p>
          <a:p>
            <a:pPr>
              <a:buFont typeface="Wingdings" pitchFamily="2" charset="2"/>
              <a:buChar char="§"/>
            </a:pPr>
            <a:r>
              <a:rPr lang="en-US" dirty="0" smtClean="0"/>
              <a:t>Attracting people with multi dimensional skills, anticipating and finding people for positions that don’t exist as of yet.</a:t>
            </a:r>
          </a:p>
          <a:p>
            <a:pPr>
              <a:buFont typeface="Wingdings" pitchFamily="2" charset="2"/>
              <a:buChar char="§"/>
            </a:pPr>
            <a:endParaRPr lang="en-US" dirty="0" smtClean="0"/>
          </a:p>
          <a:p>
            <a:pPr>
              <a:buFont typeface="Wingdings" pitchFamily="2" charset="2"/>
              <a:buChar char="§"/>
            </a:pPr>
            <a:endParaRPr lang="en-US" dirty="0" smtClean="0"/>
          </a:p>
          <a:p>
            <a:pPr>
              <a:buFont typeface="Wingdings" pitchFamily="2" charset="2"/>
              <a:buChar char="§"/>
            </a:pP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71546"/>
            <a:ext cx="8229600" cy="4483113"/>
          </a:xfrm>
        </p:spPr>
        <p:txBody>
          <a:bodyPr>
            <a:noAutofit/>
          </a:bodyPr>
          <a:lstStyle/>
          <a:p>
            <a:pPr>
              <a:buFont typeface="Wingdings" pitchFamily="2" charset="2"/>
              <a:buChar char="Ø"/>
            </a:pPr>
            <a:r>
              <a:rPr lang="en-US" sz="2400" b="1" dirty="0" smtClean="0"/>
              <a:t>Attrition &amp; Retention of talent </a:t>
            </a:r>
          </a:p>
          <a:p>
            <a:pPr>
              <a:buFont typeface="Wingdings" pitchFamily="2" charset="2"/>
              <a:buChar char="§"/>
            </a:pPr>
            <a:r>
              <a:rPr lang="en-US" sz="2400" dirty="0" smtClean="0"/>
              <a:t>Retention of talent perhaps the biggest challenge in today’s era </a:t>
            </a:r>
          </a:p>
          <a:p>
            <a:pPr>
              <a:buFont typeface="Wingdings" pitchFamily="2" charset="2"/>
              <a:buChar char="§"/>
            </a:pPr>
            <a:endParaRPr lang="en-US" sz="2400" dirty="0" smtClean="0"/>
          </a:p>
          <a:p>
            <a:pPr>
              <a:buFont typeface="Wingdings" pitchFamily="2" charset="2"/>
              <a:buChar char="Ø"/>
            </a:pPr>
            <a:r>
              <a:rPr lang="en-US" sz="2400" b="1" dirty="0" smtClean="0"/>
              <a:t>Compensation Management</a:t>
            </a:r>
          </a:p>
          <a:p>
            <a:pPr>
              <a:buFont typeface="Wingdings" pitchFamily="2" charset="2"/>
              <a:buChar char="§"/>
            </a:pPr>
            <a:r>
              <a:rPr lang="en-US" sz="2400" dirty="0" smtClean="0"/>
              <a:t>Compensation plays an important part in retention strategies</a:t>
            </a:r>
          </a:p>
          <a:p>
            <a:pPr>
              <a:buFont typeface="Wingdings" pitchFamily="2" charset="2"/>
              <a:buChar char="§"/>
            </a:pPr>
            <a:r>
              <a:rPr lang="en-US" sz="2400" dirty="0" smtClean="0"/>
              <a:t>Organizational reward strategy influences both job satisfaction and motivation for the employee </a:t>
            </a:r>
          </a:p>
          <a:p>
            <a:pPr>
              <a:buFont typeface="Wingdings" pitchFamily="2" charset="2"/>
              <a:buChar char="§"/>
            </a:pPr>
            <a:endParaRPr lang="en-US" sz="2400" dirty="0" smtClean="0"/>
          </a:p>
          <a:p>
            <a:pPr>
              <a:buFont typeface="Wingdings" pitchFamily="2" charset="2"/>
              <a:buChar char="Ø"/>
            </a:pPr>
            <a:r>
              <a:rPr lang="en-US" sz="2400" b="1" dirty="0" smtClean="0"/>
              <a:t>Work life balance</a:t>
            </a:r>
          </a:p>
          <a:p>
            <a:pPr>
              <a:buFont typeface="Wingdings" pitchFamily="2" charset="2"/>
              <a:buChar char="§"/>
            </a:pPr>
            <a:r>
              <a:rPr lang="en-US" sz="2400" dirty="0" smtClean="0"/>
              <a:t>HR’s job is to create programs that creates right balance between work and life</a:t>
            </a:r>
          </a:p>
          <a:p>
            <a:pPr>
              <a:buFont typeface="Wingdings" pitchFamily="2" charset="2"/>
              <a:buChar char="§"/>
            </a:pPr>
            <a:endParaRPr lang="en-US" sz="2400" dirty="0" smtClean="0"/>
          </a:p>
          <a:p>
            <a:pPr>
              <a:buFont typeface="Wingdings" pitchFamily="2" charset="2"/>
              <a:buChar char="§"/>
            </a:pPr>
            <a:endParaRPr lang="en-US" sz="2400" dirty="0" smtClean="0"/>
          </a:p>
          <a:p>
            <a:pPr>
              <a:buFont typeface="Wingdings" pitchFamily="2" charset="2"/>
              <a:buChar char="§"/>
            </a:pPr>
            <a:endParaRPr lang="en-US" sz="2400" dirty="0" smtClean="0"/>
          </a:p>
          <a:p>
            <a:endParaRPr lang="en-US" sz="2400" dirty="0" smtClean="0"/>
          </a:p>
          <a:p>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Defination</a:t>
            </a:r>
            <a:r>
              <a:rPr lang="en-US" dirty="0" smtClean="0"/>
              <a:t> of HRD</a:t>
            </a:r>
            <a:endParaRPr lang="en-US" dirty="0"/>
          </a:p>
        </p:txBody>
      </p:sp>
      <p:sp>
        <p:nvSpPr>
          <p:cNvPr id="3" name="Content Placeholder 2"/>
          <p:cNvSpPr>
            <a:spLocks noGrp="1"/>
          </p:cNvSpPr>
          <p:nvPr>
            <p:ph idx="1"/>
          </p:nvPr>
        </p:nvSpPr>
        <p:spPr/>
        <p:txBody>
          <a:bodyPr>
            <a:normAutofit/>
          </a:bodyPr>
          <a:lstStyle/>
          <a:p>
            <a:pPr>
              <a:buNone/>
            </a:pPr>
            <a:r>
              <a:rPr lang="en-US" dirty="0" smtClean="0"/>
              <a:t>.Human resource development (HRD)is the framework for helping employee developing their personal &amp; organizational skills, knowledge and abilities </a:t>
            </a:r>
          </a:p>
          <a:p>
            <a:pPr>
              <a:buNone/>
            </a:pPr>
            <a:r>
              <a:rPr lang="en-US" dirty="0" smtClean="0"/>
              <a:t>.HRD includes such opportunities as employee training, employee career </a:t>
            </a:r>
            <a:r>
              <a:rPr lang="en-US" smtClean="0"/>
              <a:t>development ,performance management planning ,key </a:t>
            </a:r>
            <a:r>
              <a:rPr lang="en-US" dirty="0" smtClean="0"/>
              <a:t>employee identification and organizational development.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Framework for HRD process</a:t>
            </a:r>
            <a:endParaRPr lang="en-US" dirty="0"/>
          </a:p>
        </p:txBody>
      </p:sp>
      <p:pic>
        <p:nvPicPr>
          <p:cNvPr id="4" name="Content Placeholder 3" descr="a-framework-for-the-hrd-process-3-638.jpg"/>
          <p:cNvPicPr>
            <a:picLocks noGrp="1" noChangeAspect="1"/>
          </p:cNvPicPr>
          <p:nvPr>
            <p:ph idx="1"/>
          </p:nvPr>
        </p:nvPicPr>
        <p:blipFill>
          <a:blip r:embed="rId2"/>
          <a:stretch>
            <a:fillRect/>
          </a:stretch>
        </p:blipFill>
        <p:spPr>
          <a:xfrm>
            <a:off x="1000100" y="1424010"/>
            <a:ext cx="7858180" cy="5291138"/>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HRD efforts should be use the following four phases(or stages)</a:t>
            </a:r>
            <a:endParaRPr lang="en-US" dirty="0"/>
          </a:p>
        </p:txBody>
      </p:sp>
      <p:graphicFrame>
        <p:nvGraphicFramePr>
          <p:cNvPr id="5" name="Diagram 4"/>
          <p:cNvGraphicFramePr/>
          <p:nvPr/>
        </p:nvGraphicFramePr>
        <p:xfrm>
          <a:off x="1571604" y="2571744"/>
          <a:ext cx="6834214" cy="37147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Needs Assessment phase</a:t>
            </a:r>
            <a:endParaRPr lang="en-US" dirty="0"/>
          </a:p>
        </p:txBody>
      </p:sp>
      <p:sp>
        <p:nvSpPr>
          <p:cNvPr id="3" name="Content Placeholder 2"/>
          <p:cNvSpPr>
            <a:spLocks noGrp="1"/>
          </p:cNvSpPr>
          <p:nvPr>
            <p:ph idx="1"/>
          </p:nvPr>
        </p:nvSpPr>
        <p:spPr/>
        <p:txBody>
          <a:bodyPr/>
          <a:lstStyle/>
          <a:p>
            <a:r>
              <a:rPr lang="en-US" dirty="0" smtClean="0"/>
              <a:t>Establishing HRD priorities</a:t>
            </a:r>
          </a:p>
          <a:p>
            <a:r>
              <a:rPr lang="en-US" dirty="0" smtClean="0"/>
              <a:t>Defining specific training and objectives</a:t>
            </a:r>
          </a:p>
          <a:p>
            <a:r>
              <a:rPr lang="en-US" dirty="0" smtClean="0"/>
              <a:t>Establishing evaluation criteria</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phase</a:t>
            </a:r>
            <a:endParaRPr lang="en-US" dirty="0"/>
          </a:p>
        </p:txBody>
      </p:sp>
      <p:sp>
        <p:nvSpPr>
          <p:cNvPr id="3" name="Content Placeholder 2"/>
          <p:cNvSpPr>
            <a:spLocks noGrp="1"/>
          </p:cNvSpPr>
          <p:nvPr>
            <p:ph idx="1"/>
          </p:nvPr>
        </p:nvSpPr>
        <p:spPr/>
        <p:txBody>
          <a:bodyPr/>
          <a:lstStyle/>
          <a:p>
            <a:r>
              <a:rPr lang="en-US" dirty="0" smtClean="0"/>
              <a:t>Selecting who delivers programs</a:t>
            </a:r>
          </a:p>
          <a:p>
            <a:r>
              <a:rPr lang="en-US" dirty="0" smtClean="0"/>
              <a:t>Selecting and development program content</a:t>
            </a:r>
          </a:p>
          <a:p>
            <a:r>
              <a:rPr lang="en-US" dirty="0" smtClean="0"/>
              <a:t>Scheduling the training program</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phase</a:t>
            </a:r>
            <a:endParaRPr lang="en-US" dirty="0"/>
          </a:p>
        </p:txBody>
      </p:sp>
      <p:sp>
        <p:nvSpPr>
          <p:cNvPr id="3" name="Content Placeholder 2"/>
          <p:cNvSpPr>
            <a:spLocks noGrp="1"/>
          </p:cNvSpPr>
          <p:nvPr>
            <p:ph idx="1"/>
          </p:nvPr>
        </p:nvSpPr>
        <p:spPr/>
        <p:txBody>
          <a:bodyPr/>
          <a:lstStyle/>
          <a:p>
            <a:r>
              <a:rPr lang="en-US" dirty="0" smtClean="0"/>
              <a:t>Implementing or delivering the program</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phase</a:t>
            </a:r>
            <a:endParaRPr lang="en-US" dirty="0"/>
          </a:p>
        </p:txBody>
      </p:sp>
      <p:sp>
        <p:nvSpPr>
          <p:cNvPr id="3" name="Content Placeholder 2"/>
          <p:cNvSpPr>
            <a:spLocks noGrp="1"/>
          </p:cNvSpPr>
          <p:nvPr>
            <p:ph idx="1"/>
          </p:nvPr>
        </p:nvSpPr>
        <p:spPr/>
        <p:txBody>
          <a:bodyPr/>
          <a:lstStyle/>
          <a:p>
            <a:pPr>
              <a:buNone/>
            </a:pPr>
            <a:r>
              <a:rPr lang="en-US" dirty="0" smtClean="0"/>
              <a:t>Determining program effectiveness-e.g.</a:t>
            </a:r>
          </a:p>
          <a:p>
            <a:r>
              <a:rPr lang="en-US" dirty="0" smtClean="0"/>
              <a:t>Keep or change providers?</a:t>
            </a:r>
          </a:p>
          <a:p>
            <a:r>
              <a:rPr lang="en-US" dirty="0" smtClean="0"/>
              <a:t>Offer it again?</a:t>
            </a:r>
          </a:p>
          <a:p>
            <a:r>
              <a:rPr lang="en-US" dirty="0" smtClean="0"/>
              <a:t>What are the true costs?</a:t>
            </a:r>
          </a:p>
          <a:p>
            <a:r>
              <a:rPr lang="en-US" dirty="0" smtClean="0"/>
              <a:t>Can we do it another way?</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r>
              <a:rPr lang="en-US" dirty="0" smtClean="0"/>
              <a:t>                  </a:t>
            </a:r>
          </a:p>
          <a:p>
            <a:pPr>
              <a:buNone/>
            </a:pPr>
            <a:r>
              <a:rPr lang="en-US" dirty="0" smtClean="0"/>
              <a:t>                    THANK YOU</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NEED OF HRD	</a:t>
            </a:r>
            <a:endParaRPr lang="en-US" dirty="0"/>
          </a:p>
        </p:txBody>
      </p:sp>
      <p:sp>
        <p:nvSpPr>
          <p:cNvPr id="3" name="Content Placeholder 2"/>
          <p:cNvSpPr>
            <a:spLocks noGrp="1"/>
          </p:cNvSpPr>
          <p:nvPr>
            <p:ph idx="1"/>
          </p:nvPr>
        </p:nvSpPr>
        <p:spPr/>
        <p:txBody>
          <a:bodyPr/>
          <a:lstStyle/>
          <a:p>
            <a:r>
              <a:rPr lang="en-US" dirty="0" smtClean="0"/>
              <a:t>Due to the changing role of  HR functions</a:t>
            </a:r>
          </a:p>
          <a:p>
            <a:r>
              <a:rPr lang="en-US" dirty="0" smtClean="0"/>
              <a:t>The shift of organization is from industrial era models to knowledge era mode!</a:t>
            </a:r>
          </a:p>
          <a:p>
            <a:r>
              <a:rPr lang="en-US" dirty="0" smtClean="0"/>
              <a:t>Customer today are more demanding, quality conscious and cost sensitive.</a:t>
            </a:r>
          </a:p>
          <a:p>
            <a:r>
              <a:rPr lang="en-US" dirty="0" smtClean="0"/>
              <a:t>For motivation people, managers emphasize on removal of barriers.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 of HRD</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a:t>
            </a:r>
            <a:r>
              <a:rPr lang="en-US" b="1" dirty="0" smtClean="0"/>
              <a:t>early of the century</a:t>
            </a:r>
            <a:r>
              <a:rPr lang="en-US" dirty="0" smtClean="0"/>
              <a:t> saw a concern for improved efficiency through careful design work </a:t>
            </a:r>
          </a:p>
          <a:p>
            <a:r>
              <a:rPr lang="en-US" dirty="0" smtClean="0"/>
              <a:t>In the </a:t>
            </a:r>
            <a:r>
              <a:rPr lang="en-US" b="1" dirty="0" smtClean="0"/>
              <a:t>middle part of the century</a:t>
            </a:r>
            <a:r>
              <a:rPr lang="en-US" dirty="0" smtClean="0"/>
              <a:t>, emphasis shifted to the availability of managerial personnel and employee productivity.</a:t>
            </a:r>
          </a:p>
          <a:p>
            <a:r>
              <a:rPr lang="en-US" b="1" dirty="0" smtClean="0"/>
              <a:t>Recent decades </a:t>
            </a:r>
            <a:r>
              <a:rPr lang="en-US" dirty="0" smtClean="0"/>
              <a:t>have focused on the demand  for technical personnel, responses to new legislation and governmental regulations , increased concern for quality management and a renewed emphasis n productivity.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HRD &amp; HRM</a:t>
            </a:r>
            <a:endParaRPr lang="en-US" dirty="0"/>
          </a:p>
        </p:txBody>
      </p:sp>
      <p:sp>
        <p:nvSpPr>
          <p:cNvPr id="3" name="Content Placeholder 2"/>
          <p:cNvSpPr>
            <a:spLocks noGrp="1"/>
          </p:cNvSpPr>
          <p:nvPr>
            <p:ph idx="1"/>
          </p:nvPr>
        </p:nvSpPr>
        <p:spPr/>
        <p:txBody>
          <a:bodyPr/>
          <a:lstStyle/>
          <a:p>
            <a:r>
              <a:rPr lang="en-US" dirty="0" smtClean="0"/>
              <a:t>Human Resource Management-(HRM) is a branch of management; that is concerned with making best possible use of the  enterpriser’s human resource, by providing better working conditions, to the employees</a:t>
            </a:r>
          </a:p>
          <a:p>
            <a:r>
              <a:rPr lang="en-US" dirty="0" smtClean="0"/>
              <a:t>It involves those activities that arrange and coordinates the human resources of any entity.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Human Resource Development (HRD):- is a wing of HRM that keeps focusing on the growth and development part of the </a:t>
            </a:r>
            <a:r>
              <a:rPr lang="en-US" dirty="0" err="1" smtClean="0"/>
              <a:t>organisation’s</a:t>
            </a:r>
            <a:r>
              <a:rPr lang="en-US" dirty="0" smtClean="0"/>
              <a:t> manpower.</a:t>
            </a:r>
          </a:p>
          <a:p>
            <a:pPr>
              <a:buNone/>
            </a:pP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HRD is a sub-section of HRM, i.e. HRD is a section with the department of HRM.</a:t>
            </a:r>
          </a:p>
          <a:p>
            <a:r>
              <a:rPr lang="en-US" dirty="0" smtClean="0"/>
              <a:t>HRM deals with all aspects of the human resources function while HRD only deals with the development part.</a:t>
            </a:r>
          </a:p>
          <a:p>
            <a:r>
              <a:rPr lang="en-US" dirty="0" smtClean="0"/>
              <a:t>HRM is concerned with recruitment ,rewards among others while HRD is concerned with employee skills development.</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a:t>
            </a:r>
            <a:endParaRPr lang="en-US" dirty="0"/>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Managerial Functions</a:t>
            </a:r>
            <a:endParaRPr lang="en-US" dirty="0"/>
          </a:p>
        </p:txBody>
      </p:sp>
      <p:graphicFrame>
        <p:nvGraphicFramePr>
          <p:cNvPr id="6" name="Content Placeholder 5"/>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273</TotalTime>
  <Words>917</Words>
  <Application>Microsoft Office PowerPoint</Application>
  <PresentationFormat>On-screen Show (4:3)</PresentationFormat>
  <Paragraphs>139</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Solstice</vt:lpstr>
      <vt:lpstr>Human Resource Development</vt:lpstr>
      <vt:lpstr>Defination of HRD</vt:lpstr>
      <vt:lpstr>NEED OF HRD </vt:lpstr>
      <vt:lpstr>Evolution of HRD</vt:lpstr>
      <vt:lpstr>HRD &amp; HRM</vt:lpstr>
      <vt:lpstr>Cont…</vt:lpstr>
      <vt:lpstr>Summary</vt:lpstr>
      <vt:lpstr>functions</vt:lpstr>
      <vt:lpstr>Managerial Functions</vt:lpstr>
      <vt:lpstr>Planning</vt:lpstr>
      <vt:lpstr>Directing</vt:lpstr>
      <vt:lpstr>Operative Functions</vt:lpstr>
      <vt:lpstr>Cont..</vt:lpstr>
      <vt:lpstr>Role of HRD Professional</vt:lpstr>
      <vt:lpstr>Slide 15</vt:lpstr>
      <vt:lpstr>Slide 16</vt:lpstr>
      <vt:lpstr>Challenges </vt:lpstr>
      <vt:lpstr>Slide 18</vt:lpstr>
      <vt:lpstr>Slide 19</vt:lpstr>
      <vt:lpstr>Framework for HRD process</vt:lpstr>
      <vt:lpstr>Slide 21</vt:lpstr>
      <vt:lpstr>Needs Assessment phase</vt:lpstr>
      <vt:lpstr>Design phase</vt:lpstr>
      <vt:lpstr>Implementation phase</vt:lpstr>
      <vt:lpstr>Evaluation phase</vt:lpstr>
      <vt:lpstr>Slide 26</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resource Development</dc:title>
  <dc:creator>Admin</dc:creator>
  <cp:lastModifiedBy>user</cp:lastModifiedBy>
  <cp:revision>45</cp:revision>
  <dcterms:created xsi:type="dcterms:W3CDTF">2019-09-28T07:21:56Z</dcterms:created>
  <dcterms:modified xsi:type="dcterms:W3CDTF">2020-08-27T09:23:06Z</dcterms:modified>
</cp:coreProperties>
</file>