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762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skin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791200" y="5334001"/>
            <a:ext cx="335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Dr. </a:t>
            </a:r>
            <a:r>
              <a:rPr lang="en-US" sz="2000" dirty="0" err="1" smtClean="0"/>
              <a:t>Manoj</a:t>
            </a:r>
            <a:r>
              <a:rPr lang="en-US" sz="2000" dirty="0" smtClean="0"/>
              <a:t> </a:t>
            </a:r>
            <a:r>
              <a:rPr lang="en-US" sz="2000" dirty="0" err="1" smtClean="0"/>
              <a:t>Kulkarni</a:t>
            </a:r>
            <a:endParaRPr lang="en-US" sz="2000" dirty="0" smtClean="0"/>
          </a:p>
          <a:p>
            <a:r>
              <a:rPr lang="en-US" sz="2000" dirty="0" smtClean="0"/>
              <a:t>Associate Professor</a:t>
            </a:r>
          </a:p>
          <a:p>
            <a:r>
              <a:rPr lang="en-US" sz="2000" dirty="0" smtClean="0"/>
              <a:t>Department of Anatomy</a:t>
            </a:r>
          </a:p>
          <a:p>
            <a:r>
              <a:rPr lang="en-US" sz="2000" dirty="0" smtClean="0"/>
              <a:t>S.B.K.S.M.I. &amp; R.C.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Thick skin</a:t>
            </a:r>
            <a:endParaRPr lang="en-US" dirty="0"/>
          </a:p>
        </p:txBody>
      </p:sp>
      <p:pic>
        <p:nvPicPr>
          <p:cNvPr id="4" name="rg_hi" descr="http://t1.gstatic.com/images?q=tbn:ANd9GcRdPM0llOipMlooExOd-aL-AURxmMp9LSBxoIby7uU6fVO6U5co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52600" y="2133600"/>
            <a:ext cx="5943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Thick skin</a:t>
            </a:r>
            <a:endParaRPr lang="en-US" dirty="0"/>
          </a:p>
        </p:txBody>
      </p:sp>
      <p:pic>
        <p:nvPicPr>
          <p:cNvPr id="4" name="rg_hi" descr="http://t0.gstatic.com/images?q=tbn:ANd9GcSj-nOvXuKKIM3MXGQsM9OVGHrbsVibK8AgaHJQgkcrof6yOA5-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62201" y="2057401"/>
            <a:ext cx="47244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Thick skin</a:t>
            </a:r>
            <a:endParaRPr lang="en-US" dirty="0"/>
          </a:p>
        </p:txBody>
      </p:sp>
      <p:pic>
        <p:nvPicPr>
          <p:cNvPr id="4" name="rg_hi" descr="http://t2.gstatic.com/images?q=tbn:ANd9GcSand170RFT56HqDzxfT6ujgbTXhR0Naupb6cqWDpDrpPvhpCJu-A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62200" y="2057400"/>
            <a:ext cx="4267199" cy="4190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 skin</a:t>
            </a:r>
            <a:endParaRPr lang="en-US" dirty="0"/>
          </a:p>
        </p:txBody>
      </p:sp>
      <p:pic>
        <p:nvPicPr>
          <p:cNvPr id="4" name="rg_hi" descr="http://t0.gstatic.com/images?q=tbn:ANd9GcSNcCkF_Zgpcdqqoq36nkUGuitnY3kVzdDIg8Mqkh-hAaMVcpGF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4000" y="2133600"/>
            <a:ext cx="48768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 skin</a:t>
            </a:r>
            <a:endParaRPr lang="en-US" dirty="0"/>
          </a:p>
        </p:txBody>
      </p:sp>
      <p:pic>
        <p:nvPicPr>
          <p:cNvPr id="4" name="rg_hi" descr="http://t2.gstatic.com/images?q=tbn:ANd9GcQ2hsZ1CelNawNnea8xbw0OqmUe8SnXqdfbp9JiuunZZg7x8-pWqQ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9200" y="2133600"/>
            <a:ext cx="6096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5786" y="214290"/>
            <a:ext cx="714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Journal of Investigative Dermatology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(2001)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116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846–852; doi:10.1046/j.0022-202x.2001.01337.x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910" y="714356"/>
            <a:ext cx="807249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Dr Salvador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González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Assistant Professor of Dermatology, Wellman Laboratories of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Photomedicine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40 Blossom St. Bartlett Hall 814, Boston, MA 02114, U.S.A</a:t>
            </a: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71473" y="1214423"/>
          <a:ext cx="7358113" cy="4143404"/>
        </p:xfrm>
        <a:graphic>
          <a:graphicData uri="http://schemas.openxmlformats.org/drawingml/2006/table">
            <a:tbl>
              <a:tblPr/>
              <a:tblGrid>
                <a:gridCol w="1324174"/>
                <a:gridCol w="1586442"/>
                <a:gridCol w="1586442"/>
                <a:gridCol w="1297998"/>
                <a:gridCol w="1563057"/>
              </a:tblGrid>
              <a:tr h="414340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Dr Salvador </a:t>
                      </a:r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González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, Assistant Professor of Dermatology, Wellman Laboratories of </a:t>
                      </a:r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Photomedicine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Topographic Variations in Normal Skin, as Viewed by </a:t>
                      </a:r>
                      <a:r>
                        <a:rPr lang="en-US" b="0" i="1" dirty="0" smtClean="0"/>
                        <a:t>In Vivo</a:t>
                      </a:r>
                      <a:r>
                        <a:rPr lang="en-US" b="0" dirty="0" smtClean="0"/>
                        <a:t> Reflectance </a:t>
                      </a:r>
                      <a:r>
                        <a:rPr lang="en-US" b="0" dirty="0" err="1" smtClean="0"/>
                        <a:t>Confocal</a:t>
                      </a:r>
                      <a:r>
                        <a:rPr lang="en-US" b="0" dirty="0" smtClean="0"/>
                        <a:t> Microscopy</a:t>
                      </a:r>
                    </a:p>
                    <a:p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Medium Level of Evidence</a:t>
                      </a:r>
                      <a:endParaRPr lang="en-IN" dirty="0" smtClean="0">
                        <a:solidFill>
                          <a:srgbClr val="7030A0"/>
                        </a:solidFill>
                      </a:endParaRP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reflectance </a:t>
                      </a:r>
                      <a:r>
                        <a:rPr lang="en-US" sz="1400" dirty="0" err="1" smtClean="0"/>
                        <a:t>confocal</a:t>
                      </a:r>
                      <a:r>
                        <a:rPr lang="en-US" sz="1400" dirty="0" smtClean="0"/>
                        <a:t> microscopy was performed in 10 adults (eight males, two females) of various skin </a:t>
                      </a:r>
                      <a:r>
                        <a:rPr lang="en-US" sz="1400" dirty="0" err="1" smtClean="0"/>
                        <a:t>phototypes</a:t>
                      </a:r>
                      <a:r>
                        <a:rPr lang="en-US" sz="1400" dirty="0" smtClean="0"/>
                        <a:t>. Six topographic sites were studied in each subject: forehead, cheek, inner and outer forearm surfaces, lower back and leg.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 the dermis, we have found some morphologic differences of the collagen at sites of chronic sun exposure, when compared with normally protected sites. It is irregular, compressed with a haphazard arrangement of voluminous bundles as seen through CM in areas of chronic sun exposure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Our results show statistically significant differences of normal skin topographic morphology. Epidermal cell population, thicknesses of various epidermal layers, morphology of </a:t>
                      </a:r>
                      <a:r>
                        <a:rPr lang="en-US" sz="1200" dirty="0" err="1" smtClean="0"/>
                        <a:t>dermoepidermal</a:t>
                      </a:r>
                      <a:r>
                        <a:rPr lang="en-US" sz="1200" dirty="0" smtClean="0"/>
                        <a:t> junction, dermal collagen, and vasculature vary significantly from areas of average daily sun exposure to routinely sun-protected sites.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71472" y="5715016"/>
            <a:ext cx="71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lgerian" pitchFamily="82" charset="0"/>
              </a:rPr>
              <a:t>EBM Presentation on Skin &amp; Fasciae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243</Words>
  <Application>Microsoft Office PowerPoint</Application>
  <PresentationFormat>On-screen Show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skin</vt:lpstr>
      <vt:lpstr>Thick skin</vt:lpstr>
      <vt:lpstr>Thick skin</vt:lpstr>
      <vt:lpstr>Thick skin</vt:lpstr>
      <vt:lpstr>Thin skin</vt:lpstr>
      <vt:lpstr>Thin skin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skin</dc:title>
  <dc:creator/>
  <cp:lastModifiedBy>Admin</cp:lastModifiedBy>
  <cp:revision>5</cp:revision>
  <dcterms:created xsi:type="dcterms:W3CDTF">2006-08-16T00:00:00Z</dcterms:created>
  <dcterms:modified xsi:type="dcterms:W3CDTF">2020-08-13T06:22:58Z</dcterms:modified>
</cp:coreProperties>
</file>