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324" r:id="rId3"/>
    <p:sldId id="312" r:id="rId4"/>
    <p:sldId id="257" r:id="rId5"/>
    <p:sldId id="315" r:id="rId6"/>
    <p:sldId id="258" r:id="rId7"/>
    <p:sldId id="260" r:id="rId8"/>
    <p:sldId id="326" r:id="rId9"/>
    <p:sldId id="327" r:id="rId10"/>
    <p:sldId id="314" r:id="rId11"/>
    <p:sldId id="316" r:id="rId12"/>
    <p:sldId id="313" r:id="rId13"/>
    <p:sldId id="264" r:id="rId14"/>
    <p:sldId id="271" r:id="rId15"/>
    <p:sldId id="274" r:id="rId16"/>
    <p:sldId id="294" r:id="rId17"/>
    <p:sldId id="265" r:id="rId18"/>
    <p:sldId id="266" r:id="rId19"/>
    <p:sldId id="317" r:id="rId20"/>
    <p:sldId id="325" r:id="rId21"/>
    <p:sldId id="328" r:id="rId22"/>
    <p:sldId id="329" r:id="rId23"/>
    <p:sldId id="330" r:id="rId24"/>
    <p:sldId id="331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81" autoAdjust="0"/>
  </p:normalViewPr>
  <p:slideViewPr>
    <p:cSldViewPr>
      <p:cViewPr varScale="1">
        <p:scale>
          <a:sx n="67" d="100"/>
          <a:sy n="67" d="100"/>
        </p:scale>
        <p:origin x="14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8083E-2DA9-4933-A763-C79028816C2B}" type="doc">
      <dgm:prSet loTypeId="urn:microsoft.com/office/officeart/2005/8/layout/equation1" loCatId="process" qsTypeId="urn:microsoft.com/office/officeart/2005/8/quickstyle/3d1" qsCatId="3D" csTypeId="urn:microsoft.com/office/officeart/2005/8/colors/accent5_1" csCatId="accent5" phldr="1"/>
      <dgm:spPr/>
    </dgm:pt>
    <dgm:pt modelId="{E0DD155F-FD8C-470D-8823-6EA8B4B2B397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ZnO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IN" dirty="0"/>
        </a:p>
      </dgm:t>
    </dgm:pt>
    <dgm:pt modelId="{DF14A13C-AE5B-4D29-8623-495BBF23B55E}" type="parTrans" cxnId="{2F989280-47E8-4984-901A-1FE960C9B68C}">
      <dgm:prSet/>
      <dgm:spPr/>
      <dgm:t>
        <a:bodyPr/>
        <a:lstStyle/>
        <a:p>
          <a:endParaRPr lang="en-IN"/>
        </a:p>
      </dgm:t>
    </dgm:pt>
    <dgm:pt modelId="{B910E80E-4D98-4C08-A5E0-2DF73A9F067A}" type="sibTrans" cxnId="{2F989280-47E8-4984-901A-1FE960C9B68C}">
      <dgm:prSet/>
      <dgm:spPr/>
      <dgm:t>
        <a:bodyPr/>
        <a:lstStyle/>
        <a:p>
          <a:endParaRPr lang="en-IN"/>
        </a:p>
      </dgm:t>
    </dgm:pt>
    <dgm:pt modelId="{42E2A770-B31C-452D-8B54-0AEBF56DA59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H</a:t>
          </a:r>
          <a:r>
            <a:rPr lang="en-US" b="1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O</a:t>
          </a:r>
          <a:endParaRPr lang="en-IN" dirty="0"/>
        </a:p>
      </dgm:t>
    </dgm:pt>
    <dgm:pt modelId="{848D8697-8AE5-4F1A-9145-06F412D17543}" type="parTrans" cxnId="{9004D787-8B1F-4317-A3D8-D425882E6A5C}">
      <dgm:prSet/>
      <dgm:spPr/>
      <dgm:t>
        <a:bodyPr/>
        <a:lstStyle/>
        <a:p>
          <a:endParaRPr lang="en-IN"/>
        </a:p>
      </dgm:t>
    </dgm:pt>
    <dgm:pt modelId="{5FF32327-BACB-4BD7-B376-7E502C82802C}" type="sibTrans" cxnId="{9004D787-8B1F-4317-A3D8-D425882E6A5C}">
      <dgm:prSet/>
      <dgm:spPr/>
      <dgm:t>
        <a:bodyPr/>
        <a:lstStyle/>
        <a:p>
          <a:endParaRPr lang="en-IN"/>
        </a:p>
      </dgm:t>
    </dgm:pt>
    <dgm:pt modelId="{E890041B-0402-476E-B318-627F6519CF61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Zn (OH)</a:t>
          </a:r>
          <a:r>
            <a:rPr lang="en-US" b="1" baseline="-25000" dirty="0" smtClean="0">
              <a:latin typeface="Times New Roman" pitchFamily="18" charset="0"/>
              <a:cs typeface="Times New Roman" pitchFamily="18" charset="0"/>
            </a:rPr>
            <a:t> 2</a:t>
          </a:r>
          <a:endParaRPr lang="en-IN" dirty="0"/>
        </a:p>
      </dgm:t>
    </dgm:pt>
    <dgm:pt modelId="{89AE301A-36A1-4EFF-A75A-A86FC843FF02}" type="parTrans" cxnId="{55C3188A-E771-4D59-89BF-09DB9B06A40D}">
      <dgm:prSet/>
      <dgm:spPr/>
      <dgm:t>
        <a:bodyPr/>
        <a:lstStyle/>
        <a:p>
          <a:endParaRPr lang="en-IN"/>
        </a:p>
      </dgm:t>
    </dgm:pt>
    <dgm:pt modelId="{60EE1014-1370-4F58-8254-D42CB9721EFC}" type="sibTrans" cxnId="{55C3188A-E771-4D59-89BF-09DB9B06A40D}">
      <dgm:prSet/>
      <dgm:spPr/>
      <dgm:t>
        <a:bodyPr/>
        <a:lstStyle/>
        <a:p>
          <a:endParaRPr lang="en-IN"/>
        </a:p>
      </dgm:t>
    </dgm:pt>
    <dgm:pt modelId="{C2273904-DA72-487E-9710-400F0FF05713}" type="pres">
      <dgm:prSet presAssocID="{6E68083E-2DA9-4933-A763-C79028816C2B}" presName="linearFlow" presStyleCnt="0">
        <dgm:presLayoutVars>
          <dgm:dir/>
          <dgm:resizeHandles val="exact"/>
        </dgm:presLayoutVars>
      </dgm:prSet>
      <dgm:spPr/>
    </dgm:pt>
    <dgm:pt modelId="{9E1AC002-7630-415B-B706-BCB9C9A7A46C}" type="pres">
      <dgm:prSet presAssocID="{E0DD155F-FD8C-470D-8823-6EA8B4B2B3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79D84C-19EB-4C1B-BC38-BE2B89B67EAD}" type="pres">
      <dgm:prSet presAssocID="{B910E80E-4D98-4C08-A5E0-2DF73A9F067A}" presName="spacerL" presStyleCnt="0"/>
      <dgm:spPr/>
    </dgm:pt>
    <dgm:pt modelId="{3E1DF963-4A5D-4F80-AF0D-77BB9398D658}" type="pres">
      <dgm:prSet presAssocID="{B910E80E-4D98-4C08-A5E0-2DF73A9F067A}" presName="sibTrans" presStyleLbl="sibTrans2D1" presStyleIdx="0" presStyleCnt="2"/>
      <dgm:spPr/>
      <dgm:t>
        <a:bodyPr/>
        <a:lstStyle/>
        <a:p>
          <a:endParaRPr lang="en-IN"/>
        </a:p>
      </dgm:t>
    </dgm:pt>
    <dgm:pt modelId="{734C358D-86CF-43B0-A5EB-4CB4946A8352}" type="pres">
      <dgm:prSet presAssocID="{B910E80E-4D98-4C08-A5E0-2DF73A9F067A}" presName="spacerR" presStyleCnt="0"/>
      <dgm:spPr/>
    </dgm:pt>
    <dgm:pt modelId="{32A15297-C286-4588-BBE3-A625BDA5475F}" type="pres">
      <dgm:prSet presAssocID="{42E2A770-B31C-452D-8B54-0AEBF56DA5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7E973C9-F21A-4B8F-A554-EA5EA379BC55}" type="pres">
      <dgm:prSet presAssocID="{5FF32327-BACB-4BD7-B376-7E502C82802C}" presName="spacerL" presStyleCnt="0"/>
      <dgm:spPr/>
    </dgm:pt>
    <dgm:pt modelId="{1F1EE53F-FE41-4808-B3B5-7B6F3CFDF08A}" type="pres">
      <dgm:prSet presAssocID="{5FF32327-BACB-4BD7-B376-7E502C82802C}" presName="sibTrans" presStyleLbl="sibTrans2D1" presStyleIdx="1" presStyleCnt="2"/>
      <dgm:spPr/>
      <dgm:t>
        <a:bodyPr/>
        <a:lstStyle/>
        <a:p>
          <a:endParaRPr lang="en-IN"/>
        </a:p>
      </dgm:t>
    </dgm:pt>
    <dgm:pt modelId="{EB91C1E8-0D4B-4FC0-9421-34F016425943}" type="pres">
      <dgm:prSet presAssocID="{5FF32327-BACB-4BD7-B376-7E502C82802C}" presName="spacerR" presStyleCnt="0"/>
      <dgm:spPr/>
    </dgm:pt>
    <dgm:pt modelId="{0A41B745-DEB8-4FA5-9C60-230F5B2B5595}" type="pres">
      <dgm:prSet presAssocID="{E890041B-0402-476E-B318-627F6519CF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1CBB377-1267-409D-8204-1CF2CD7ACF19}" type="presOf" srcId="{B910E80E-4D98-4C08-A5E0-2DF73A9F067A}" destId="{3E1DF963-4A5D-4F80-AF0D-77BB9398D658}" srcOrd="0" destOrd="0" presId="urn:microsoft.com/office/officeart/2005/8/layout/equation1"/>
    <dgm:cxn modelId="{18D0AEB3-60DA-4D37-A2E0-850E8B3A4B1C}" type="presOf" srcId="{6E68083E-2DA9-4933-A763-C79028816C2B}" destId="{C2273904-DA72-487E-9710-400F0FF05713}" srcOrd="0" destOrd="0" presId="urn:microsoft.com/office/officeart/2005/8/layout/equation1"/>
    <dgm:cxn modelId="{55C3188A-E771-4D59-89BF-09DB9B06A40D}" srcId="{6E68083E-2DA9-4933-A763-C79028816C2B}" destId="{E890041B-0402-476E-B318-627F6519CF61}" srcOrd="2" destOrd="0" parTransId="{89AE301A-36A1-4EFF-A75A-A86FC843FF02}" sibTransId="{60EE1014-1370-4F58-8254-D42CB9721EFC}"/>
    <dgm:cxn modelId="{9004D787-8B1F-4317-A3D8-D425882E6A5C}" srcId="{6E68083E-2DA9-4933-A763-C79028816C2B}" destId="{42E2A770-B31C-452D-8B54-0AEBF56DA59D}" srcOrd="1" destOrd="0" parTransId="{848D8697-8AE5-4F1A-9145-06F412D17543}" sibTransId="{5FF32327-BACB-4BD7-B376-7E502C82802C}"/>
    <dgm:cxn modelId="{8808404E-5409-4D55-AB96-D12D448142A8}" type="presOf" srcId="{E0DD155F-FD8C-470D-8823-6EA8B4B2B397}" destId="{9E1AC002-7630-415B-B706-BCB9C9A7A46C}" srcOrd="0" destOrd="0" presId="urn:microsoft.com/office/officeart/2005/8/layout/equation1"/>
    <dgm:cxn modelId="{108E9809-1013-4B7E-90C3-91BF57E7AB84}" type="presOf" srcId="{5FF32327-BACB-4BD7-B376-7E502C82802C}" destId="{1F1EE53F-FE41-4808-B3B5-7B6F3CFDF08A}" srcOrd="0" destOrd="0" presId="urn:microsoft.com/office/officeart/2005/8/layout/equation1"/>
    <dgm:cxn modelId="{326886A4-1402-4A60-ADCC-040AE28A84AC}" type="presOf" srcId="{42E2A770-B31C-452D-8B54-0AEBF56DA59D}" destId="{32A15297-C286-4588-BBE3-A625BDA5475F}" srcOrd="0" destOrd="0" presId="urn:microsoft.com/office/officeart/2005/8/layout/equation1"/>
    <dgm:cxn modelId="{2F989280-47E8-4984-901A-1FE960C9B68C}" srcId="{6E68083E-2DA9-4933-A763-C79028816C2B}" destId="{E0DD155F-FD8C-470D-8823-6EA8B4B2B397}" srcOrd="0" destOrd="0" parTransId="{DF14A13C-AE5B-4D29-8623-495BBF23B55E}" sibTransId="{B910E80E-4D98-4C08-A5E0-2DF73A9F067A}"/>
    <dgm:cxn modelId="{CCFDA4BB-A988-4B6F-BAB8-96985E3D2000}" type="presOf" srcId="{E890041B-0402-476E-B318-627F6519CF61}" destId="{0A41B745-DEB8-4FA5-9C60-230F5B2B5595}" srcOrd="0" destOrd="0" presId="urn:microsoft.com/office/officeart/2005/8/layout/equation1"/>
    <dgm:cxn modelId="{14610953-4D71-40C6-9E27-5B98334AA750}" type="presParOf" srcId="{C2273904-DA72-487E-9710-400F0FF05713}" destId="{9E1AC002-7630-415B-B706-BCB9C9A7A46C}" srcOrd="0" destOrd="0" presId="urn:microsoft.com/office/officeart/2005/8/layout/equation1"/>
    <dgm:cxn modelId="{665A32D0-CF70-404E-A865-B907DBD5509F}" type="presParOf" srcId="{C2273904-DA72-487E-9710-400F0FF05713}" destId="{5779D84C-19EB-4C1B-BC38-BE2B89B67EAD}" srcOrd="1" destOrd="0" presId="urn:microsoft.com/office/officeart/2005/8/layout/equation1"/>
    <dgm:cxn modelId="{C9B772DB-48DC-4CA7-A2BF-C6887E032F16}" type="presParOf" srcId="{C2273904-DA72-487E-9710-400F0FF05713}" destId="{3E1DF963-4A5D-4F80-AF0D-77BB9398D658}" srcOrd="2" destOrd="0" presId="urn:microsoft.com/office/officeart/2005/8/layout/equation1"/>
    <dgm:cxn modelId="{C0B298EF-D68B-485E-882A-A75531C79FFC}" type="presParOf" srcId="{C2273904-DA72-487E-9710-400F0FF05713}" destId="{734C358D-86CF-43B0-A5EB-4CB4946A8352}" srcOrd="3" destOrd="0" presId="urn:microsoft.com/office/officeart/2005/8/layout/equation1"/>
    <dgm:cxn modelId="{8A57651B-A2FA-46F7-BDBF-770ECD0FD2B7}" type="presParOf" srcId="{C2273904-DA72-487E-9710-400F0FF05713}" destId="{32A15297-C286-4588-BBE3-A625BDA5475F}" srcOrd="4" destOrd="0" presId="urn:microsoft.com/office/officeart/2005/8/layout/equation1"/>
    <dgm:cxn modelId="{3C70D480-DDD6-46AE-AFA0-75DD831D53AA}" type="presParOf" srcId="{C2273904-DA72-487E-9710-400F0FF05713}" destId="{07E973C9-F21A-4B8F-A554-EA5EA379BC55}" srcOrd="5" destOrd="0" presId="urn:microsoft.com/office/officeart/2005/8/layout/equation1"/>
    <dgm:cxn modelId="{D7127568-B572-4665-9BAC-0BBD71182BAD}" type="presParOf" srcId="{C2273904-DA72-487E-9710-400F0FF05713}" destId="{1F1EE53F-FE41-4808-B3B5-7B6F3CFDF08A}" srcOrd="6" destOrd="0" presId="urn:microsoft.com/office/officeart/2005/8/layout/equation1"/>
    <dgm:cxn modelId="{14459B39-A0FB-4C40-914F-37EF904A805D}" type="presParOf" srcId="{C2273904-DA72-487E-9710-400F0FF05713}" destId="{EB91C1E8-0D4B-4FC0-9421-34F016425943}" srcOrd="7" destOrd="0" presId="urn:microsoft.com/office/officeart/2005/8/layout/equation1"/>
    <dgm:cxn modelId="{63E26E58-A079-40A8-B034-35AA6E8053B9}" type="presParOf" srcId="{C2273904-DA72-487E-9710-400F0FF05713}" destId="{0A41B745-DEB8-4FA5-9C60-230F5B2B5595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92984-FD2E-4399-92B2-BE241883A82E}" type="doc">
      <dgm:prSet loTypeId="urn:microsoft.com/office/officeart/2005/8/layout/equation1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IN"/>
        </a:p>
      </dgm:t>
    </dgm:pt>
    <dgm:pt modelId="{3B2C81C4-DD62-4030-84A3-ABB77B8B57D6}">
      <dgm:prSet phldrT="[Text]"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Zn(OH)</a:t>
          </a:r>
          <a:r>
            <a:rPr lang="en-US" sz="1600" b="1" baseline="-25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IN" sz="1600" dirty="0"/>
        </a:p>
      </dgm:t>
    </dgm:pt>
    <dgm:pt modelId="{1C2429C0-D1DC-4FCC-89D7-CA76D6968695}" type="parTrans" cxnId="{3BA67133-D686-4BA5-B6BA-D094D54D6A52}">
      <dgm:prSet/>
      <dgm:spPr/>
      <dgm:t>
        <a:bodyPr/>
        <a:lstStyle/>
        <a:p>
          <a:endParaRPr lang="en-IN"/>
        </a:p>
      </dgm:t>
    </dgm:pt>
    <dgm:pt modelId="{12CF7A62-9F06-47DF-9DFE-DB7D1BA15DA7}" type="sibTrans" cxnId="{3BA67133-D686-4BA5-B6BA-D094D54D6A52}">
      <dgm:prSet/>
      <dgm:spPr/>
      <dgm:t>
        <a:bodyPr/>
        <a:lstStyle/>
        <a:p>
          <a:endParaRPr lang="en-IN"/>
        </a:p>
      </dgm:t>
    </dgm:pt>
    <dgm:pt modelId="{EB758E94-C867-4373-9594-3BE24E8E110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2HE</a:t>
          </a:r>
          <a:endParaRPr lang="en-IN" dirty="0"/>
        </a:p>
      </dgm:t>
    </dgm:pt>
    <dgm:pt modelId="{CECC6815-0DE4-4580-9739-671B2C0E2BC4}" type="parTrans" cxnId="{34AE6ECD-67D2-4892-BA01-8BF957C1634E}">
      <dgm:prSet/>
      <dgm:spPr/>
      <dgm:t>
        <a:bodyPr/>
        <a:lstStyle/>
        <a:p>
          <a:endParaRPr lang="en-IN"/>
        </a:p>
      </dgm:t>
    </dgm:pt>
    <dgm:pt modelId="{F1E85A68-4689-4942-9C23-279C172EA828}" type="sibTrans" cxnId="{34AE6ECD-67D2-4892-BA01-8BF957C1634E}">
      <dgm:prSet/>
      <dgm:spPr/>
      <dgm:t>
        <a:bodyPr/>
        <a:lstStyle/>
        <a:p>
          <a:endParaRPr lang="en-IN"/>
        </a:p>
      </dgm:t>
    </dgm:pt>
    <dgm:pt modelId="{787311C9-DA6F-4F8C-A148-602B7C338C81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ZnE</a:t>
          </a:r>
          <a:r>
            <a:rPr lang="en-US" b="1" baseline="-25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IN" dirty="0"/>
        </a:p>
      </dgm:t>
    </dgm:pt>
    <dgm:pt modelId="{41EE8415-7BDD-42C9-AD0B-2852EEC7264F}" type="parTrans" cxnId="{F72EE2E3-20E0-46B7-9E30-CC8C635EE20A}">
      <dgm:prSet/>
      <dgm:spPr/>
      <dgm:t>
        <a:bodyPr/>
        <a:lstStyle/>
        <a:p>
          <a:endParaRPr lang="en-IN"/>
        </a:p>
      </dgm:t>
    </dgm:pt>
    <dgm:pt modelId="{9BE28A6F-C439-4802-A2CC-6B50A0DEF6EF}" type="sibTrans" cxnId="{F72EE2E3-20E0-46B7-9E30-CC8C635EE20A}">
      <dgm:prSet/>
      <dgm:spPr/>
      <dgm:t>
        <a:bodyPr/>
        <a:lstStyle/>
        <a:p>
          <a:endParaRPr lang="en-IN"/>
        </a:p>
      </dgm:t>
    </dgm:pt>
    <dgm:pt modelId="{A6F9F32E-B116-41A1-A966-A76A7183C32E}">
      <dgm:prSet/>
      <dgm:spPr/>
      <dgm:t>
        <a:bodyPr/>
        <a:lstStyle/>
        <a:p>
          <a:endParaRPr lang="en-IN" dirty="0"/>
        </a:p>
      </dgm:t>
    </dgm:pt>
    <dgm:pt modelId="{678A1C25-6ECD-4C27-B9A1-E298292D6258}" type="parTrans" cxnId="{0BE3FA5B-EEDC-4445-A567-4BEDB6C925CB}">
      <dgm:prSet/>
      <dgm:spPr/>
      <dgm:t>
        <a:bodyPr/>
        <a:lstStyle/>
        <a:p>
          <a:endParaRPr lang="en-IN"/>
        </a:p>
      </dgm:t>
    </dgm:pt>
    <dgm:pt modelId="{FA8D8279-302B-43E1-A203-C38529AB6C87}" type="sibTrans" cxnId="{0BE3FA5B-EEDC-4445-A567-4BEDB6C925CB}">
      <dgm:prSet/>
      <dgm:spPr/>
      <dgm:t>
        <a:bodyPr/>
        <a:lstStyle/>
        <a:p>
          <a:endParaRPr lang="en-IN"/>
        </a:p>
      </dgm:t>
    </dgm:pt>
    <dgm:pt modelId="{095076DB-C33D-4C37-A0ED-08C882BAFF17}" type="pres">
      <dgm:prSet presAssocID="{D6692984-FD2E-4399-92B2-BE241883A82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A231A0A-04F7-4C08-81FD-090D4EBF7436}" type="pres">
      <dgm:prSet presAssocID="{3B2C81C4-DD62-4030-84A3-ABB77B8B57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616404-EFDB-4B00-816C-A8F55731B6BC}" type="pres">
      <dgm:prSet presAssocID="{12CF7A62-9F06-47DF-9DFE-DB7D1BA15DA7}" presName="spacerL" presStyleCnt="0"/>
      <dgm:spPr/>
    </dgm:pt>
    <dgm:pt modelId="{70773E4F-9533-4386-9D75-F63424F66874}" type="pres">
      <dgm:prSet presAssocID="{12CF7A62-9F06-47DF-9DFE-DB7D1BA15DA7}" presName="sibTrans" presStyleLbl="sibTrans2D1" presStyleIdx="0" presStyleCnt="3"/>
      <dgm:spPr/>
      <dgm:t>
        <a:bodyPr/>
        <a:lstStyle/>
        <a:p>
          <a:endParaRPr lang="en-IN"/>
        </a:p>
      </dgm:t>
    </dgm:pt>
    <dgm:pt modelId="{EB39B2D0-7C4E-472D-B68B-22939C287463}" type="pres">
      <dgm:prSet presAssocID="{12CF7A62-9F06-47DF-9DFE-DB7D1BA15DA7}" presName="spacerR" presStyleCnt="0"/>
      <dgm:spPr/>
    </dgm:pt>
    <dgm:pt modelId="{648F6C06-7D77-4A7F-98F2-C86719B791E4}" type="pres">
      <dgm:prSet presAssocID="{EB758E94-C867-4373-9594-3BE24E8E110D}" presName="node" presStyleLbl="node1" presStyleIdx="1" presStyleCnt="4" custLinFactNeighborX="46816" custLinFactNeighborY="-102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3AF241-00EF-4179-B553-0B3ABA4928E1}" type="pres">
      <dgm:prSet presAssocID="{F1E85A68-4689-4942-9C23-279C172EA828}" presName="spacerL" presStyleCnt="0"/>
      <dgm:spPr/>
    </dgm:pt>
    <dgm:pt modelId="{88C53D8C-9761-4211-BCB0-DBF1695ED8C6}" type="pres">
      <dgm:prSet presAssocID="{F1E85A68-4689-4942-9C23-279C172EA828}" presName="sibTrans" presStyleLbl="sibTrans2D1" presStyleIdx="1" presStyleCnt="3" custLinFactX="250836" custLinFactNeighborX="300000" custLinFactNeighborY="-2519"/>
      <dgm:spPr/>
      <dgm:t>
        <a:bodyPr/>
        <a:lstStyle/>
        <a:p>
          <a:endParaRPr lang="en-IN"/>
        </a:p>
      </dgm:t>
    </dgm:pt>
    <dgm:pt modelId="{71FFAEEC-0A11-4E24-960A-837A32A4A7E9}" type="pres">
      <dgm:prSet presAssocID="{F1E85A68-4689-4942-9C23-279C172EA828}" presName="spacerR" presStyleCnt="0"/>
      <dgm:spPr/>
    </dgm:pt>
    <dgm:pt modelId="{1AEAB7F2-273D-483D-A67F-302CC5A66BC7}" type="pres">
      <dgm:prSet presAssocID="{787311C9-DA6F-4F8C-A148-602B7C338C81}" presName="node" presStyleLbl="node1" presStyleIdx="2" presStyleCnt="4" custScaleX="93818" custLinFactNeighborX="11251" custLinFactNeighborY="-102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7591C1-A87C-4F9F-9746-25DD324B8FDC}" type="pres">
      <dgm:prSet presAssocID="{9BE28A6F-C439-4802-A2CC-6B50A0DEF6EF}" presName="spacerL" presStyleCnt="0"/>
      <dgm:spPr/>
    </dgm:pt>
    <dgm:pt modelId="{4CBBA374-B99F-4642-8EBF-C944C5A172B8}" type="pres">
      <dgm:prSet presAssocID="{9BE28A6F-C439-4802-A2CC-6B50A0DEF6EF}" presName="sibTrans" presStyleLbl="sibTrans2D1" presStyleIdx="2" presStyleCnt="3" custLinFactX="-250354" custLinFactNeighborX="-300000" custLinFactNeighborY="9298"/>
      <dgm:spPr/>
      <dgm:t>
        <a:bodyPr/>
        <a:lstStyle/>
        <a:p>
          <a:endParaRPr lang="en-IN"/>
        </a:p>
      </dgm:t>
    </dgm:pt>
    <dgm:pt modelId="{6AC41768-3853-4DD2-B1C1-944990838BB0}" type="pres">
      <dgm:prSet presAssocID="{9BE28A6F-C439-4802-A2CC-6B50A0DEF6EF}" presName="spacerR" presStyleCnt="0"/>
      <dgm:spPr/>
    </dgm:pt>
    <dgm:pt modelId="{48D322F6-AB2C-4868-AA7A-70B9494F5935}" type="pres">
      <dgm:prSet presAssocID="{A6F9F32E-B116-41A1-A966-A76A7183C32E}" presName="node" presStyleLbl="node1" presStyleIdx="3" presStyleCnt="4" custLinFactNeighborX="-32592" custLinFactNeighborY="-787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B1E7A25-E080-4989-A7A6-8E119DA14D97}" type="presOf" srcId="{12CF7A62-9F06-47DF-9DFE-DB7D1BA15DA7}" destId="{70773E4F-9533-4386-9D75-F63424F66874}" srcOrd="0" destOrd="0" presId="urn:microsoft.com/office/officeart/2005/8/layout/equation1"/>
    <dgm:cxn modelId="{1A1832A9-4100-4BF5-9041-2F776937D797}" type="presOf" srcId="{3B2C81C4-DD62-4030-84A3-ABB77B8B57D6}" destId="{EA231A0A-04F7-4C08-81FD-090D4EBF7436}" srcOrd="0" destOrd="0" presId="urn:microsoft.com/office/officeart/2005/8/layout/equation1"/>
    <dgm:cxn modelId="{14A8F190-9F10-470C-8A51-C070C1A0E2A5}" type="presOf" srcId="{9BE28A6F-C439-4802-A2CC-6B50A0DEF6EF}" destId="{4CBBA374-B99F-4642-8EBF-C944C5A172B8}" srcOrd="0" destOrd="0" presId="urn:microsoft.com/office/officeart/2005/8/layout/equation1"/>
    <dgm:cxn modelId="{F72EE2E3-20E0-46B7-9E30-CC8C635EE20A}" srcId="{D6692984-FD2E-4399-92B2-BE241883A82E}" destId="{787311C9-DA6F-4F8C-A148-602B7C338C81}" srcOrd="2" destOrd="0" parTransId="{41EE8415-7BDD-42C9-AD0B-2852EEC7264F}" sibTransId="{9BE28A6F-C439-4802-A2CC-6B50A0DEF6EF}"/>
    <dgm:cxn modelId="{34AE6ECD-67D2-4892-BA01-8BF957C1634E}" srcId="{D6692984-FD2E-4399-92B2-BE241883A82E}" destId="{EB758E94-C867-4373-9594-3BE24E8E110D}" srcOrd="1" destOrd="0" parTransId="{CECC6815-0DE4-4580-9739-671B2C0E2BC4}" sibTransId="{F1E85A68-4689-4942-9C23-279C172EA828}"/>
    <dgm:cxn modelId="{5FDB72FD-F226-416C-B4C3-173CF612A0E4}" type="presOf" srcId="{A6F9F32E-B116-41A1-A966-A76A7183C32E}" destId="{48D322F6-AB2C-4868-AA7A-70B9494F5935}" srcOrd="0" destOrd="0" presId="urn:microsoft.com/office/officeart/2005/8/layout/equation1"/>
    <dgm:cxn modelId="{3BA67133-D686-4BA5-B6BA-D094D54D6A52}" srcId="{D6692984-FD2E-4399-92B2-BE241883A82E}" destId="{3B2C81C4-DD62-4030-84A3-ABB77B8B57D6}" srcOrd="0" destOrd="0" parTransId="{1C2429C0-D1DC-4FCC-89D7-CA76D6968695}" sibTransId="{12CF7A62-9F06-47DF-9DFE-DB7D1BA15DA7}"/>
    <dgm:cxn modelId="{7FA8245B-B722-4207-978B-42A49684403A}" type="presOf" srcId="{D6692984-FD2E-4399-92B2-BE241883A82E}" destId="{095076DB-C33D-4C37-A0ED-08C882BAFF17}" srcOrd="0" destOrd="0" presId="urn:microsoft.com/office/officeart/2005/8/layout/equation1"/>
    <dgm:cxn modelId="{B04869C1-AD11-42DF-A82E-01C4538696EE}" type="presOf" srcId="{EB758E94-C867-4373-9594-3BE24E8E110D}" destId="{648F6C06-7D77-4A7F-98F2-C86719B791E4}" srcOrd="0" destOrd="0" presId="urn:microsoft.com/office/officeart/2005/8/layout/equation1"/>
    <dgm:cxn modelId="{0BE3FA5B-EEDC-4445-A567-4BEDB6C925CB}" srcId="{D6692984-FD2E-4399-92B2-BE241883A82E}" destId="{A6F9F32E-B116-41A1-A966-A76A7183C32E}" srcOrd="3" destOrd="0" parTransId="{678A1C25-6ECD-4C27-B9A1-E298292D6258}" sibTransId="{FA8D8279-302B-43E1-A203-C38529AB6C87}"/>
    <dgm:cxn modelId="{A588705F-C148-4350-9053-11FAAB71BDD3}" type="presOf" srcId="{F1E85A68-4689-4942-9C23-279C172EA828}" destId="{88C53D8C-9761-4211-BCB0-DBF1695ED8C6}" srcOrd="0" destOrd="0" presId="urn:microsoft.com/office/officeart/2005/8/layout/equation1"/>
    <dgm:cxn modelId="{4004C2EE-2689-4E22-83C2-386922B47822}" type="presOf" srcId="{787311C9-DA6F-4F8C-A148-602B7C338C81}" destId="{1AEAB7F2-273D-483D-A67F-302CC5A66BC7}" srcOrd="0" destOrd="0" presId="urn:microsoft.com/office/officeart/2005/8/layout/equation1"/>
    <dgm:cxn modelId="{1F88DF05-DFDA-4616-B149-4B573847B4FA}" type="presParOf" srcId="{095076DB-C33D-4C37-A0ED-08C882BAFF17}" destId="{EA231A0A-04F7-4C08-81FD-090D4EBF7436}" srcOrd="0" destOrd="0" presId="urn:microsoft.com/office/officeart/2005/8/layout/equation1"/>
    <dgm:cxn modelId="{AA1FF10B-9D24-4875-BBA3-F75A30CD9AC7}" type="presParOf" srcId="{095076DB-C33D-4C37-A0ED-08C882BAFF17}" destId="{F9616404-EFDB-4B00-816C-A8F55731B6BC}" srcOrd="1" destOrd="0" presId="urn:microsoft.com/office/officeart/2005/8/layout/equation1"/>
    <dgm:cxn modelId="{12562D9B-DF74-4983-8758-2D72D94DE2CD}" type="presParOf" srcId="{095076DB-C33D-4C37-A0ED-08C882BAFF17}" destId="{70773E4F-9533-4386-9D75-F63424F66874}" srcOrd="2" destOrd="0" presId="urn:microsoft.com/office/officeart/2005/8/layout/equation1"/>
    <dgm:cxn modelId="{7FBEF51E-DEBB-4554-B71B-19DE87F5C619}" type="presParOf" srcId="{095076DB-C33D-4C37-A0ED-08C882BAFF17}" destId="{EB39B2D0-7C4E-472D-B68B-22939C287463}" srcOrd="3" destOrd="0" presId="urn:microsoft.com/office/officeart/2005/8/layout/equation1"/>
    <dgm:cxn modelId="{FCE7DF56-AA38-41F7-AE8D-E4C63C6073FC}" type="presParOf" srcId="{095076DB-C33D-4C37-A0ED-08C882BAFF17}" destId="{648F6C06-7D77-4A7F-98F2-C86719B791E4}" srcOrd="4" destOrd="0" presId="urn:microsoft.com/office/officeart/2005/8/layout/equation1"/>
    <dgm:cxn modelId="{63CFE853-BFFD-4895-A633-455CA5FBCE31}" type="presParOf" srcId="{095076DB-C33D-4C37-A0ED-08C882BAFF17}" destId="{533AF241-00EF-4179-B553-0B3ABA4928E1}" srcOrd="5" destOrd="0" presId="urn:microsoft.com/office/officeart/2005/8/layout/equation1"/>
    <dgm:cxn modelId="{F2B14D31-16D2-4846-A7EA-5B4515DEE1D2}" type="presParOf" srcId="{095076DB-C33D-4C37-A0ED-08C882BAFF17}" destId="{88C53D8C-9761-4211-BCB0-DBF1695ED8C6}" srcOrd="6" destOrd="0" presId="urn:microsoft.com/office/officeart/2005/8/layout/equation1"/>
    <dgm:cxn modelId="{A3CE0BD5-45FC-405C-8FB7-7C0FBA21E426}" type="presParOf" srcId="{095076DB-C33D-4C37-A0ED-08C882BAFF17}" destId="{71FFAEEC-0A11-4E24-960A-837A32A4A7E9}" srcOrd="7" destOrd="0" presId="urn:microsoft.com/office/officeart/2005/8/layout/equation1"/>
    <dgm:cxn modelId="{B9B8CCED-8F86-4D86-8417-361B326FFB9E}" type="presParOf" srcId="{095076DB-C33D-4C37-A0ED-08C882BAFF17}" destId="{1AEAB7F2-273D-483D-A67F-302CC5A66BC7}" srcOrd="8" destOrd="0" presId="urn:microsoft.com/office/officeart/2005/8/layout/equation1"/>
    <dgm:cxn modelId="{F9850BD8-078E-4BC5-9759-5E55084EED4F}" type="presParOf" srcId="{095076DB-C33D-4C37-A0ED-08C882BAFF17}" destId="{597591C1-A87C-4F9F-9746-25DD324B8FDC}" srcOrd="9" destOrd="0" presId="urn:microsoft.com/office/officeart/2005/8/layout/equation1"/>
    <dgm:cxn modelId="{CE936644-A2D3-477D-BD09-D22480425A74}" type="presParOf" srcId="{095076DB-C33D-4C37-A0ED-08C882BAFF17}" destId="{4CBBA374-B99F-4642-8EBF-C944C5A172B8}" srcOrd="10" destOrd="0" presId="urn:microsoft.com/office/officeart/2005/8/layout/equation1"/>
    <dgm:cxn modelId="{C831662E-6237-4D6D-ABDB-2FA21B847752}" type="presParOf" srcId="{095076DB-C33D-4C37-A0ED-08C882BAFF17}" destId="{6AC41768-3853-4DD2-B1C1-944990838BB0}" srcOrd="11" destOrd="0" presId="urn:microsoft.com/office/officeart/2005/8/layout/equation1"/>
    <dgm:cxn modelId="{B63FBF85-2441-45F1-A905-431577415AB8}" type="presParOf" srcId="{095076DB-C33D-4C37-A0ED-08C882BAFF17}" destId="{48D322F6-AB2C-4868-AA7A-70B9494F5935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360D4-4575-4C37-A0C0-A4506072A77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974A055F-EAF2-4EA0-8955-230640A24B50}">
      <dgm:prSet phldrT="[Text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gm:spPr>
      <dgm:t>
        <a:bodyPr>
          <a:flatTx/>
        </a:bodyPr>
        <a:lstStyle/>
        <a:p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FACTORS AFFECTING SETTING TIME</a:t>
          </a:r>
          <a:endParaRPr 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gm:t>
    </dgm:pt>
    <dgm:pt modelId="{756819FB-8A4B-499A-BDB2-99D5AB09CDE4}" type="parTrans" cxnId="{51B0FA9A-D22A-4751-8E3C-B87D0E24B502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979FDC8-67D9-4420-8C9E-594B1D761EBF}" type="sibTrans" cxnId="{51B0FA9A-D22A-4751-8E3C-B87D0E24B502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E789D12-72AE-44D9-8D66-834644EAE9D7}">
      <dgm:prSet phldrT="[Text]" custT="1"/>
      <dgm:spPr>
        <a:solidFill>
          <a:srgbClr val="00B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gm:spPr>
      <dgm:t>
        <a:bodyPr>
          <a:flatTx/>
        </a:bodyPr>
        <a:lstStyle/>
        <a:p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TEMPERATURE</a:t>
          </a:r>
          <a:endParaRPr 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gm:t>
    </dgm:pt>
    <dgm:pt modelId="{9A0347F0-99F8-4889-BEC8-6045B60C34D0}" type="parTrans" cxnId="{6BFAD166-BB23-4679-AAE8-97A993EB0A8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40C39F4-C00A-4CED-BABD-0A703C2FF978}" type="sibTrans" cxnId="{6BFAD166-BB23-4679-AAE8-97A993EB0A83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9A140B8-C539-4895-9CD9-44CD8150BFA9}">
      <dgm:prSet phldrT="[Text]"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gm:spPr>
      <dgm:t>
        <a:bodyPr>
          <a:flatTx/>
        </a:bodyPr>
        <a:lstStyle/>
        <a:p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MIXING TIME</a:t>
          </a:r>
          <a:endParaRPr 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gm:t>
    </dgm:pt>
    <dgm:pt modelId="{ACE42DCB-BC2A-40B4-B0DC-CB1C6600D92F}" type="parTrans" cxnId="{956DF58A-F03E-48B5-878C-F0F15CBD6B7D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0BF9DEA-3253-4D51-9986-B4C66857A0CD}" type="sibTrans" cxnId="{956DF58A-F03E-48B5-878C-F0F15CBD6B7D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12D358B-2D13-46DB-94CF-FDF975EC5ED8}">
      <dgm:prSet phldrT="[Text]" custT="1"/>
      <dgm:spPr>
        <a:solidFill>
          <a:srgbClr val="00B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gm:spPr>
      <dgm:t>
        <a:bodyPr>
          <a:flatTx/>
        </a:bodyPr>
        <a:lstStyle/>
        <a:p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CHEMICAL MODIFIERS</a:t>
          </a:r>
          <a:endParaRPr 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gm:t>
    </dgm:pt>
    <dgm:pt modelId="{5D58F923-6971-4E5D-85A3-9BEC4248607A}" type="parTrans" cxnId="{F489DCB7-292D-4CC8-BE3A-B9B09A5465CE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C50619D-FE07-4607-9967-1D34536F7B4A}" type="sibTrans" cxnId="{F489DCB7-292D-4CC8-BE3A-B9B09A5465CE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E45456E-4D83-4B35-9C77-92E8B55981C7}">
      <dgm:prSet phldrT="[Text]"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gm:spPr>
      <dgm:t>
        <a:bodyPr>
          <a:flatTx/>
        </a:bodyPr>
        <a:lstStyle/>
        <a:p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HUMIDITY</a:t>
          </a:r>
          <a:endParaRPr 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gm:t>
    </dgm:pt>
    <dgm:pt modelId="{51C9C101-95D5-42DA-872A-10848118D810}" type="parTrans" cxnId="{44E7CF7C-6F7A-4C51-AC21-02B68162EDC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621B877-E5DF-482C-8246-E1BF6BF659D6}" type="sibTrans" cxnId="{44E7CF7C-6F7A-4C51-AC21-02B68162EDC5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93983E0-DF12-4445-9E66-51E2120270D4}" type="pres">
      <dgm:prSet presAssocID="{C0F360D4-4575-4C37-A0C0-A4506072A7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DD453-65B7-4DA8-85F9-CCB98B32659A}" type="pres">
      <dgm:prSet presAssocID="{974A055F-EAF2-4EA0-8955-230640A24B50}" presName="centerShape" presStyleLbl="node0" presStyleIdx="0" presStyleCnt="1" custScaleX="157898" custScaleY="127239"/>
      <dgm:spPr/>
      <dgm:t>
        <a:bodyPr/>
        <a:lstStyle/>
        <a:p>
          <a:endParaRPr lang="en-US"/>
        </a:p>
      </dgm:t>
    </dgm:pt>
    <dgm:pt modelId="{DCFBE2D7-B18C-43BD-80DF-3CD481DC7B14}" type="pres">
      <dgm:prSet presAssocID="{9A0347F0-99F8-4889-BEC8-6045B60C34D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21B7789-18CC-4565-98A0-DA2EA1539F09}" type="pres">
      <dgm:prSet presAssocID="{9A0347F0-99F8-4889-BEC8-6045B60C34D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8A71843-0459-4909-9D06-81B52BB58519}" type="pres">
      <dgm:prSet presAssocID="{5E789D12-72AE-44D9-8D66-834644EAE9D7}" presName="node" presStyleLbl="node1" presStyleIdx="0" presStyleCnt="4" custScaleX="135107" custScaleY="109630" custRadScaleRad="98490" custRadScaleInc="3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50A1D-331D-4A1F-90A9-D5881291BC11}" type="pres">
      <dgm:prSet presAssocID="{ACE42DCB-BC2A-40B4-B0DC-CB1C6600D92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4CE62F5-C281-4481-9D43-62B106DBE77B}" type="pres">
      <dgm:prSet presAssocID="{ACE42DCB-BC2A-40B4-B0DC-CB1C6600D9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EF94139-5B45-480F-BACA-EC161AA63D35}" type="pres">
      <dgm:prSet presAssocID="{69A140B8-C539-4895-9CD9-44CD8150BFA9}" presName="node" presStyleLbl="node1" presStyleIdx="1" presStyleCnt="4" custScaleX="144739" custScaleY="116681" custRadScaleRad="120012" custRadScaleInc="2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5931F-61B4-4834-B86C-D3B8C2593F6B}" type="pres">
      <dgm:prSet presAssocID="{5D58F923-6971-4E5D-85A3-9BEC4248607A}" presName="parTrans" presStyleLbl="sibTrans2D1" presStyleIdx="2" presStyleCnt="4" custScaleX="123865"/>
      <dgm:spPr/>
      <dgm:t>
        <a:bodyPr/>
        <a:lstStyle/>
        <a:p>
          <a:endParaRPr lang="en-US"/>
        </a:p>
      </dgm:t>
    </dgm:pt>
    <dgm:pt modelId="{B6BDF8F3-CCFE-4AD5-84AF-CBF3C980B95E}" type="pres">
      <dgm:prSet presAssocID="{5D58F923-6971-4E5D-85A3-9BEC4248607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A2BE56D-7F23-4406-AE38-860938737B58}" type="pres">
      <dgm:prSet presAssocID="{812D358B-2D13-46DB-94CF-FDF975EC5ED8}" presName="node" presStyleLbl="node1" presStyleIdx="2" presStyleCnt="4" custScaleX="123488" custScaleY="117231" custRadScaleRad="96203" custRadScaleInc="1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3DB47-C0B0-4DB9-BADF-3DC6FF6436D8}" type="pres">
      <dgm:prSet presAssocID="{51C9C101-95D5-42DA-872A-10848118D81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551E01E-E211-446A-B098-94AD91AD1AE2}" type="pres">
      <dgm:prSet presAssocID="{51C9C101-95D5-42DA-872A-10848118D81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D9E978E-29DC-4938-9269-151C4EC21556}" type="pres">
      <dgm:prSet presAssocID="{BE45456E-4D83-4B35-9C77-92E8B55981C7}" presName="node" presStyleLbl="node1" presStyleIdx="3" presStyleCnt="4" custScaleX="138311" custScaleY="108066" custRadScaleRad="11977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DEEE7-670D-4F7C-AEF3-9A928F5C6461}" type="presOf" srcId="{9A0347F0-99F8-4889-BEC8-6045B60C34D0}" destId="{DCFBE2D7-B18C-43BD-80DF-3CD481DC7B14}" srcOrd="0" destOrd="0" presId="urn:microsoft.com/office/officeart/2005/8/layout/radial5"/>
    <dgm:cxn modelId="{6BFAD166-BB23-4679-AAE8-97A993EB0A83}" srcId="{974A055F-EAF2-4EA0-8955-230640A24B50}" destId="{5E789D12-72AE-44D9-8D66-834644EAE9D7}" srcOrd="0" destOrd="0" parTransId="{9A0347F0-99F8-4889-BEC8-6045B60C34D0}" sibTransId="{540C39F4-C00A-4CED-BABD-0A703C2FF978}"/>
    <dgm:cxn modelId="{44E7CF7C-6F7A-4C51-AC21-02B68162EDC5}" srcId="{974A055F-EAF2-4EA0-8955-230640A24B50}" destId="{BE45456E-4D83-4B35-9C77-92E8B55981C7}" srcOrd="3" destOrd="0" parTransId="{51C9C101-95D5-42DA-872A-10848118D810}" sibTransId="{8621B877-E5DF-482C-8246-E1BF6BF659D6}"/>
    <dgm:cxn modelId="{0C350A53-C7C2-4655-88F6-90F9BA388C10}" type="presOf" srcId="{5D58F923-6971-4E5D-85A3-9BEC4248607A}" destId="{EC95931F-61B4-4834-B86C-D3B8C2593F6B}" srcOrd="0" destOrd="0" presId="urn:microsoft.com/office/officeart/2005/8/layout/radial5"/>
    <dgm:cxn modelId="{9F656C92-8224-4A5A-98B0-130A7FEB7543}" type="presOf" srcId="{51C9C101-95D5-42DA-872A-10848118D810}" destId="{39A3DB47-C0B0-4DB9-BADF-3DC6FF6436D8}" srcOrd="0" destOrd="0" presId="urn:microsoft.com/office/officeart/2005/8/layout/radial5"/>
    <dgm:cxn modelId="{956DF58A-F03E-48B5-878C-F0F15CBD6B7D}" srcId="{974A055F-EAF2-4EA0-8955-230640A24B50}" destId="{69A140B8-C539-4895-9CD9-44CD8150BFA9}" srcOrd="1" destOrd="0" parTransId="{ACE42DCB-BC2A-40B4-B0DC-CB1C6600D92F}" sibTransId="{80BF9DEA-3253-4D51-9986-B4C66857A0CD}"/>
    <dgm:cxn modelId="{51B0FA9A-D22A-4751-8E3C-B87D0E24B502}" srcId="{C0F360D4-4575-4C37-A0C0-A4506072A77F}" destId="{974A055F-EAF2-4EA0-8955-230640A24B50}" srcOrd="0" destOrd="0" parTransId="{756819FB-8A4B-499A-BDB2-99D5AB09CDE4}" sibTransId="{7979FDC8-67D9-4420-8C9E-594B1D761EBF}"/>
    <dgm:cxn modelId="{C7AAE12B-0366-4A43-9C57-9059BB90EE97}" type="presOf" srcId="{ACE42DCB-BC2A-40B4-B0DC-CB1C6600D92F}" destId="{E7850A1D-331D-4A1F-90A9-D5881291BC11}" srcOrd="0" destOrd="0" presId="urn:microsoft.com/office/officeart/2005/8/layout/radial5"/>
    <dgm:cxn modelId="{D42BCEBD-E889-4CD7-BCB4-F8B47F72A14C}" type="presOf" srcId="{9A0347F0-99F8-4889-BEC8-6045B60C34D0}" destId="{A21B7789-18CC-4565-98A0-DA2EA1539F09}" srcOrd="1" destOrd="0" presId="urn:microsoft.com/office/officeart/2005/8/layout/radial5"/>
    <dgm:cxn modelId="{F489DCB7-292D-4CC8-BE3A-B9B09A5465CE}" srcId="{974A055F-EAF2-4EA0-8955-230640A24B50}" destId="{812D358B-2D13-46DB-94CF-FDF975EC5ED8}" srcOrd="2" destOrd="0" parTransId="{5D58F923-6971-4E5D-85A3-9BEC4248607A}" sibTransId="{6C50619D-FE07-4607-9967-1D34536F7B4A}"/>
    <dgm:cxn modelId="{1955C998-79EA-4B81-9743-FD1314030FB4}" type="presOf" srcId="{C0F360D4-4575-4C37-A0C0-A4506072A77F}" destId="{C93983E0-DF12-4445-9E66-51E2120270D4}" srcOrd="0" destOrd="0" presId="urn:microsoft.com/office/officeart/2005/8/layout/radial5"/>
    <dgm:cxn modelId="{CE08C88F-42FC-4C49-8309-3365863C2CB8}" type="presOf" srcId="{812D358B-2D13-46DB-94CF-FDF975EC5ED8}" destId="{AA2BE56D-7F23-4406-AE38-860938737B58}" srcOrd="0" destOrd="0" presId="urn:microsoft.com/office/officeart/2005/8/layout/radial5"/>
    <dgm:cxn modelId="{4527B88E-19D3-4A0C-8BC3-AF057E0AD04E}" type="presOf" srcId="{51C9C101-95D5-42DA-872A-10848118D810}" destId="{B551E01E-E211-446A-B098-94AD91AD1AE2}" srcOrd="1" destOrd="0" presId="urn:microsoft.com/office/officeart/2005/8/layout/radial5"/>
    <dgm:cxn modelId="{E7484789-4C78-4787-A069-B9D62C799C5E}" type="presOf" srcId="{69A140B8-C539-4895-9CD9-44CD8150BFA9}" destId="{3EF94139-5B45-480F-BACA-EC161AA63D35}" srcOrd="0" destOrd="0" presId="urn:microsoft.com/office/officeart/2005/8/layout/radial5"/>
    <dgm:cxn modelId="{53EEBFFD-C307-45E3-AF89-CE23F0C4BF9F}" type="presOf" srcId="{5E789D12-72AE-44D9-8D66-834644EAE9D7}" destId="{F8A71843-0459-4909-9D06-81B52BB58519}" srcOrd="0" destOrd="0" presId="urn:microsoft.com/office/officeart/2005/8/layout/radial5"/>
    <dgm:cxn modelId="{1E8016EE-CAD4-484A-B7D6-292522618D06}" type="presOf" srcId="{5D58F923-6971-4E5D-85A3-9BEC4248607A}" destId="{B6BDF8F3-CCFE-4AD5-84AF-CBF3C980B95E}" srcOrd="1" destOrd="0" presId="urn:microsoft.com/office/officeart/2005/8/layout/radial5"/>
    <dgm:cxn modelId="{0A625443-9EF7-4F91-AD87-9A4C1394A9F7}" type="presOf" srcId="{ACE42DCB-BC2A-40B4-B0DC-CB1C6600D92F}" destId="{D4CE62F5-C281-4481-9D43-62B106DBE77B}" srcOrd="1" destOrd="0" presId="urn:microsoft.com/office/officeart/2005/8/layout/radial5"/>
    <dgm:cxn modelId="{C8826BD8-87F6-4EED-B35A-EFB06DB62463}" type="presOf" srcId="{BE45456E-4D83-4B35-9C77-92E8B55981C7}" destId="{2D9E978E-29DC-4938-9269-151C4EC21556}" srcOrd="0" destOrd="0" presId="urn:microsoft.com/office/officeart/2005/8/layout/radial5"/>
    <dgm:cxn modelId="{1348131E-4DB0-44B2-9AFD-13131A96B32E}" type="presOf" srcId="{974A055F-EAF2-4EA0-8955-230640A24B50}" destId="{EB0DD453-65B7-4DA8-85F9-CCB98B32659A}" srcOrd="0" destOrd="0" presId="urn:microsoft.com/office/officeart/2005/8/layout/radial5"/>
    <dgm:cxn modelId="{87FBDE70-6040-4FD7-A112-D3406382AC12}" type="presParOf" srcId="{C93983E0-DF12-4445-9E66-51E2120270D4}" destId="{EB0DD453-65B7-4DA8-85F9-CCB98B32659A}" srcOrd="0" destOrd="0" presId="urn:microsoft.com/office/officeart/2005/8/layout/radial5"/>
    <dgm:cxn modelId="{F01497FD-100E-40C4-9A6E-AB1596805CE5}" type="presParOf" srcId="{C93983E0-DF12-4445-9E66-51E2120270D4}" destId="{DCFBE2D7-B18C-43BD-80DF-3CD481DC7B14}" srcOrd="1" destOrd="0" presId="urn:microsoft.com/office/officeart/2005/8/layout/radial5"/>
    <dgm:cxn modelId="{F522E9BD-F3BE-4C49-8A54-0E4AB6F1D447}" type="presParOf" srcId="{DCFBE2D7-B18C-43BD-80DF-3CD481DC7B14}" destId="{A21B7789-18CC-4565-98A0-DA2EA1539F09}" srcOrd="0" destOrd="0" presId="urn:microsoft.com/office/officeart/2005/8/layout/radial5"/>
    <dgm:cxn modelId="{852B5FE0-03AB-45D5-9A4E-B520AB3DE1AE}" type="presParOf" srcId="{C93983E0-DF12-4445-9E66-51E2120270D4}" destId="{F8A71843-0459-4909-9D06-81B52BB58519}" srcOrd="2" destOrd="0" presId="urn:microsoft.com/office/officeart/2005/8/layout/radial5"/>
    <dgm:cxn modelId="{9D43F5DA-04B5-4266-819A-4DB3FBFCC7A9}" type="presParOf" srcId="{C93983E0-DF12-4445-9E66-51E2120270D4}" destId="{E7850A1D-331D-4A1F-90A9-D5881291BC11}" srcOrd="3" destOrd="0" presId="urn:microsoft.com/office/officeart/2005/8/layout/radial5"/>
    <dgm:cxn modelId="{0F22C799-086D-49ED-9BF4-501CD70C0672}" type="presParOf" srcId="{E7850A1D-331D-4A1F-90A9-D5881291BC11}" destId="{D4CE62F5-C281-4481-9D43-62B106DBE77B}" srcOrd="0" destOrd="0" presId="urn:microsoft.com/office/officeart/2005/8/layout/radial5"/>
    <dgm:cxn modelId="{41D037C6-8E08-4A70-901F-18FB872FE3DD}" type="presParOf" srcId="{C93983E0-DF12-4445-9E66-51E2120270D4}" destId="{3EF94139-5B45-480F-BACA-EC161AA63D35}" srcOrd="4" destOrd="0" presId="urn:microsoft.com/office/officeart/2005/8/layout/radial5"/>
    <dgm:cxn modelId="{64B554B9-F004-4222-A2C0-0A25ACFCC02B}" type="presParOf" srcId="{C93983E0-DF12-4445-9E66-51E2120270D4}" destId="{EC95931F-61B4-4834-B86C-D3B8C2593F6B}" srcOrd="5" destOrd="0" presId="urn:microsoft.com/office/officeart/2005/8/layout/radial5"/>
    <dgm:cxn modelId="{F3331D98-5201-4A6E-84C1-65E643653C02}" type="presParOf" srcId="{EC95931F-61B4-4834-B86C-D3B8C2593F6B}" destId="{B6BDF8F3-CCFE-4AD5-84AF-CBF3C980B95E}" srcOrd="0" destOrd="0" presId="urn:microsoft.com/office/officeart/2005/8/layout/radial5"/>
    <dgm:cxn modelId="{36A348C3-971A-4CE5-A57E-73E76F1040D5}" type="presParOf" srcId="{C93983E0-DF12-4445-9E66-51E2120270D4}" destId="{AA2BE56D-7F23-4406-AE38-860938737B58}" srcOrd="6" destOrd="0" presId="urn:microsoft.com/office/officeart/2005/8/layout/radial5"/>
    <dgm:cxn modelId="{75DECED1-FC3F-4594-B8C1-00B0B505606F}" type="presParOf" srcId="{C93983E0-DF12-4445-9E66-51E2120270D4}" destId="{39A3DB47-C0B0-4DB9-BADF-3DC6FF6436D8}" srcOrd="7" destOrd="0" presId="urn:microsoft.com/office/officeart/2005/8/layout/radial5"/>
    <dgm:cxn modelId="{9B7F460D-DBD1-48DD-9C2A-ECCA2DBF5BB7}" type="presParOf" srcId="{39A3DB47-C0B0-4DB9-BADF-3DC6FF6436D8}" destId="{B551E01E-E211-446A-B098-94AD91AD1AE2}" srcOrd="0" destOrd="0" presId="urn:microsoft.com/office/officeart/2005/8/layout/radial5"/>
    <dgm:cxn modelId="{93F2D02D-0C4C-401B-BBB1-55C290B11E9C}" type="presParOf" srcId="{C93983E0-DF12-4445-9E66-51E2120270D4}" destId="{2D9E978E-29DC-4938-9269-151C4EC2155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AC002-7630-415B-B706-BCB9C9A7A46C}">
      <dsp:nvSpPr>
        <dsp:cNvPr id="0" name=""/>
        <dsp:cNvSpPr/>
      </dsp:nvSpPr>
      <dsp:spPr>
        <a:xfrm>
          <a:off x="1045" y="343176"/>
          <a:ext cx="1385349" cy="13853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Times New Roman" pitchFamily="18" charset="0"/>
              <a:cs typeface="Times New Roman" pitchFamily="18" charset="0"/>
            </a:rPr>
            <a:t>ZnO</a:t>
          </a:r>
          <a:r>
            <a:rPr lang="en-US" sz="2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IN" sz="2600" kern="1200" dirty="0"/>
        </a:p>
      </dsp:txBody>
      <dsp:txXfrm>
        <a:off x="203925" y="546056"/>
        <a:ext cx="979589" cy="979589"/>
      </dsp:txXfrm>
    </dsp:sp>
    <dsp:sp modelId="{3E1DF963-4A5D-4F80-AF0D-77BB9398D658}">
      <dsp:nvSpPr>
        <dsp:cNvPr id="0" name=""/>
        <dsp:cNvSpPr/>
      </dsp:nvSpPr>
      <dsp:spPr>
        <a:xfrm>
          <a:off x="1498885" y="634099"/>
          <a:ext cx="803502" cy="803502"/>
        </a:xfrm>
        <a:prstGeom prst="mathPlus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1605389" y="941358"/>
        <a:ext cx="590494" cy="188984"/>
      </dsp:txXfrm>
    </dsp:sp>
    <dsp:sp modelId="{32A15297-C286-4588-BBE3-A625BDA5475F}">
      <dsp:nvSpPr>
        <dsp:cNvPr id="0" name=""/>
        <dsp:cNvSpPr/>
      </dsp:nvSpPr>
      <dsp:spPr>
        <a:xfrm>
          <a:off x="2414878" y="343176"/>
          <a:ext cx="1385349" cy="13853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Times New Roman" pitchFamily="18" charset="0"/>
              <a:cs typeface="Times New Roman" pitchFamily="18" charset="0"/>
            </a:rPr>
            <a:t>H</a:t>
          </a:r>
          <a:r>
            <a:rPr lang="en-US" sz="2600" b="1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600" b="1" kern="1200" dirty="0" smtClean="0">
              <a:latin typeface="Times New Roman" pitchFamily="18" charset="0"/>
              <a:cs typeface="Times New Roman" pitchFamily="18" charset="0"/>
            </a:rPr>
            <a:t>O</a:t>
          </a:r>
          <a:endParaRPr lang="en-IN" sz="2600" kern="1200" dirty="0"/>
        </a:p>
      </dsp:txBody>
      <dsp:txXfrm>
        <a:off x="2617758" y="546056"/>
        <a:ext cx="979589" cy="979589"/>
      </dsp:txXfrm>
    </dsp:sp>
    <dsp:sp modelId="{1F1EE53F-FE41-4808-B3B5-7B6F3CFDF08A}">
      <dsp:nvSpPr>
        <dsp:cNvPr id="0" name=""/>
        <dsp:cNvSpPr/>
      </dsp:nvSpPr>
      <dsp:spPr>
        <a:xfrm>
          <a:off x="3912718" y="634099"/>
          <a:ext cx="803502" cy="803502"/>
        </a:xfrm>
        <a:prstGeom prst="mathEqual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800" kern="1200"/>
        </a:p>
      </dsp:txBody>
      <dsp:txXfrm>
        <a:off x="4019222" y="799620"/>
        <a:ext cx="590494" cy="472460"/>
      </dsp:txXfrm>
    </dsp:sp>
    <dsp:sp modelId="{0A41B745-DEB8-4FA5-9C60-230F5B2B5595}">
      <dsp:nvSpPr>
        <dsp:cNvPr id="0" name=""/>
        <dsp:cNvSpPr/>
      </dsp:nvSpPr>
      <dsp:spPr>
        <a:xfrm>
          <a:off x="4828711" y="343176"/>
          <a:ext cx="1385349" cy="13853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Times New Roman" pitchFamily="18" charset="0"/>
              <a:cs typeface="Times New Roman" pitchFamily="18" charset="0"/>
            </a:rPr>
            <a:t>Zn (OH)</a:t>
          </a:r>
          <a:r>
            <a:rPr lang="en-US" sz="2600" b="1" kern="1200" baseline="-25000" dirty="0" smtClean="0">
              <a:latin typeface="Times New Roman" pitchFamily="18" charset="0"/>
              <a:cs typeface="Times New Roman" pitchFamily="18" charset="0"/>
            </a:rPr>
            <a:t> 2</a:t>
          </a:r>
          <a:endParaRPr lang="en-IN" sz="2600" kern="1200" dirty="0"/>
        </a:p>
      </dsp:txBody>
      <dsp:txXfrm>
        <a:off x="5031591" y="546056"/>
        <a:ext cx="979589" cy="979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31A0A-04F7-4C08-81FD-090D4EBF7436}">
      <dsp:nvSpPr>
        <dsp:cNvPr id="0" name=""/>
        <dsp:cNvSpPr/>
      </dsp:nvSpPr>
      <dsp:spPr>
        <a:xfrm>
          <a:off x="1945" y="1159611"/>
          <a:ext cx="1181238" cy="11812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Zn(OH)</a:t>
          </a:r>
          <a:r>
            <a:rPr lang="en-US" sz="1600" b="1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IN" sz="1600" kern="1200" dirty="0"/>
        </a:p>
      </dsp:txBody>
      <dsp:txXfrm>
        <a:off x="174933" y="1332599"/>
        <a:ext cx="835262" cy="835262"/>
      </dsp:txXfrm>
    </dsp:sp>
    <dsp:sp modelId="{70773E4F-9533-4386-9D75-F63424F66874}">
      <dsp:nvSpPr>
        <dsp:cNvPr id="0" name=""/>
        <dsp:cNvSpPr/>
      </dsp:nvSpPr>
      <dsp:spPr>
        <a:xfrm>
          <a:off x="1279100" y="1407671"/>
          <a:ext cx="685118" cy="685118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1369912" y="1669660"/>
        <a:ext cx="503494" cy="161140"/>
      </dsp:txXfrm>
    </dsp:sp>
    <dsp:sp modelId="{648F6C06-7D77-4A7F-98F2-C86719B791E4}">
      <dsp:nvSpPr>
        <dsp:cNvPr id="0" name=""/>
        <dsp:cNvSpPr/>
      </dsp:nvSpPr>
      <dsp:spPr>
        <a:xfrm>
          <a:off x="2105040" y="1147527"/>
          <a:ext cx="1181238" cy="11812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2HE</a:t>
          </a:r>
          <a:endParaRPr lang="en-IN" sz="2500" kern="1200" dirty="0"/>
        </a:p>
      </dsp:txBody>
      <dsp:txXfrm>
        <a:off x="2278028" y="1320515"/>
        <a:ext cx="835262" cy="835262"/>
      </dsp:txXfrm>
    </dsp:sp>
    <dsp:sp modelId="{88C53D8C-9761-4211-BCB0-DBF1695ED8C6}">
      <dsp:nvSpPr>
        <dsp:cNvPr id="0" name=""/>
        <dsp:cNvSpPr/>
      </dsp:nvSpPr>
      <dsp:spPr>
        <a:xfrm>
          <a:off x="5343564" y="1390413"/>
          <a:ext cx="685118" cy="685118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5434376" y="1652402"/>
        <a:ext cx="503494" cy="161140"/>
      </dsp:txXfrm>
    </dsp:sp>
    <dsp:sp modelId="{1AEAB7F2-273D-483D-A67F-302CC5A66BC7}">
      <dsp:nvSpPr>
        <dsp:cNvPr id="0" name=""/>
        <dsp:cNvSpPr/>
      </dsp:nvSpPr>
      <dsp:spPr>
        <a:xfrm>
          <a:off x="4129117" y="1147527"/>
          <a:ext cx="1108214" cy="11812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ZnE</a:t>
          </a:r>
          <a:r>
            <a:rPr lang="en-US" sz="2500" b="1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IN" sz="2500" kern="1200" dirty="0"/>
        </a:p>
      </dsp:txBody>
      <dsp:txXfrm>
        <a:off x="4291411" y="1320515"/>
        <a:ext cx="783626" cy="835262"/>
      </dsp:txXfrm>
    </dsp:sp>
    <dsp:sp modelId="{4CBBA374-B99F-4642-8EBF-C944C5A172B8}">
      <dsp:nvSpPr>
        <dsp:cNvPr id="0" name=""/>
        <dsp:cNvSpPr/>
      </dsp:nvSpPr>
      <dsp:spPr>
        <a:xfrm>
          <a:off x="3319485" y="1471374"/>
          <a:ext cx="685118" cy="685118"/>
        </a:xfrm>
        <a:prstGeom prst="mathEqual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800" kern="1200"/>
        </a:p>
      </dsp:txBody>
      <dsp:txXfrm>
        <a:off x="3410297" y="1612508"/>
        <a:ext cx="503494" cy="402850"/>
      </dsp:txXfrm>
    </dsp:sp>
    <dsp:sp modelId="{48D322F6-AB2C-4868-AA7A-70B9494F5935}">
      <dsp:nvSpPr>
        <dsp:cNvPr id="0" name=""/>
        <dsp:cNvSpPr/>
      </dsp:nvSpPr>
      <dsp:spPr>
        <a:xfrm>
          <a:off x="6072230" y="1066565"/>
          <a:ext cx="1181238" cy="11812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500" kern="1200" dirty="0"/>
        </a:p>
      </dsp:txBody>
      <dsp:txXfrm>
        <a:off x="6245218" y="1239553"/>
        <a:ext cx="835262" cy="835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D453-65B7-4DA8-85F9-CCB98B32659A}">
      <dsp:nvSpPr>
        <dsp:cNvPr id="0" name=""/>
        <dsp:cNvSpPr/>
      </dsp:nvSpPr>
      <dsp:spPr>
        <a:xfrm>
          <a:off x="2895597" y="2048553"/>
          <a:ext cx="2311342" cy="1862549"/>
        </a:xfrm>
        <a:prstGeom prst="ellipse">
          <a:avLst/>
        </a:prstGeom>
        <a:solidFill>
          <a:srgbClr val="FF0000"/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FACTORS AFFECTING SETTING TIME</a:t>
          </a:r>
          <a:endParaRPr 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sp:txBody>
      <dsp:txXfrm>
        <a:off x="3234085" y="2321317"/>
        <a:ext cx="1634366" cy="1317021"/>
      </dsp:txXfrm>
    </dsp:sp>
    <dsp:sp modelId="{DCFBE2D7-B18C-43BD-80DF-3CD481DC7B14}">
      <dsp:nvSpPr>
        <dsp:cNvPr id="0" name=""/>
        <dsp:cNvSpPr/>
      </dsp:nvSpPr>
      <dsp:spPr>
        <a:xfrm rot="16303707">
          <a:off x="3983794" y="1594758"/>
          <a:ext cx="202304" cy="538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013224" y="1732700"/>
        <a:ext cx="141613" cy="322832"/>
      </dsp:txXfrm>
    </dsp:sp>
    <dsp:sp modelId="{F8A71843-0459-4909-9D06-81B52BB58519}">
      <dsp:nvSpPr>
        <dsp:cNvPr id="0" name=""/>
        <dsp:cNvSpPr/>
      </dsp:nvSpPr>
      <dsp:spPr>
        <a:xfrm>
          <a:off x="3048005" y="-67348"/>
          <a:ext cx="2138079" cy="1734903"/>
        </a:xfrm>
        <a:prstGeom prst="ellipse">
          <a:avLst/>
        </a:prstGeom>
        <a:solidFill>
          <a:srgbClr val="00B050"/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TEMPERATURE</a:t>
          </a:r>
          <a:endParaRPr 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sp:txBody>
      <dsp:txXfrm>
        <a:off x="3361119" y="186723"/>
        <a:ext cx="1511851" cy="1226761"/>
      </dsp:txXfrm>
    </dsp:sp>
    <dsp:sp modelId="{E7850A1D-331D-4A1F-90A9-D5881291BC11}">
      <dsp:nvSpPr>
        <dsp:cNvPr id="0" name=""/>
        <dsp:cNvSpPr/>
      </dsp:nvSpPr>
      <dsp:spPr>
        <a:xfrm rot="76761">
          <a:off x="5284912" y="2740463"/>
          <a:ext cx="189014" cy="538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284919" y="2847440"/>
        <a:ext cx="132310" cy="322832"/>
      </dsp:txXfrm>
    </dsp:sp>
    <dsp:sp modelId="{3EF94139-5B45-480F-BACA-EC161AA63D35}">
      <dsp:nvSpPr>
        <dsp:cNvPr id="0" name=""/>
        <dsp:cNvSpPr/>
      </dsp:nvSpPr>
      <dsp:spPr>
        <a:xfrm>
          <a:off x="5562599" y="2115913"/>
          <a:ext cx="2290506" cy="1846486"/>
        </a:xfrm>
        <a:prstGeom prst="ellipse">
          <a:avLst/>
        </a:prstGeom>
        <a:solidFill>
          <a:srgbClr val="0070C0"/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MIXING TIME</a:t>
          </a:r>
          <a:endParaRPr 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sp:txBody>
      <dsp:txXfrm>
        <a:off x="5898036" y="2386325"/>
        <a:ext cx="1619632" cy="1305662"/>
      </dsp:txXfrm>
    </dsp:sp>
    <dsp:sp modelId="{EC95931F-61B4-4834-B86C-D3B8C2593F6B}">
      <dsp:nvSpPr>
        <dsp:cNvPr id="0" name=""/>
        <dsp:cNvSpPr/>
      </dsp:nvSpPr>
      <dsp:spPr>
        <a:xfrm rot="5442228">
          <a:off x="3949202" y="3773542"/>
          <a:ext cx="178024" cy="538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3976234" y="3854451"/>
        <a:ext cx="124617" cy="322832"/>
      </dsp:txXfrm>
    </dsp:sp>
    <dsp:sp modelId="{AA2BE56D-7F23-4406-AE38-860938737B58}">
      <dsp:nvSpPr>
        <dsp:cNvPr id="0" name=""/>
        <dsp:cNvSpPr/>
      </dsp:nvSpPr>
      <dsp:spPr>
        <a:xfrm>
          <a:off x="3048000" y="4182151"/>
          <a:ext cx="1954207" cy="1855190"/>
        </a:xfrm>
        <a:prstGeom prst="ellipse">
          <a:avLst/>
        </a:prstGeom>
        <a:solidFill>
          <a:srgbClr val="00B050"/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CHEMICAL MODIFIERS</a:t>
          </a:r>
          <a:endParaRPr 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sp:txBody>
      <dsp:txXfrm>
        <a:off x="3334187" y="4453837"/>
        <a:ext cx="1381833" cy="1311818"/>
      </dsp:txXfrm>
    </dsp:sp>
    <dsp:sp modelId="{39A3DB47-C0B0-4DB9-BADF-3DC6FF6436D8}">
      <dsp:nvSpPr>
        <dsp:cNvPr id="0" name=""/>
        <dsp:cNvSpPr/>
      </dsp:nvSpPr>
      <dsp:spPr>
        <a:xfrm rot="10800000">
          <a:off x="2594079" y="2710802"/>
          <a:ext cx="213073" cy="538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10800000">
        <a:off x="2658001" y="2818412"/>
        <a:ext cx="149151" cy="322832"/>
      </dsp:txXfrm>
    </dsp:sp>
    <dsp:sp modelId="{2D9E978E-29DC-4938-9269-151C4EC21556}">
      <dsp:nvSpPr>
        <dsp:cNvPr id="0" name=""/>
        <dsp:cNvSpPr/>
      </dsp:nvSpPr>
      <dsp:spPr>
        <a:xfrm>
          <a:off x="304790" y="2124751"/>
          <a:ext cx="2188782" cy="1710153"/>
        </a:xfrm>
        <a:prstGeom prst="ellipse">
          <a:avLst/>
        </a:prstGeom>
        <a:solidFill>
          <a:srgbClr val="0070C0"/>
        </a:solidFill>
        <a:ln w="190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6350"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rPr>
            <a:t>HUMIDITY</a:t>
          </a:r>
          <a:endParaRPr 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 pitchFamily="34" charset="0"/>
          </a:endParaRPr>
        </a:p>
      </dsp:txBody>
      <dsp:txXfrm>
        <a:off x="625330" y="2375197"/>
        <a:ext cx="1547702" cy="1209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4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0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96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6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5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0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2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23C3E7-717C-4B4F-BBE4-204F3FE7D4E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4166-A343-43B7-B455-DFAA97079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44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IBM%20PC\My%20Documents\MOV07162.M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362200"/>
            <a:ext cx="7407275" cy="1828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Baskerville Old Face" pitchFamily="18" charset="0"/>
              </a:rPr>
              <a:t>  ZINC OXIDE EUGENOL PASTE</a:t>
            </a:r>
            <a:endParaRPr lang="en-US" sz="4800" b="1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2"/>
    </mc:Choice>
    <mc:Fallback xmlns="">
      <p:transition spd="slow" advTm="1040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27217"/>
              </p:ext>
            </p:extLst>
          </p:nvPr>
        </p:nvGraphicFramePr>
        <p:xfrm>
          <a:off x="228600" y="33337"/>
          <a:ext cx="8686800" cy="6465440"/>
        </p:xfrm>
        <a:graphic>
          <a:graphicData uri="http://schemas.openxmlformats.org/drawingml/2006/table">
            <a:tbl>
              <a:tblPr/>
              <a:tblGrid>
                <a:gridCol w="2125492"/>
                <a:gridCol w="6561308"/>
              </a:tblGrid>
              <a:tr h="512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27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Eugenol/Oil of clove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Reactive ingredient.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of clove contains 70-85% of eugenol.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37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Gum or Polymerised rosin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Gives body &amp; coherence to mixed material.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Imparts thermoplastic property to set impression.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Facilitates speed of reaction and more homogenous product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27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Filler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Inert material to form paste with suitable consisitency.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27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Resinous balsam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Lanolin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Increases flow and improve mixing properties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18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Accelerator,  moisture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Accelerators like zinc acetate, glacial acetic acid, metallic salts of hydrochloric and nitric acids, primary alcohols.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42875"/>
            <a:ext cx="7499350" cy="1274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Setting reaction: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7643813" cy="535781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reaction:</a:t>
            </a:r>
          </a:p>
          <a:p>
            <a:pPr marL="886968" lvl="2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Acid-base reaction to form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chelate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86968" lvl="2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is called zinc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eugenolate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86968" lvl="2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Autocayalytic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reaction:</a:t>
            </a:r>
          </a:p>
          <a:p>
            <a:pPr marL="886968" lvl="2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 is needed to initiate the reaction and is also the by-product of the reaction.</a:t>
            </a:r>
          </a:p>
        </p:txBody>
      </p:sp>
      <p:pic>
        <p:nvPicPr>
          <p:cNvPr id="33796" name="Picture 6" descr="C:\Users\Dr. Priyanka\Desktop\imp sem\DSCN3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28" y="785794"/>
          <a:ext cx="621510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00166" y="2285992"/>
          <a:ext cx="728667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7715250" y="3786188"/>
            <a:ext cx="8572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en-US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I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IN" alt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1357313" y="485775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Base                    Acid                    Salt</a:t>
            </a:r>
            <a:endParaRPr lang="en-I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5357813" y="5214938"/>
            <a:ext cx="2357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Gill Sans MT" panose="020B0502020104020203" pitchFamily="34" charset="0"/>
              </a:rPr>
              <a:t>(Zn </a:t>
            </a:r>
            <a:r>
              <a:rPr lang="en-US" altLang="en-US" sz="2400" dirty="0" err="1">
                <a:latin typeface="Gill Sans MT" panose="020B0502020104020203" pitchFamily="34" charset="0"/>
              </a:rPr>
              <a:t>Eugenolate</a:t>
            </a:r>
            <a:r>
              <a:rPr lang="en-US" altLang="en-US" sz="2400" dirty="0">
                <a:latin typeface="Gill Sans MT" panose="020B0502020104020203" pitchFamily="34" charset="0"/>
              </a:rPr>
              <a:t>)</a:t>
            </a:r>
            <a:endParaRPr lang="en-IN" altLang="en-US" sz="2400" dirty="0">
              <a:latin typeface="Gill Sans MT" panose="020B0502020104020203" pitchFamily="34" charset="0"/>
            </a:endParaRPr>
          </a:p>
          <a:p>
            <a:pPr eaLnBrk="1" hangingPunct="1"/>
            <a:endParaRPr lang="en-I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215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3820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MANIPULATION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8011500" cy="4195481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done on oil impervious paper or glass slab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stainless steel spatula with 8-10 cm long blade is used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 proportion of two pastes used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continued till one minute till uniform color and consistency is obtained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BM PC\My Documents\DSC07159.JPG"/>
          <p:cNvPicPr>
            <a:picLocks noChangeAspect="1" noChangeArrowheads="1"/>
          </p:cNvPicPr>
          <p:nvPr/>
        </p:nvPicPr>
        <p:blipFill>
          <a:blip r:embed="rId2" cstate="print"/>
          <a:srcRect r="5769" b="21795"/>
          <a:stretch>
            <a:fillRect/>
          </a:stretch>
        </p:blipFill>
        <p:spPr bwMode="auto">
          <a:xfrm>
            <a:off x="838200" y="1295400"/>
            <a:ext cx="7467600" cy="4648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IBM PC\Desktop\swati\DSC01790.JPG"/>
          <p:cNvPicPr/>
          <p:nvPr/>
        </p:nvPicPr>
        <p:blipFill>
          <a:blip r:embed="rId2" cstate="print"/>
          <a:srcRect l="4487" t="14530" r="10719" b="23504"/>
          <a:stretch>
            <a:fillRect/>
          </a:stretch>
        </p:blipFill>
        <p:spPr bwMode="auto">
          <a:xfrm>
            <a:off x="1143000" y="2286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0716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 smtClean="0">
                <a:latin typeface="Book Antiqua" pitchFamily="18" charset="0"/>
              </a:rPr>
              <a:t>SETTING TIME</a:t>
            </a:r>
            <a:endParaRPr lang="en-US" sz="2400" u="sng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06700" cy="4195481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ADA specification no 16 for dental impression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pastes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:</a:t>
            </a:r>
          </a:p>
          <a:p>
            <a:pPr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Type I pastes : 10 minutes</a:t>
            </a:r>
          </a:p>
          <a:p>
            <a:pPr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Type II pastes: 15 minutes</a:t>
            </a: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8700253"/>
              </p:ext>
            </p:extLst>
          </p:nvPr>
        </p:nvGraphicFramePr>
        <p:xfrm>
          <a:off x="304800" y="3048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7854950" cy="62150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the Setting Time</a:t>
            </a:r>
          </a:p>
          <a:p>
            <a:pPr eaLnBrk="1" hangingPunct="1">
              <a:buFont typeface="Wingdings 2" panose="05020102010507070707" pitchFamily="18" charset="2"/>
              <a:buBlip>
                <a:blip r:embed="rId2"/>
              </a:buBlip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setting time: 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zinc acetate or other accelerators.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a small drop of water before blending the two pastes.</a:t>
            </a:r>
            <a:endParaRPr lang="en-IN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Blip>
                <a:blip r:embed="rId2"/>
              </a:buBlip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setting time: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Cooling the spatula and mixing slab.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inert oils and waxes during the mixing (olive oil, mineral oil, and petrolatum).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changing the ratio of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paste to eugenol paste, retardation or acceleration obtained will depend upon which paste contains the accelerator.</a:t>
            </a:r>
            <a:endParaRPr lang="en-IN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IN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905000"/>
            <a:ext cx="8043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Definition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negative imprint of an oral structure used to produce a positive replica of the structure to be used as a permanent record or in the production of a dental restoration or prosthesis.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2759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H="1" flipV="1">
            <a:off x="228600" y="16764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2% Alkaline Glutaraldehyde is preferred for disinfection of the impression.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Bite Registration: Spraying is preferred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381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DISINFECTION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6098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077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 STABILITY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The dimensional stability of impression pastes is quite satisfactory. A negligible shrinkage (&lt;0.1%) may occur during hardening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00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143000"/>
            <a:ext cx="8153400" cy="453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0"/>
              </a:spcAft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PASTES: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less brittle.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2.Material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weaker after hardening.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a longer time for setting.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capable of being formed into a rope for dressing.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5.Material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more eugenol.</a:t>
            </a:r>
            <a:endParaRPr lang="en-I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9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82000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EUGENOL PASTES: -</a:t>
            </a:r>
            <a:endParaRPr lang="en-IN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of the chief disadvantages of zinc oxide eugenol pastes is the possible stinging or burning sensation caused by eugenol when it contacts soft tissues. Moreover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reaction is never completed with the result that the eugenol may leach out. Some patients find the taste of eugenol extremely disagreeable, and in patients who wear surgical pastes for a long time may develop gastric disturbances. </a:t>
            </a: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6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Zinc </a:t>
            </a: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 reacts with carboxylic </a:t>
            </a:r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carboxylic acid is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ethoxy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benzoic acid.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greatly affected by temperature or humidity.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Bactericides and other medicaments can be incorporated without interfering with the reaction.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133600" y="1600200"/>
            <a:ext cx="5510213" cy="3505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Classification:</a:t>
            </a:r>
            <a:endParaRPr lang="en-IN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456" y="1152983"/>
            <a:ext cx="7812088" cy="5572125"/>
          </a:xfrm>
        </p:spPr>
        <p:txBody>
          <a:bodyPr>
            <a:normAutofit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Impression material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Elastic            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Nonelastic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Hydrocolloid         Rubber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ZOE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Imp. Compound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Agar       Alginate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Polysulphide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Polyether         Silicone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							Condensation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Addition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035550" y="1822450"/>
            <a:ext cx="2159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14688" y="1928813"/>
            <a:ext cx="3643312" cy="158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089276" y="2054225"/>
            <a:ext cx="252412" cy="15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732588" y="2054225"/>
            <a:ext cx="252412" cy="158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28813" y="2643188"/>
            <a:ext cx="2519362" cy="158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106738" y="2536825"/>
            <a:ext cx="2159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642100" y="2716213"/>
            <a:ext cx="4318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57813" y="2928938"/>
            <a:ext cx="2268537" cy="158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589088" y="3625850"/>
            <a:ext cx="252412" cy="158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446963" y="3125788"/>
            <a:ext cx="395287" cy="15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160963" y="3125788"/>
            <a:ext cx="395287" cy="15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303713" y="2768600"/>
            <a:ext cx="252412" cy="158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803401" y="2768600"/>
            <a:ext cx="252412" cy="15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14750" y="4286250"/>
            <a:ext cx="3348038" cy="158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14500" y="3500438"/>
            <a:ext cx="1403350" cy="158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017838" y="3625850"/>
            <a:ext cx="252412" cy="158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3589337" y="4411663"/>
            <a:ext cx="252413" cy="158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946900" y="4411663"/>
            <a:ext cx="252413" cy="15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089525" y="4411663"/>
            <a:ext cx="252413" cy="15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357688" y="3394077"/>
            <a:ext cx="13493" cy="9001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308225" y="3394077"/>
            <a:ext cx="2159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00800" y="5519737"/>
            <a:ext cx="1820069" cy="158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7325519" y="5345112"/>
            <a:ext cx="285750" cy="158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8095456" y="5645150"/>
            <a:ext cx="252413" cy="158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6277765" y="5645151"/>
            <a:ext cx="252413" cy="158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8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Book Antiqua" pitchFamily="18" charset="0"/>
              </a:rPr>
              <a:t>INTRODUCTION</a:t>
            </a:r>
            <a:endParaRPr lang="en-US" sz="3200" u="sng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10" y="1676400"/>
            <a:ext cx="8163900" cy="4195481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between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 Oxide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ugenol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proper conditions yields a relatively hard mass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mechanical benefits as well as medicinal advantages in certain dental operations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Classification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499350" cy="4533900"/>
          </a:xfrm>
        </p:spPr>
        <p:txBody>
          <a:bodyPr>
            <a:noAutofit/>
          </a:bodyPr>
          <a:lstStyle/>
          <a:p>
            <a:pPr eaLnBrk="1" hangingPunct="1">
              <a:buFont typeface="Wingdings 2" panose="05020102010507070707" pitchFamily="18" charset="2"/>
              <a:buBlip>
                <a:blip r:embed="rId2"/>
              </a:buBlip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ADA specification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no.16</a:t>
            </a:r>
          </a:p>
          <a:p>
            <a:pPr eaLnBrk="1" hangingPunct="1">
              <a:buFont typeface="Wingdings 2" panose="05020102010507070707" pitchFamily="18" charset="2"/>
              <a:buBlip>
                <a:blip r:embed="rId2"/>
              </a:buBlip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hangingPunct="1"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hardness</a:t>
            </a:r>
            <a:endParaRPr lang="en-IN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I or hard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or soft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hangingPunct="1">
              <a:buClr>
                <a:srgbClr val="C00000"/>
              </a:buClr>
              <a:buSzPct val="9000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eugenol content</a:t>
            </a:r>
          </a:p>
          <a:p>
            <a:pPr eaLnBrk="1" hangingPunct="1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Eugenol containing impression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Non-eugenol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en-IN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Book Antiqua" pitchFamily="18" charset="0"/>
              </a:rPr>
              <a:t>APPLICATIONS</a:t>
            </a:r>
            <a:endParaRPr lang="en-US" sz="3200" u="sng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524000"/>
            <a:ext cx="6711654" cy="41954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Impression material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Cementing medium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Bite registration paste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dressing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 canal filling material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filling material</a:t>
            </a:r>
          </a:p>
          <a:p>
            <a:pPr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Book Antiqua" pitchFamily="18" charset="0"/>
              </a:rPr>
              <a:t>ZINC OXIDE EUGENOL IMPRESSION MATERIAL</a:t>
            </a:r>
            <a:endParaRPr lang="en-US" sz="2400" u="sng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859100" cy="4195481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rigid, inelastic and irreversible impression material that hardens by a chemical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types:</a:t>
            </a:r>
          </a:p>
          <a:p>
            <a:pPr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1.Type I or Hard : Bite registration paste</a:t>
            </a:r>
          </a:p>
          <a:p>
            <a:pPr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2.Type II or soft  : Final impression material</a:t>
            </a:r>
          </a:p>
          <a:p>
            <a:pPr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 smtClean="0">
                <a:latin typeface="Book Antiqua" pitchFamily="18" charset="0"/>
              </a:rPr>
              <a:t>COMPOSITION</a:t>
            </a:r>
            <a:endParaRPr lang="en-US" sz="2400" u="sng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98080" cy="19050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dispensed in the paste form in two separate tubes:</a:t>
            </a:r>
          </a:p>
          <a:p>
            <a:pPr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1.Base paste.</a:t>
            </a:r>
          </a:p>
          <a:p>
            <a:pPr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2.Accelerator paste</a:t>
            </a:r>
          </a:p>
        </p:txBody>
      </p:sp>
    </p:spTree>
    <p:extLst>
      <p:ext uri="{BB962C8B-B14F-4D97-AF65-F5344CB8AC3E}">
        <p14:creationId xmlns:p14="http://schemas.microsoft.com/office/powerpoint/2010/main" val="28021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899160" y="15240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Tube No. 1(Base)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Zinc oxide                                                                 87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Fixed Vegetable or mineral oil                              13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Tube No. 2(Accelerator)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Oil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clove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 eugenol                                          12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Gum or polymerized rosin                                     50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Filler(silica type)                                                      20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Lanolin                                                                        3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Resinous balsam                                                     10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Accelerator solution and color                               5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609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COMPOSITION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025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1854</TotalTime>
  <Words>670</Words>
  <Application>Microsoft Office PowerPoint</Application>
  <PresentationFormat>On-screen Show (4:3)</PresentationFormat>
  <Paragraphs>144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 Black</vt:lpstr>
      <vt:lpstr>Baskerville Old Face</vt:lpstr>
      <vt:lpstr>Book Antiqua</vt:lpstr>
      <vt:lpstr>Calibri</vt:lpstr>
      <vt:lpstr>Century Gothic</vt:lpstr>
      <vt:lpstr>Gill Sans MT</vt:lpstr>
      <vt:lpstr>Times New Roman</vt:lpstr>
      <vt:lpstr>Wingdings</vt:lpstr>
      <vt:lpstr>Wingdings 2</vt:lpstr>
      <vt:lpstr>Wingdings 3</vt:lpstr>
      <vt:lpstr>Ion</vt:lpstr>
      <vt:lpstr>  ZINC OXIDE EUGENOL PASTE</vt:lpstr>
      <vt:lpstr>PowerPoint Presentation</vt:lpstr>
      <vt:lpstr>Classification:</vt:lpstr>
      <vt:lpstr>INTRODUCTION</vt:lpstr>
      <vt:lpstr>Classification</vt:lpstr>
      <vt:lpstr>APPLICATIONS</vt:lpstr>
      <vt:lpstr>ZINC OXIDE EUGENOL IMPRESSION MATERIAL</vt:lpstr>
      <vt:lpstr>COMPOSITION</vt:lpstr>
      <vt:lpstr>PowerPoint Presentation</vt:lpstr>
      <vt:lpstr>PowerPoint Presentation</vt:lpstr>
      <vt:lpstr>Setting reaction:</vt:lpstr>
      <vt:lpstr>PowerPoint Presentation</vt:lpstr>
      <vt:lpstr>MANIPULATION</vt:lpstr>
      <vt:lpstr>PowerPoint Presentation</vt:lpstr>
      <vt:lpstr>PowerPoint Presentation</vt:lpstr>
      <vt:lpstr>PowerPoint Presentation</vt:lpstr>
      <vt:lpstr>SETTING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ZINC OXIDE EUGENOL</dc:title>
  <dc:creator>IBM</dc:creator>
  <cp:lastModifiedBy>Dr Ninad Bhatt</cp:lastModifiedBy>
  <cp:revision>140</cp:revision>
  <dcterms:created xsi:type="dcterms:W3CDTF">2008-08-12T17:51:52Z</dcterms:created>
  <dcterms:modified xsi:type="dcterms:W3CDTF">2020-08-18T18:37:34Z</dcterms:modified>
</cp:coreProperties>
</file>