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PURVI PATEL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Wheel and Axle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    ANATOMIC PULLEYS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direction of pull of a muscle is altered, the bone or bony prominence causing deflection forms an anatomic pulley</a:t>
            </a:r>
          </a:p>
          <a:p>
            <a:endParaRPr lang="en-US" dirty="0"/>
          </a:p>
          <a:p>
            <a:r>
              <a:rPr lang="en-US" dirty="0" smtClean="0"/>
              <a:t>Pulleys can change </a:t>
            </a:r>
            <a:r>
              <a:rPr lang="en-US" dirty="0"/>
              <a:t>the direction without </a:t>
            </a:r>
            <a:r>
              <a:rPr lang="en-US" dirty="0" smtClean="0"/>
              <a:t>changing magnitude of applied force</a:t>
            </a:r>
          </a:p>
          <a:p>
            <a:endParaRPr lang="en-US" dirty="0"/>
          </a:p>
          <a:p>
            <a:r>
              <a:rPr lang="en-US" dirty="0"/>
              <a:t>C</a:t>
            </a:r>
            <a:r>
              <a:rPr lang="en-US" dirty="0" smtClean="0"/>
              <a:t>hange </a:t>
            </a:r>
            <a:r>
              <a:rPr lang="en-US" dirty="0"/>
              <a:t>in action line produced by an anatomic </a:t>
            </a:r>
            <a:r>
              <a:rPr lang="en-US" dirty="0" smtClean="0"/>
              <a:t>pulley (even </a:t>
            </a:r>
            <a:r>
              <a:rPr lang="en-US" dirty="0"/>
              <a:t>without affecting force) will have implications </a:t>
            </a:r>
            <a:r>
              <a:rPr lang="en-US" dirty="0" smtClean="0"/>
              <a:t>for the </a:t>
            </a:r>
            <a:r>
              <a:rPr lang="en-US" dirty="0"/>
              <a:t>ability of </a:t>
            </a:r>
            <a:r>
              <a:rPr lang="en-US" dirty="0" smtClean="0"/>
              <a:t>muscle </a:t>
            </a:r>
            <a:r>
              <a:rPr lang="en-US" dirty="0"/>
              <a:t>to produce torque</a:t>
            </a:r>
          </a:p>
        </p:txBody>
      </p:sp>
    </p:spTree>
    <p:extLst>
      <p:ext uri="{BB962C8B-B14F-4D97-AF65-F5344CB8AC3E}">
        <p14:creationId xmlns:p14="http://schemas.microsoft.com/office/powerpoint/2010/main" val="195441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5715000"/>
          </a:xfrm>
        </p:spPr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unction </a:t>
            </a:r>
            <a:r>
              <a:rPr lang="en-US" dirty="0"/>
              <a:t>of any pulley is to redirect a force to </a:t>
            </a:r>
            <a:r>
              <a:rPr lang="en-US" dirty="0" smtClean="0"/>
              <a:t>make a </a:t>
            </a:r>
            <a:r>
              <a:rPr lang="en-US" dirty="0"/>
              <a:t>task </a:t>
            </a:r>
            <a:r>
              <a:rPr lang="en-US" dirty="0" smtClean="0"/>
              <a:t>easier</a:t>
            </a:r>
          </a:p>
          <a:p>
            <a:endParaRPr lang="en-US" dirty="0" smtClean="0"/>
          </a:p>
          <a:p>
            <a:r>
              <a:rPr lang="en-US" dirty="0" smtClean="0"/>
              <a:t>Task </a:t>
            </a:r>
            <a:r>
              <a:rPr lang="en-US" dirty="0"/>
              <a:t>in human movement is </a:t>
            </a:r>
            <a:r>
              <a:rPr lang="en-US" dirty="0" smtClean="0"/>
              <a:t>to rotate </a:t>
            </a:r>
            <a:r>
              <a:rPr lang="en-US" dirty="0"/>
              <a:t>a body </a:t>
            </a:r>
            <a:r>
              <a:rPr lang="en-US" dirty="0" smtClean="0"/>
              <a:t>segment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Anatomic pulleys (in </a:t>
            </a:r>
            <a:r>
              <a:rPr lang="en-US" dirty="0" smtClean="0"/>
              <a:t>majority of </a:t>
            </a:r>
            <a:r>
              <a:rPr lang="en-US" dirty="0"/>
              <a:t>instances) make this task easier by deflecting </a:t>
            </a:r>
            <a:r>
              <a:rPr lang="en-US" dirty="0" smtClean="0"/>
              <a:t>action </a:t>
            </a:r>
            <a:r>
              <a:rPr lang="en-US" dirty="0"/>
              <a:t>line </a:t>
            </a:r>
            <a:r>
              <a:rPr lang="en-US" dirty="0" smtClean="0"/>
              <a:t>of </a:t>
            </a:r>
            <a:r>
              <a:rPr lang="en-US" dirty="0"/>
              <a:t>muscle away</a:t>
            </a:r>
            <a:r>
              <a:rPr lang="en-US" i="1" dirty="0"/>
              <a:t> </a:t>
            </a:r>
            <a:r>
              <a:rPr lang="en-US" dirty="0"/>
              <a:t>from </a:t>
            </a:r>
            <a:r>
              <a:rPr lang="en-US" dirty="0" smtClean="0"/>
              <a:t>joint </a:t>
            </a:r>
            <a:r>
              <a:rPr lang="en-US" dirty="0"/>
              <a:t>axis, </a:t>
            </a:r>
            <a:r>
              <a:rPr lang="en-US" dirty="0" smtClean="0"/>
              <a:t>thus increasing </a:t>
            </a:r>
            <a:r>
              <a:rPr lang="en-US" dirty="0"/>
              <a:t>MA of </a:t>
            </a:r>
            <a:r>
              <a:rPr lang="en-US" dirty="0" smtClean="0"/>
              <a:t>muscle force </a:t>
            </a:r>
          </a:p>
          <a:p>
            <a:endParaRPr lang="en-US" dirty="0"/>
          </a:p>
          <a:p>
            <a:r>
              <a:rPr lang="en-US" dirty="0" smtClean="0"/>
              <a:t>By increasing MA </a:t>
            </a:r>
            <a:r>
              <a:rPr lang="en-US" dirty="0"/>
              <a:t>for a muscle force, a force of </a:t>
            </a:r>
            <a:r>
              <a:rPr lang="en-US" dirty="0" smtClean="0"/>
              <a:t>same magnitude produces greater torque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204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/>
          <a:lstStyle/>
          <a:p>
            <a:r>
              <a:rPr lang="en-US" dirty="0" smtClean="0"/>
              <a:t>Patella is a classical example of anatomic pulley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95400"/>
            <a:ext cx="7543800" cy="4912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3334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Example: Acromion process and head of </a:t>
            </a:r>
            <a:r>
              <a:rPr lang="en-US" dirty="0" err="1" smtClean="0"/>
              <a:t>humerus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83" y="1905000"/>
            <a:ext cx="7772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6845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Wheel and axle device consists of a wheel attached to a central axle about which it revolves.</a:t>
            </a:r>
          </a:p>
          <a:p>
            <a:pPr lvl="0"/>
            <a:r>
              <a:rPr lang="en-US" dirty="0" smtClean="0"/>
              <a:t>Force may be applied either to wheel at the rim or to axle.</a:t>
            </a:r>
          </a:p>
          <a:p>
            <a:pPr lvl="0"/>
            <a:r>
              <a:rPr lang="en-US" dirty="0" smtClean="0"/>
              <a:t>Steering wheel is an example of a wheel and axle which magnifies force at the expense of speed and distance.</a:t>
            </a:r>
          </a:p>
          <a:p>
            <a:pPr lvl="0"/>
            <a:r>
              <a:rPr lang="en-US" dirty="0" smtClean="0"/>
              <a:t>Larger the diameter of wheel, greater the magnification of force.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:\Users\new\Desktop\xFbtSLVT95Gb7qkmjRkPFui6.pn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556" y="2027237"/>
            <a:ext cx="4524375" cy="3571875"/>
          </a:xfrm>
          <a:prstGeom prst="rect">
            <a:avLst/>
          </a:prstGeom>
          <a:noFill/>
          <a:ex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27175"/>
            <a:ext cx="4572000" cy="4572000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Turning effect of wheel is the </a:t>
            </a:r>
            <a:r>
              <a:rPr lang="en-US" i="1" dirty="0" smtClean="0"/>
              <a:t>product of force &amp; radius.</a:t>
            </a:r>
            <a:endParaRPr lang="en-US" dirty="0" smtClean="0"/>
          </a:p>
          <a:p>
            <a:pPr lvl="0"/>
            <a:r>
              <a:rPr lang="en-US" dirty="0" smtClean="0"/>
              <a:t>Radius corresponds to force arm of lever.</a:t>
            </a:r>
          </a:p>
          <a:p>
            <a:pPr lvl="0"/>
            <a:r>
              <a:rPr lang="en-US" dirty="0" smtClean="0"/>
              <a:t>Wheel &amp; axle device is similar to lever, particularly when the wheel consists of a single spoke.</a:t>
            </a:r>
          </a:p>
          <a:p>
            <a:pPr lvl="0"/>
            <a:r>
              <a:rPr lang="en-US" dirty="0" smtClean="0"/>
              <a:t>The type wheel &amp; axle which is used to gain speed &amp; distance at the expense of force is seen less commonly. Example: rear wheels of an automobile.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:\Users\new\Desktop\around-n-around-1.gif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244" y="2708275"/>
            <a:ext cx="5715000" cy="22098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EXAMPLES OF WHEEL &amp; AXLE IN HUMAN BODY</a:t>
            </a:r>
          </a:p>
          <a:p>
            <a:endParaRPr lang="en-US" dirty="0" smtClean="0"/>
          </a:p>
          <a:p>
            <a:r>
              <a:rPr lang="en-US" dirty="0" smtClean="0"/>
              <a:t>1. Cross section of upper trunk is a good example of wheel &amp; axle. </a:t>
            </a:r>
            <a:r>
              <a:rPr lang="en-US" dirty="0" err="1" smtClean="0"/>
              <a:t>Multifidus</a:t>
            </a:r>
            <a:r>
              <a:rPr lang="en-US" dirty="0" smtClean="0"/>
              <a:t>, rotators &amp; </a:t>
            </a:r>
            <a:r>
              <a:rPr lang="en-US" dirty="0" err="1" smtClean="0"/>
              <a:t>semispinalis</a:t>
            </a:r>
            <a:r>
              <a:rPr lang="en-US" dirty="0" smtClean="0"/>
              <a:t> act on “axle”-spinal column &amp; oblique abdominal muscles &amp; </a:t>
            </a:r>
            <a:r>
              <a:rPr lang="en-US" dirty="0" err="1" smtClean="0"/>
              <a:t>iliocostalis</a:t>
            </a:r>
            <a:r>
              <a:rPr lang="en-US" dirty="0" smtClean="0"/>
              <a:t> act on “wheel”- ribs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481" y="2408237"/>
            <a:ext cx="4200525" cy="2809875"/>
          </a:xfrm>
          <a:prstGeom prst="rect">
            <a:avLst/>
          </a:prstGeom>
          <a:noFill/>
          <a:ln>
            <a:noFill/>
          </a:ln>
          <a:ex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. Head &amp; neck also act as wheel &amp; axle mechanism, force being applied to periphery of wheel by </a:t>
            </a:r>
            <a:r>
              <a:rPr lang="en-US" dirty="0" err="1" smtClean="0"/>
              <a:t>sternocleidomastoid</a:t>
            </a:r>
            <a:r>
              <a:rPr lang="en-US" dirty="0" smtClean="0"/>
              <a:t> &amp; splenius muscles &amp; to axle by deep spinal muscles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</TotalTime>
  <Words>364</Words>
  <Application>Microsoft Office PowerPoint</Application>
  <PresentationFormat>On-screen Show (4:3)</PresentationFormat>
  <Paragraphs>30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Wheel and Axle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ANATOMIC PULLEYS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Wheel and Axle</dc:title>
  <dc:creator>Neha</dc:creator>
  <cp:lastModifiedBy>Admin</cp:lastModifiedBy>
  <cp:revision>4</cp:revision>
  <dcterms:created xsi:type="dcterms:W3CDTF">2006-08-16T00:00:00Z</dcterms:created>
  <dcterms:modified xsi:type="dcterms:W3CDTF">2020-08-13T04:55:34Z</dcterms:modified>
</cp:coreProperties>
</file>