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7" autoAdjust="0"/>
    <p:restoredTop sz="94660"/>
  </p:normalViewPr>
  <p:slideViewPr>
    <p:cSldViewPr>
      <p:cViewPr varScale="1">
        <p:scale>
          <a:sx n="73" d="100"/>
          <a:sy n="73" d="100"/>
        </p:scale>
        <p:origin x="-11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D6987C-EBD2-4784-AB6C-B55FC3EED72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5622A6C2-6769-415B-8A67-C6494B4DEEA3}">
      <dgm:prSet phldrT="[Text]"/>
      <dgm:spPr/>
      <dgm:t>
        <a:bodyPr/>
        <a:lstStyle/>
        <a:p>
          <a:r>
            <a:rPr lang="en-US" dirty="0" smtClean="0"/>
            <a:t>1</a:t>
          </a:r>
          <a:endParaRPr lang="en-US" dirty="0"/>
        </a:p>
      </dgm:t>
    </dgm:pt>
    <dgm:pt modelId="{E72F506C-117A-4BB0-A23C-F6385D734791}" type="parTrans" cxnId="{75BB508A-B805-4F49-91BF-32574F77AB66}">
      <dgm:prSet/>
      <dgm:spPr/>
      <dgm:t>
        <a:bodyPr/>
        <a:lstStyle/>
        <a:p>
          <a:endParaRPr lang="en-US"/>
        </a:p>
      </dgm:t>
    </dgm:pt>
    <dgm:pt modelId="{CEABC69B-E2DB-4253-AD47-023A81C1E6EF}" type="sibTrans" cxnId="{75BB508A-B805-4F49-91BF-32574F77AB66}">
      <dgm:prSet/>
      <dgm:spPr/>
      <dgm:t>
        <a:bodyPr/>
        <a:lstStyle/>
        <a:p>
          <a:endParaRPr lang="en-US"/>
        </a:p>
      </dgm:t>
    </dgm:pt>
    <dgm:pt modelId="{E13198DC-B2BB-4822-AC4F-2B2328E08D18}">
      <dgm:prSet phldrT="[Text]"/>
      <dgm:spPr/>
      <dgm:t>
        <a:bodyPr/>
        <a:lstStyle/>
        <a:p>
          <a:r>
            <a:rPr lang="en-US" dirty="0" smtClean="0"/>
            <a:t>2</a:t>
          </a:r>
          <a:endParaRPr lang="en-US" dirty="0"/>
        </a:p>
      </dgm:t>
    </dgm:pt>
    <dgm:pt modelId="{FF917578-C232-4898-B343-F93037223D2D}" type="parTrans" cxnId="{C0386D45-48A0-47DF-995E-FD6A9A887429}">
      <dgm:prSet/>
      <dgm:spPr/>
      <dgm:t>
        <a:bodyPr/>
        <a:lstStyle/>
        <a:p>
          <a:endParaRPr lang="en-US"/>
        </a:p>
      </dgm:t>
    </dgm:pt>
    <dgm:pt modelId="{615A0E7B-15AF-4321-A9F9-E8C2FE5C6278}" type="sibTrans" cxnId="{C0386D45-48A0-47DF-995E-FD6A9A887429}">
      <dgm:prSet/>
      <dgm:spPr/>
      <dgm:t>
        <a:bodyPr/>
        <a:lstStyle/>
        <a:p>
          <a:endParaRPr lang="en-US"/>
        </a:p>
      </dgm:t>
    </dgm:pt>
    <dgm:pt modelId="{F98D56D5-2D64-43A6-BE29-825F0232D235}">
      <dgm:prSet phldrT="[Text]"/>
      <dgm:spPr/>
      <dgm:t>
        <a:bodyPr/>
        <a:lstStyle/>
        <a:p>
          <a:r>
            <a:rPr lang="en-US" dirty="0" smtClean="0"/>
            <a:t>3</a:t>
          </a:r>
          <a:endParaRPr lang="en-US" dirty="0"/>
        </a:p>
      </dgm:t>
    </dgm:pt>
    <dgm:pt modelId="{B728B06E-928D-4ECE-A936-AD3FBE41C166}" type="parTrans" cxnId="{C7E66D25-39F6-41C3-88DE-8216E265ED51}">
      <dgm:prSet/>
      <dgm:spPr/>
      <dgm:t>
        <a:bodyPr/>
        <a:lstStyle/>
        <a:p>
          <a:endParaRPr lang="en-US"/>
        </a:p>
      </dgm:t>
    </dgm:pt>
    <dgm:pt modelId="{C0035D57-16FD-4874-9AED-AEAB9BD7B468}" type="sibTrans" cxnId="{C7E66D25-39F6-41C3-88DE-8216E265ED51}">
      <dgm:prSet/>
      <dgm:spPr/>
      <dgm:t>
        <a:bodyPr/>
        <a:lstStyle/>
        <a:p>
          <a:endParaRPr lang="en-US"/>
        </a:p>
      </dgm:t>
    </dgm:pt>
    <dgm:pt modelId="{2B65570D-A1DC-4C7C-B05F-0F1CEFF1B5E9}">
      <dgm:prSet phldrT="[Text]"/>
      <dgm:spPr/>
      <dgm:t>
        <a:bodyPr/>
        <a:lstStyle/>
        <a:p>
          <a:r>
            <a:rPr lang="en-US" dirty="0" smtClean="0"/>
            <a:t>Encouraging employees to play a more effective in their work.</a:t>
          </a:r>
          <a:endParaRPr lang="en-US" dirty="0"/>
        </a:p>
      </dgm:t>
    </dgm:pt>
    <dgm:pt modelId="{537E2F1C-5536-4430-ADDC-FCFAD91F6835}" type="parTrans" cxnId="{ABE135B1-24CA-4B92-A34F-81CFD6F84B02}">
      <dgm:prSet/>
      <dgm:spPr/>
      <dgm:t>
        <a:bodyPr/>
        <a:lstStyle/>
        <a:p>
          <a:endParaRPr lang="en-US"/>
        </a:p>
      </dgm:t>
    </dgm:pt>
    <dgm:pt modelId="{02A86861-F729-44E5-A2A3-E9E78A9F6715}" type="sibTrans" cxnId="{ABE135B1-24CA-4B92-A34F-81CFD6F84B02}">
      <dgm:prSet/>
      <dgm:spPr/>
      <dgm:t>
        <a:bodyPr/>
        <a:lstStyle/>
        <a:p>
          <a:endParaRPr lang="en-US"/>
        </a:p>
      </dgm:t>
    </dgm:pt>
    <dgm:pt modelId="{24281B5A-92FE-4DD3-AE2F-EEF1041503FB}">
      <dgm:prSet/>
      <dgm:spPr/>
      <dgm:t>
        <a:bodyPr/>
        <a:lstStyle/>
        <a:p>
          <a:r>
            <a:rPr lang="en-US" dirty="0" smtClean="0"/>
            <a:t>Enabling the employees to make bigger decisions without having refer to a senior.</a:t>
          </a:r>
          <a:endParaRPr lang="en-US" dirty="0"/>
        </a:p>
      </dgm:t>
    </dgm:pt>
    <dgm:pt modelId="{E01102A6-12D4-444C-A71F-3FE51AE09072}" type="parTrans" cxnId="{664712B9-F329-4EDC-B866-751A980AACAE}">
      <dgm:prSet/>
      <dgm:spPr/>
      <dgm:t>
        <a:bodyPr/>
        <a:lstStyle/>
        <a:p>
          <a:endParaRPr lang="en-US"/>
        </a:p>
      </dgm:t>
    </dgm:pt>
    <dgm:pt modelId="{F0B31366-94B5-4BA6-A3A3-F026F96B0770}" type="sibTrans" cxnId="{664712B9-F329-4EDC-B866-751A980AACAE}">
      <dgm:prSet/>
      <dgm:spPr/>
      <dgm:t>
        <a:bodyPr/>
        <a:lstStyle/>
        <a:p>
          <a:endParaRPr lang="en-US"/>
        </a:p>
      </dgm:t>
    </dgm:pt>
    <dgm:pt modelId="{A48B19C0-A963-4973-A401-C99993EE9F05}">
      <dgm:prSet/>
      <dgm:spPr/>
      <dgm:t>
        <a:bodyPr/>
        <a:lstStyle/>
        <a:p>
          <a:r>
            <a:rPr lang="en-US" dirty="0" smtClean="0"/>
            <a:t>Involving the employees to improve the ways things are done.</a:t>
          </a:r>
          <a:endParaRPr lang="en-US" dirty="0"/>
        </a:p>
      </dgm:t>
    </dgm:pt>
    <dgm:pt modelId="{EDCB2AF1-4E04-4B21-9FA4-A9C98B7096C7}" type="parTrans" cxnId="{E49BBCBA-C575-48B4-9ECC-7D7B081651E6}">
      <dgm:prSet/>
      <dgm:spPr/>
      <dgm:t>
        <a:bodyPr/>
        <a:lstStyle/>
        <a:p>
          <a:endParaRPr lang="en-US"/>
        </a:p>
      </dgm:t>
    </dgm:pt>
    <dgm:pt modelId="{98EC623C-DF06-47AA-9B5F-E7A65467A832}" type="sibTrans" cxnId="{E49BBCBA-C575-48B4-9ECC-7D7B081651E6}">
      <dgm:prSet/>
      <dgm:spPr/>
      <dgm:t>
        <a:bodyPr/>
        <a:lstStyle/>
        <a:p>
          <a:endParaRPr lang="en-US"/>
        </a:p>
      </dgm:t>
    </dgm:pt>
    <dgm:pt modelId="{DDB1661E-3B75-486F-9ED5-661BA09075A0}" type="pres">
      <dgm:prSet presAssocID="{61D6987C-EBD2-4784-AB6C-B55FC3EED72E}" presName="linearFlow" presStyleCnt="0">
        <dgm:presLayoutVars>
          <dgm:dir/>
          <dgm:animLvl val="lvl"/>
          <dgm:resizeHandles val="exact"/>
        </dgm:presLayoutVars>
      </dgm:prSet>
      <dgm:spPr/>
      <dgm:t>
        <a:bodyPr/>
        <a:lstStyle/>
        <a:p>
          <a:endParaRPr lang="en-US"/>
        </a:p>
      </dgm:t>
    </dgm:pt>
    <dgm:pt modelId="{6446382B-DAC3-46C8-9367-A977573D9EBF}" type="pres">
      <dgm:prSet presAssocID="{5622A6C2-6769-415B-8A67-C6494B4DEEA3}" presName="composite" presStyleCnt="0"/>
      <dgm:spPr/>
    </dgm:pt>
    <dgm:pt modelId="{93814C86-7815-4E16-A585-40682A7655EE}" type="pres">
      <dgm:prSet presAssocID="{5622A6C2-6769-415B-8A67-C6494B4DEEA3}" presName="parentText" presStyleLbl="alignNode1" presStyleIdx="0" presStyleCnt="3">
        <dgm:presLayoutVars>
          <dgm:chMax val="1"/>
          <dgm:bulletEnabled val="1"/>
        </dgm:presLayoutVars>
      </dgm:prSet>
      <dgm:spPr/>
      <dgm:t>
        <a:bodyPr/>
        <a:lstStyle/>
        <a:p>
          <a:endParaRPr lang="en-US"/>
        </a:p>
      </dgm:t>
    </dgm:pt>
    <dgm:pt modelId="{FDF92C9D-6C02-476D-B4DB-BF03361AA5B3}" type="pres">
      <dgm:prSet presAssocID="{5622A6C2-6769-415B-8A67-C6494B4DEEA3}" presName="descendantText" presStyleLbl="alignAcc1" presStyleIdx="0" presStyleCnt="3">
        <dgm:presLayoutVars>
          <dgm:bulletEnabled val="1"/>
        </dgm:presLayoutVars>
      </dgm:prSet>
      <dgm:spPr/>
      <dgm:t>
        <a:bodyPr/>
        <a:lstStyle/>
        <a:p>
          <a:endParaRPr lang="en-US"/>
        </a:p>
      </dgm:t>
    </dgm:pt>
    <dgm:pt modelId="{1948DBC6-AF26-4E59-817E-7A7A046858F1}" type="pres">
      <dgm:prSet presAssocID="{CEABC69B-E2DB-4253-AD47-023A81C1E6EF}" presName="sp" presStyleCnt="0"/>
      <dgm:spPr/>
    </dgm:pt>
    <dgm:pt modelId="{A376BDE2-4E2B-49FE-8C3D-5431611A6C37}" type="pres">
      <dgm:prSet presAssocID="{E13198DC-B2BB-4822-AC4F-2B2328E08D18}" presName="composite" presStyleCnt="0"/>
      <dgm:spPr/>
    </dgm:pt>
    <dgm:pt modelId="{10C76BA1-52FD-423B-B7D8-EC2147F570CA}" type="pres">
      <dgm:prSet presAssocID="{E13198DC-B2BB-4822-AC4F-2B2328E08D18}" presName="parentText" presStyleLbl="alignNode1" presStyleIdx="1" presStyleCnt="3">
        <dgm:presLayoutVars>
          <dgm:chMax val="1"/>
          <dgm:bulletEnabled val="1"/>
        </dgm:presLayoutVars>
      </dgm:prSet>
      <dgm:spPr/>
      <dgm:t>
        <a:bodyPr/>
        <a:lstStyle/>
        <a:p>
          <a:endParaRPr lang="en-US"/>
        </a:p>
      </dgm:t>
    </dgm:pt>
    <dgm:pt modelId="{AE1E9648-0937-4D96-9015-4663B077F1AD}" type="pres">
      <dgm:prSet presAssocID="{E13198DC-B2BB-4822-AC4F-2B2328E08D18}" presName="descendantText" presStyleLbl="alignAcc1" presStyleIdx="1" presStyleCnt="3">
        <dgm:presLayoutVars>
          <dgm:bulletEnabled val="1"/>
        </dgm:presLayoutVars>
      </dgm:prSet>
      <dgm:spPr/>
      <dgm:t>
        <a:bodyPr/>
        <a:lstStyle/>
        <a:p>
          <a:endParaRPr lang="en-US"/>
        </a:p>
      </dgm:t>
    </dgm:pt>
    <dgm:pt modelId="{73F92122-D737-45DF-8DA7-B90EE18CD773}" type="pres">
      <dgm:prSet presAssocID="{615A0E7B-15AF-4321-A9F9-E8C2FE5C6278}" presName="sp" presStyleCnt="0"/>
      <dgm:spPr/>
    </dgm:pt>
    <dgm:pt modelId="{C7D9D01C-F12C-4748-83C5-55EDE37E7685}" type="pres">
      <dgm:prSet presAssocID="{F98D56D5-2D64-43A6-BE29-825F0232D235}" presName="composite" presStyleCnt="0"/>
      <dgm:spPr/>
    </dgm:pt>
    <dgm:pt modelId="{8116CE0B-A9DA-4B2E-B4AF-2E7FE17B6F5A}" type="pres">
      <dgm:prSet presAssocID="{F98D56D5-2D64-43A6-BE29-825F0232D235}" presName="parentText" presStyleLbl="alignNode1" presStyleIdx="2" presStyleCnt="3">
        <dgm:presLayoutVars>
          <dgm:chMax val="1"/>
          <dgm:bulletEnabled val="1"/>
        </dgm:presLayoutVars>
      </dgm:prSet>
      <dgm:spPr/>
      <dgm:t>
        <a:bodyPr/>
        <a:lstStyle/>
        <a:p>
          <a:endParaRPr lang="en-US"/>
        </a:p>
      </dgm:t>
    </dgm:pt>
    <dgm:pt modelId="{1892D0E5-A1D9-4344-A6AF-11248CE3A77A}" type="pres">
      <dgm:prSet presAssocID="{F98D56D5-2D64-43A6-BE29-825F0232D235}" presName="descendantText" presStyleLbl="alignAcc1" presStyleIdx="2" presStyleCnt="3">
        <dgm:presLayoutVars>
          <dgm:bulletEnabled val="1"/>
        </dgm:presLayoutVars>
      </dgm:prSet>
      <dgm:spPr/>
      <dgm:t>
        <a:bodyPr/>
        <a:lstStyle/>
        <a:p>
          <a:endParaRPr lang="en-US"/>
        </a:p>
      </dgm:t>
    </dgm:pt>
  </dgm:ptLst>
  <dgm:cxnLst>
    <dgm:cxn modelId="{D3E62BD7-4E83-497B-B93B-2433FA520BED}" type="presOf" srcId="{24281B5A-92FE-4DD3-AE2F-EEF1041503FB}" destId="{FDF92C9D-6C02-476D-B4DB-BF03361AA5B3}" srcOrd="0" destOrd="0" presId="urn:microsoft.com/office/officeart/2005/8/layout/chevron2"/>
    <dgm:cxn modelId="{C7E66D25-39F6-41C3-88DE-8216E265ED51}" srcId="{61D6987C-EBD2-4784-AB6C-B55FC3EED72E}" destId="{F98D56D5-2D64-43A6-BE29-825F0232D235}" srcOrd="2" destOrd="0" parTransId="{B728B06E-928D-4ECE-A936-AD3FBE41C166}" sibTransId="{C0035D57-16FD-4874-9AED-AEAB9BD7B468}"/>
    <dgm:cxn modelId="{C5930198-4BB9-468D-B4C2-76B83C3EB622}" type="presOf" srcId="{A48B19C0-A963-4973-A401-C99993EE9F05}" destId="{AE1E9648-0937-4D96-9015-4663B077F1AD}" srcOrd="0" destOrd="0" presId="urn:microsoft.com/office/officeart/2005/8/layout/chevron2"/>
    <dgm:cxn modelId="{E49BBCBA-C575-48B4-9ECC-7D7B081651E6}" srcId="{E13198DC-B2BB-4822-AC4F-2B2328E08D18}" destId="{A48B19C0-A963-4973-A401-C99993EE9F05}" srcOrd="0" destOrd="0" parTransId="{EDCB2AF1-4E04-4B21-9FA4-A9C98B7096C7}" sibTransId="{98EC623C-DF06-47AA-9B5F-E7A65467A832}"/>
    <dgm:cxn modelId="{75BB508A-B805-4F49-91BF-32574F77AB66}" srcId="{61D6987C-EBD2-4784-AB6C-B55FC3EED72E}" destId="{5622A6C2-6769-415B-8A67-C6494B4DEEA3}" srcOrd="0" destOrd="0" parTransId="{E72F506C-117A-4BB0-A23C-F6385D734791}" sibTransId="{CEABC69B-E2DB-4253-AD47-023A81C1E6EF}"/>
    <dgm:cxn modelId="{F1B394CC-2916-4A02-A837-C673DCA15BAF}" type="presOf" srcId="{5622A6C2-6769-415B-8A67-C6494B4DEEA3}" destId="{93814C86-7815-4E16-A585-40682A7655EE}" srcOrd="0" destOrd="0" presId="urn:microsoft.com/office/officeart/2005/8/layout/chevron2"/>
    <dgm:cxn modelId="{A4371AFF-FBEE-4DBA-AEDF-C109F69372FE}" type="presOf" srcId="{61D6987C-EBD2-4784-AB6C-B55FC3EED72E}" destId="{DDB1661E-3B75-486F-9ED5-661BA09075A0}" srcOrd="0" destOrd="0" presId="urn:microsoft.com/office/officeart/2005/8/layout/chevron2"/>
    <dgm:cxn modelId="{ABE135B1-24CA-4B92-A34F-81CFD6F84B02}" srcId="{F98D56D5-2D64-43A6-BE29-825F0232D235}" destId="{2B65570D-A1DC-4C7C-B05F-0F1CEFF1B5E9}" srcOrd="0" destOrd="0" parTransId="{537E2F1C-5536-4430-ADDC-FCFAD91F6835}" sibTransId="{02A86861-F729-44E5-A2A3-E9E78A9F6715}"/>
    <dgm:cxn modelId="{C0386D45-48A0-47DF-995E-FD6A9A887429}" srcId="{61D6987C-EBD2-4784-AB6C-B55FC3EED72E}" destId="{E13198DC-B2BB-4822-AC4F-2B2328E08D18}" srcOrd="1" destOrd="0" parTransId="{FF917578-C232-4898-B343-F93037223D2D}" sibTransId="{615A0E7B-15AF-4321-A9F9-E8C2FE5C6278}"/>
    <dgm:cxn modelId="{7871D281-6BDC-47BC-B863-438EA15618B3}" type="presOf" srcId="{E13198DC-B2BB-4822-AC4F-2B2328E08D18}" destId="{10C76BA1-52FD-423B-B7D8-EC2147F570CA}" srcOrd="0" destOrd="0" presId="urn:microsoft.com/office/officeart/2005/8/layout/chevron2"/>
    <dgm:cxn modelId="{664712B9-F329-4EDC-B866-751A980AACAE}" srcId="{5622A6C2-6769-415B-8A67-C6494B4DEEA3}" destId="{24281B5A-92FE-4DD3-AE2F-EEF1041503FB}" srcOrd="0" destOrd="0" parTransId="{E01102A6-12D4-444C-A71F-3FE51AE09072}" sibTransId="{F0B31366-94B5-4BA6-A3A3-F026F96B0770}"/>
    <dgm:cxn modelId="{49926A3C-DFC0-4A74-89C0-783A01A2F5CF}" type="presOf" srcId="{2B65570D-A1DC-4C7C-B05F-0F1CEFF1B5E9}" destId="{1892D0E5-A1D9-4344-A6AF-11248CE3A77A}" srcOrd="0" destOrd="0" presId="urn:microsoft.com/office/officeart/2005/8/layout/chevron2"/>
    <dgm:cxn modelId="{6BCF12C9-9841-499D-A8C9-0717D8DC8D41}" type="presOf" srcId="{F98D56D5-2D64-43A6-BE29-825F0232D235}" destId="{8116CE0B-A9DA-4B2E-B4AF-2E7FE17B6F5A}" srcOrd="0" destOrd="0" presId="urn:microsoft.com/office/officeart/2005/8/layout/chevron2"/>
    <dgm:cxn modelId="{E90441FC-7931-4B27-BEA9-2EC5C2A44FA6}" type="presParOf" srcId="{DDB1661E-3B75-486F-9ED5-661BA09075A0}" destId="{6446382B-DAC3-46C8-9367-A977573D9EBF}" srcOrd="0" destOrd="0" presId="urn:microsoft.com/office/officeart/2005/8/layout/chevron2"/>
    <dgm:cxn modelId="{E744F9E0-42D3-4AE0-B8C7-184AD3EE77AB}" type="presParOf" srcId="{6446382B-DAC3-46C8-9367-A977573D9EBF}" destId="{93814C86-7815-4E16-A585-40682A7655EE}" srcOrd="0" destOrd="0" presId="urn:microsoft.com/office/officeart/2005/8/layout/chevron2"/>
    <dgm:cxn modelId="{5CBD419B-B4FB-49CC-8DE8-ABAB85C16601}" type="presParOf" srcId="{6446382B-DAC3-46C8-9367-A977573D9EBF}" destId="{FDF92C9D-6C02-476D-B4DB-BF03361AA5B3}" srcOrd="1" destOrd="0" presId="urn:microsoft.com/office/officeart/2005/8/layout/chevron2"/>
    <dgm:cxn modelId="{22AC6717-DC36-4033-B13E-141EAD8F0EC1}" type="presParOf" srcId="{DDB1661E-3B75-486F-9ED5-661BA09075A0}" destId="{1948DBC6-AF26-4E59-817E-7A7A046858F1}" srcOrd="1" destOrd="0" presId="urn:microsoft.com/office/officeart/2005/8/layout/chevron2"/>
    <dgm:cxn modelId="{51617861-0F29-4ABA-96FF-A7C051D50224}" type="presParOf" srcId="{DDB1661E-3B75-486F-9ED5-661BA09075A0}" destId="{A376BDE2-4E2B-49FE-8C3D-5431611A6C37}" srcOrd="2" destOrd="0" presId="urn:microsoft.com/office/officeart/2005/8/layout/chevron2"/>
    <dgm:cxn modelId="{9389551A-B374-4AA4-B21F-CCB639AC5E7D}" type="presParOf" srcId="{A376BDE2-4E2B-49FE-8C3D-5431611A6C37}" destId="{10C76BA1-52FD-423B-B7D8-EC2147F570CA}" srcOrd="0" destOrd="0" presId="urn:microsoft.com/office/officeart/2005/8/layout/chevron2"/>
    <dgm:cxn modelId="{A591D4F9-BD51-49EC-BC36-0E52EF77A913}" type="presParOf" srcId="{A376BDE2-4E2B-49FE-8C3D-5431611A6C37}" destId="{AE1E9648-0937-4D96-9015-4663B077F1AD}" srcOrd="1" destOrd="0" presId="urn:microsoft.com/office/officeart/2005/8/layout/chevron2"/>
    <dgm:cxn modelId="{110212E2-F3C8-40CE-B850-4987A3098FB1}" type="presParOf" srcId="{DDB1661E-3B75-486F-9ED5-661BA09075A0}" destId="{73F92122-D737-45DF-8DA7-B90EE18CD773}" srcOrd="3" destOrd="0" presId="urn:microsoft.com/office/officeart/2005/8/layout/chevron2"/>
    <dgm:cxn modelId="{F0B181C5-79CC-461F-80A9-A44AAF524AD3}" type="presParOf" srcId="{DDB1661E-3B75-486F-9ED5-661BA09075A0}" destId="{C7D9D01C-F12C-4748-83C5-55EDE37E7685}" srcOrd="4" destOrd="0" presId="urn:microsoft.com/office/officeart/2005/8/layout/chevron2"/>
    <dgm:cxn modelId="{A19693E3-0F38-41E4-AB6D-2EF509A05B92}" type="presParOf" srcId="{C7D9D01C-F12C-4748-83C5-55EDE37E7685}" destId="{8116CE0B-A9DA-4B2E-B4AF-2E7FE17B6F5A}" srcOrd="0" destOrd="0" presId="urn:microsoft.com/office/officeart/2005/8/layout/chevron2"/>
    <dgm:cxn modelId="{40E23171-4A93-4960-95F4-7ABFCBF4C5AB}" type="presParOf" srcId="{C7D9D01C-F12C-4748-83C5-55EDE37E7685}" destId="{1892D0E5-A1D9-4344-A6AF-11248CE3A77A}" srcOrd="1" destOrd="0" presId="urn:microsoft.com/office/officeart/2005/8/layout/chevron2"/>
  </dgm:cxnLst>
  <dgm:bg/>
  <dgm:whole/>
</dgm:dataModel>
</file>

<file path=ppt/diagrams/data2.xml><?xml version="1.0" encoding="utf-8"?>
<dgm:dataModel xmlns:dgm="http://schemas.openxmlformats.org/drawingml/2006/diagram" xmlns:a="http://schemas.openxmlformats.org/drawingml/2006/main">
  <dgm:ptLst>
    <dgm:pt modelId="{D7F11B8F-D53A-4091-9903-AB134252A56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D1061CA4-EAB6-4346-82B4-7E8976729DCF}">
      <dgm:prSet phldrT="[Text]"/>
      <dgm:spPr/>
      <dgm:t>
        <a:bodyPr/>
        <a:lstStyle/>
        <a:p>
          <a:r>
            <a:rPr lang="en-US" dirty="0" smtClean="0"/>
            <a:t>1</a:t>
          </a:r>
          <a:endParaRPr lang="en-US" dirty="0"/>
        </a:p>
      </dgm:t>
    </dgm:pt>
    <dgm:pt modelId="{F629AA48-D712-4D86-8CB4-0515F8FC04BE}" type="parTrans" cxnId="{E08315EF-ABA5-47E0-9DA3-7E6DCF50A91C}">
      <dgm:prSet/>
      <dgm:spPr/>
      <dgm:t>
        <a:bodyPr/>
        <a:lstStyle/>
        <a:p>
          <a:endParaRPr lang="en-US"/>
        </a:p>
      </dgm:t>
    </dgm:pt>
    <dgm:pt modelId="{1635EC17-E795-4068-908F-2F9D904690CB}" type="sibTrans" cxnId="{E08315EF-ABA5-47E0-9DA3-7E6DCF50A91C}">
      <dgm:prSet/>
      <dgm:spPr/>
      <dgm:t>
        <a:bodyPr/>
        <a:lstStyle/>
        <a:p>
          <a:endParaRPr lang="en-US"/>
        </a:p>
      </dgm:t>
    </dgm:pt>
    <dgm:pt modelId="{48324C5E-411A-411F-8A1F-A653B31F655D}">
      <dgm:prSet phldrT="[Text]"/>
      <dgm:spPr/>
      <dgm:t>
        <a:bodyPr/>
        <a:lstStyle/>
        <a:p>
          <a:r>
            <a:rPr lang="en-US" dirty="0" smtClean="0"/>
            <a:t>3</a:t>
          </a:r>
          <a:endParaRPr lang="en-US" dirty="0"/>
        </a:p>
      </dgm:t>
    </dgm:pt>
    <dgm:pt modelId="{2F235EE0-B9E7-470B-A570-691DFB52B0B2}" type="parTrans" cxnId="{4F375E74-4E1A-427C-8CA5-8BF1F2CD73F7}">
      <dgm:prSet/>
      <dgm:spPr/>
      <dgm:t>
        <a:bodyPr/>
        <a:lstStyle/>
        <a:p>
          <a:endParaRPr lang="en-US"/>
        </a:p>
      </dgm:t>
    </dgm:pt>
    <dgm:pt modelId="{2AB82F6C-86CC-4254-8864-E4E6C8A05961}" type="sibTrans" cxnId="{4F375E74-4E1A-427C-8CA5-8BF1F2CD73F7}">
      <dgm:prSet/>
      <dgm:spPr/>
      <dgm:t>
        <a:bodyPr/>
        <a:lstStyle/>
        <a:p>
          <a:endParaRPr lang="en-US"/>
        </a:p>
      </dgm:t>
    </dgm:pt>
    <dgm:pt modelId="{8443B5E2-56D4-4312-954F-B55DB7C26B54}">
      <dgm:prSet custT="1"/>
      <dgm:spPr/>
      <dgm:t>
        <a:bodyPr/>
        <a:lstStyle/>
        <a:p>
          <a:r>
            <a:rPr lang="en-US" sz="2000" dirty="0" smtClean="0"/>
            <a:t>Strategies issues</a:t>
          </a:r>
          <a:endParaRPr lang="en-US" sz="2000" dirty="0"/>
        </a:p>
      </dgm:t>
    </dgm:pt>
    <dgm:pt modelId="{85481A38-5512-43EF-AEE9-7A04B2275E67}" type="parTrans" cxnId="{60C063FF-B980-4142-BF61-BB2EE4DF289C}">
      <dgm:prSet/>
      <dgm:spPr/>
      <dgm:t>
        <a:bodyPr/>
        <a:lstStyle/>
        <a:p>
          <a:endParaRPr lang="en-US"/>
        </a:p>
      </dgm:t>
    </dgm:pt>
    <dgm:pt modelId="{C6E1AA2D-3E90-4DEF-8515-58413D2F26AF}" type="sibTrans" cxnId="{60C063FF-B980-4142-BF61-BB2EE4DF289C}">
      <dgm:prSet/>
      <dgm:spPr/>
      <dgm:t>
        <a:bodyPr/>
        <a:lstStyle/>
        <a:p>
          <a:endParaRPr lang="en-US"/>
        </a:p>
      </dgm:t>
    </dgm:pt>
    <dgm:pt modelId="{213151BC-F43B-43EA-B0BD-4F1E0317072F}">
      <dgm:prSet/>
      <dgm:spPr/>
      <dgm:t>
        <a:bodyPr/>
        <a:lstStyle/>
        <a:p>
          <a:r>
            <a:rPr lang="en-US" dirty="0" smtClean="0"/>
            <a:t>2</a:t>
          </a:r>
          <a:endParaRPr lang="en-US" dirty="0"/>
        </a:p>
      </dgm:t>
    </dgm:pt>
    <dgm:pt modelId="{414B982B-9BB3-41BF-A06E-B9D229D52FBD}" type="parTrans" cxnId="{561F1702-123F-4F2C-89B3-CA4CAAA832A6}">
      <dgm:prSet/>
      <dgm:spPr/>
      <dgm:t>
        <a:bodyPr/>
        <a:lstStyle/>
        <a:p>
          <a:endParaRPr lang="en-US"/>
        </a:p>
      </dgm:t>
    </dgm:pt>
    <dgm:pt modelId="{64905DA1-8393-4509-85CD-0310BB7342A0}" type="sibTrans" cxnId="{561F1702-123F-4F2C-89B3-CA4CAAA832A6}">
      <dgm:prSet/>
      <dgm:spPr/>
      <dgm:t>
        <a:bodyPr/>
        <a:lstStyle/>
        <a:p>
          <a:endParaRPr lang="en-US"/>
        </a:p>
      </dgm:t>
    </dgm:pt>
    <dgm:pt modelId="{A658F6BB-1371-4D8A-AD4D-471ABD31DDC6}">
      <dgm:prSet custT="1"/>
      <dgm:spPr/>
      <dgm:t>
        <a:bodyPr/>
        <a:lstStyle/>
        <a:p>
          <a:r>
            <a:rPr lang="en-US" sz="2000" dirty="0" smtClean="0"/>
            <a:t>Human Resources Issues</a:t>
          </a:r>
          <a:endParaRPr lang="en-US" sz="2000" dirty="0"/>
        </a:p>
      </dgm:t>
    </dgm:pt>
    <dgm:pt modelId="{D83D1360-21BA-4BF8-B5AE-471060D6DAA7}" type="parTrans" cxnId="{83E20E50-CF39-4814-B862-4C5872779C26}">
      <dgm:prSet/>
      <dgm:spPr/>
      <dgm:t>
        <a:bodyPr/>
        <a:lstStyle/>
        <a:p>
          <a:endParaRPr lang="en-US"/>
        </a:p>
      </dgm:t>
    </dgm:pt>
    <dgm:pt modelId="{C139A6BD-BFD1-4A5D-93EA-76FD1121B8EC}" type="sibTrans" cxnId="{83E20E50-CF39-4814-B862-4C5872779C26}">
      <dgm:prSet/>
      <dgm:spPr/>
      <dgm:t>
        <a:bodyPr/>
        <a:lstStyle/>
        <a:p>
          <a:endParaRPr lang="en-US"/>
        </a:p>
      </dgm:t>
    </dgm:pt>
    <dgm:pt modelId="{FDC76A5E-1E24-47F7-A4D3-272C8B3AC19D}">
      <dgm:prSet custT="1"/>
      <dgm:spPr/>
      <dgm:t>
        <a:bodyPr/>
        <a:lstStyle/>
        <a:p>
          <a:r>
            <a:rPr lang="en-US" sz="2000" dirty="0" smtClean="0"/>
            <a:t>Technology &amp; Structure Issues</a:t>
          </a:r>
          <a:endParaRPr lang="en-US" sz="2000" dirty="0"/>
        </a:p>
      </dgm:t>
    </dgm:pt>
    <dgm:pt modelId="{A15C1178-821B-46F4-9A70-4D2DD448096F}" type="parTrans" cxnId="{5B529349-D6C8-403A-98B5-86753EA4BA6D}">
      <dgm:prSet/>
      <dgm:spPr/>
      <dgm:t>
        <a:bodyPr/>
        <a:lstStyle/>
        <a:p>
          <a:endParaRPr lang="en-US"/>
        </a:p>
      </dgm:t>
    </dgm:pt>
    <dgm:pt modelId="{698C08EE-560D-46CA-B301-34754EBE8857}" type="sibTrans" cxnId="{5B529349-D6C8-403A-98B5-86753EA4BA6D}">
      <dgm:prSet/>
      <dgm:spPr/>
      <dgm:t>
        <a:bodyPr/>
        <a:lstStyle/>
        <a:p>
          <a:endParaRPr lang="en-US"/>
        </a:p>
      </dgm:t>
    </dgm:pt>
    <dgm:pt modelId="{34C6019F-C293-493C-A578-885769DA304B}" type="pres">
      <dgm:prSet presAssocID="{D7F11B8F-D53A-4091-9903-AB134252A567}" presName="linearFlow" presStyleCnt="0">
        <dgm:presLayoutVars>
          <dgm:dir/>
          <dgm:animLvl val="lvl"/>
          <dgm:resizeHandles val="exact"/>
        </dgm:presLayoutVars>
      </dgm:prSet>
      <dgm:spPr/>
      <dgm:t>
        <a:bodyPr/>
        <a:lstStyle/>
        <a:p>
          <a:endParaRPr lang="en-US"/>
        </a:p>
      </dgm:t>
    </dgm:pt>
    <dgm:pt modelId="{922B07B6-C61A-431E-900D-79E237769818}" type="pres">
      <dgm:prSet presAssocID="{D1061CA4-EAB6-4346-82B4-7E8976729DCF}" presName="composite" presStyleCnt="0"/>
      <dgm:spPr/>
    </dgm:pt>
    <dgm:pt modelId="{F271CDB6-A13D-41BD-A4AE-2B65C61419F2}" type="pres">
      <dgm:prSet presAssocID="{D1061CA4-EAB6-4346-82B4-7E8976729DCF}" presName="parentText" presStyleLbl="alignNode1" presStyleIdx="0" presStyleCnt="3">
        <dgm:presLayoutVars>
          <dgm:chMax val="1"/>
          <dgm:bulletEnabled val="1"/>
        </dgm:presLayoutVars>
      </dgm:prSet>
      <dgm:spPr/>
      <dgm:t>
        <a:bodyPr/>
        <a:lstStyle/>
        <a:p>
          <a:endParaRPr lang="en-US"/>
        </a:p>
      </dgm:t>
    </dgm:pt>
    <dgm:pt modelId="{BDE329FF-6F90-44A0-B973-B8FAF0650D8D}" type="pres">
      <dgm:prSet presAssocID="{D1061CA4-EAB6-4346-82B4-7E8976729DCF}" presName="descendantText" presStyleLbl="alignAcc1" presStyleIdx="0" presStyleCnt="3" custLinFactNeighborX="-809" custLinFactNeighborY="-240">
        <dgm:presLayoutVars>
          <dgm:bulletEnabled val="1"/>
        </dgm:presLayoutVars>
      </dgm:prSet>
      <dgm:spPr/>
      <dgm:t>
        <a:bodyPr/>
        <a:lstStyle/>
        <a:p>
          <a:endParaRPr lang="en-US"/>
        </a:p>
      </dgm:t>
    </dgm:pt>
    <dgm:pt modelId="{4A97DE5F-54C2-4791-BCA9-9C89F2ED5A7E}" type="pres">
      <dgm:prSet presAssocID="{1635EC17-E795-4068-908F-2F9D904690CB}" presName="sp" presStyleCnt="0"/>
      <dgm:spPr/>
    </dgm:pt>
    <dgm:pt modelId="{53FD68DF-AF65-490C-9571-04B6B17985DE}" type="pres">
      <dgm:prSet presAssocID="{213151BC-F43B-43EA-B0BD-4F1E0317072F}" presName="composite" presStyleCnt="0"/>
      <dgm:spPr/>
    </dgm:pt>
    <dgm:pt modelId="{4A655CF3-D964-406E-B893-43E4DEBA6CDD}" type="pres">
      <dgm:prSet presAssocID="{213151BC-F43B-43EA-B0BD-4F1E0317072F}" presName="parentText" presStyleLbl="alignNode1" presStyleIdx="1" presStyleCnt="3">
        <dgm:presLayoutVars>
          <dgm:chMax val="1"/>
          <dgm:bulletEnabled val="1"/>
        </dgm:presLayoutVars>
      </dgm:prSet>
      <dgm:spPr/>
      <dgm:t>
        <a:bodyPr/>
        <a:lstStyle/>
        <a:p>
          <a:endParaRPr lang="en-US"/>
        </a:p>
      </dgm:t>
    </dgm:pt>
    <dgm:pt modelId="{33E304BC-D787-46A5-95E8-E98780030605}" type="pres">
      <dgm:prSet presAssocID="{213151BC-F43B-43EA-B0BD-4F1E0317072F}" presName="descendantText" presStyleLbl="alignAcc1" presStyleIdx="1" presStyleCnt="3">
        <dgm:presLayoutVars>
          <dgm:bulletEnabled val="1"/>
        </dgm:presLayoutVars>
      </dgm:prSet>
      <dgm:spPr/>
      <dgm:t>
        <a:bodyPr/>
        <a:lstStyle/>
        <a:p>
          <a:endParaRPr lang="en-US"/>
        </a:p>
      </dgm:t>
    </dgm:pt>
    <dgm:pt modelId="{240D44C0-CF2E-4396-935F-18081A0AA2A5}" type="pres">
      <dgm:prSet presAssocID="{64905DA1-8393-4509-85CD-0310BB7342A0}" presName="sp" presStyleCnt="0"/>
      <dgm:spPr/>
    </dgm:pt>
    <dgm:pt modelId="{56812379-522F-4601-B75C-153D6635BC7B}" type="pres">
      <dgm:prSet presAssocID="{48324C5E-411A-411F-8A1F-A653B31F655D}" presName="composite" presStyleCnt="0"/>
      <dgm:spPr/>
    </dgm:pt>
    <dgm:pt modelId="{04959D9D-528A-43FC-BCB1-DE21420366EC}" type="pres">
      <dgm:prSet presAssocID="{48324C5E-411A-411F-8A1F-A653B31F655D}" presName="parentText" presStyleLbl="alignNode1" presStyleIdx="2" presStyleCnt="3">
        <dgm:presLayoutVars>
          <dgm:chMax val="1"/>
          <dgm:bulletEnabled val="1"/>
        </dgm:presLayoutVars>
      </dgm:prSet>
      <dgm:spPr/>
      <dgm:t>
        <a:bodyPr/>
        <a:lstStyle/>
        <a:p>
          <a:endParaRPr lang="en-US"/>
        </a:p>
      </dgm:t>
    </dgm:pt>
    <dgm:pt modelId="{BC47A864-CB29-4BC0-A66A-9733CFADFD63}" type="pres">
      <dgm:prSet presAssocID="{48324C5E-411A-411F-8A1F-A653B31F655D}" presName="descendantText" presStyleLbl="alignAcc1" presStyleIdx="2" presStyleCnt="3">
        <dgm:presLayoutVars>
          <dgm:bulletEnabled val="1"/>
        </dgm:presLayoutVars>
      </dgm:prSet>
      <dgm:spPr/>
      <dgm:t>
        <a:bodyPr/>
        <a:lstStyle/>
        <a:p>
          <a:endParaRPr lang="en-US"/>
        </a:p>
      </dgm:t>
    </dgm:pt>
  </dgm:ptLst>
  <dgm:cxnLst>
    <dgm:cxn modelId="{561F1702-123F-4F2C-89B3-CA4CAAA832A6}" srcId="{D7F11B8F-D53A-4091-9903-AB134252A567}" destId="{213151BC-F43B-43EA-B0BD-4F1E0317072F}" srcOrd="1" destOrd="0" parTransId="{414B982B-9BB3-41BF-A06E-B9D229D52FBD}" sibTransId="{64905DA1-8393-4509-85CD-0310BB7342A0}"/>
    <dgm:cxn modelId="{5B529349-D6C8-403A-98B5-86753EA4BA6D}" srcId="{213151BC-F43B-43EA-B0BD-4F1E0317072F}" destId="{FDC76A5E-1E24-47F7-A4D3-272C8B3AC19D}" srcOrd="0" destOrd="0" parTransId="{A15C1178-821B-46F4-9A70-4D2DD448096F}" sibTransId="{698C08EE-560D-46CA-B301-34754EBE8857}"/>
    <dgm:cxn modelId="{E08315EF-ABA5-47E0-9DA3-7E6DCF50A91C}" srcId="{D7F11B8F-D53A-4091-9903-AB134252A567}" destId="{D1061CA4-EAB6-4346-82B4-7E8976729DCF}" srcOrd="0" destOrd="0" parTransId="{F629AA48-D712-4D86-8CB4-0515F8FC04BE}" sibTransId="{1635EC17-E795-4068-908F-2F9D904690CB}"/>
    <dgm:cxn modelId="{C3E1983E-D092-4440-B380-332C3FE18EDF}" type="presOf" srcId="{D1061CA4-EAB6-4346-82B4-7E8976729DCF}" destId="{F271CDB6-A13D-41BD-A4AE-2B65C61419F2}" srcOrd="0" destOrd="0" presId="urn:microsoft.com/office/officeart/2005/8/layout/chevron2"/>
    <dgm:cxn modelId="{83E20E50-CF39-4814-B862-4C5872779C26}" srcId="{48324C5E-411A-411F-8A1F-A653B31F655D}" destId="{A658F6BB-1371-4D8A-AD4D-471ABD31DDC6}" srcOrd="0" destOrd="0" parTransId="{D83D1360-21BA-4BF8-B5AE-471060D6DAA7}" sibTransId="{C139A6BD-BFD1-4A5D-93EA-76FD1121B8EC}"/>
    <dgm:cxn modelId="{4F375E74-4E1A-427C-8CA5-8BF1F2CD73F7}" srcId="{D7F11B8F-D53A-4091-9903-AB134252A567}" destId="{48324C5E-411A-411F-8A1F-A653B31F655D}" srcOrd="2" destOrd="0" parTransId="{2F235EE0-B9E7-470B-A570-691DFB52B0B2}" sibTransId="{2AB82F6C-86CC-4254-8864-E4E6C8A05961}"/>
    <dgm:cxn modelId="{F279444C-73F6-48DE-8779-B9909C0D84A5}" type="presOf" srcId="{48324C5E-411A-411F-8A1F-A653B31F655D}" destId="{04959D9D-528A-43FC-BCB1-DE21420366EC}" srcOrd="0" destOrd="0" presId="urn:microsoft.com/office/officeart/2005/8/layout/chevron2"/>
    <dgm:cxn modelId="{02F1EC90-AC6B-4457-BC37-5CCA5BC64E16}" type="presOf" srcId="{213151BC-F43B-43EA-B0BD-4F1E0317072F}" destId="{4A655CF3-D964-406E-B893-43E4DEBA6CDD}" srcOrd="0" destOrd="0" presId="urn:microsoft.com/office/officeart/2005/8/layout/chevron2"/>
    <dgm:cxn modelId="{70D3DA1D-E274-4A53-9283-1EB660AC89ED}" type="presOf" srcId="{FDC76A5E-1E24-47F7-A4D3-272C8B3AC19D}" destId="{33E304BC-D787-46A5-95E8-E98780030605}" srcOrd="0" destOrd="0" presId="urn:microsoft.com/office/officeart/2005/8/layout/chevron2"/>
    <dgm:cxn modelId="{04B4A0CA-36CE-47F1-834C-9A7C1E8BCD80}" type="presOf" srcId="{8443B5E2-56D4-4312-954F-B55DB7C26B54}" destId="{BDE329FF-6F90-44A0-B973-B8FAF0650D8D}" srcOrd="0" destOrd="0" presId="urn:microsoft.com/office/officeart/2005/8/layout/chevron2"/>
    <dgm:cxn modelId="{60C063FF-B980-4142-BF61-BB2EE4DF289C}" srcId="{D1061CA4-EAB6-4346-82B4-7E8976729DCF}" destId="{8443B5E2-56D4-4312-954F-B55DB7C26B54}" srcOrd="0" destOrd="0" parTransId="{85481A38-5512-43EF-AEE9-7A04B2275E67}" sibTransId="{C6E1AA2D-3E90-4DEF-8515-58413D2F26AF}"/>
    <dgm:cxn modelId="{56E1023B-572E-4D9D-AAE7-D994EA8DD1FA}" type="presOf" srcId="{A658F6BB-1371-4D8A-AD4D-471ABD31DDC6}" destId="{BC47A864-CB29-4BC0-A66A-9733CFADFD63}" srcOrd="0" destOrd="0" presId="urn:microsoft.com/office/officeart/2005/8/layout/chevron2"/>
    <dgm:cxn modelId="{7D96DD99-CB5D-4F76-AE66-3486FD0B38B1}" type="presOf" srcId="{D7F11B8F-D53A-4091-9903-AB134252A567}" destId="{34C6019F-C293-493C-A578-885769DA304B}" srcOrd="0" destOrd="0" presId="urn:microsoft.com/office/officeart/2005/8/layout/chevron2"/>
    <dgm:cxn modelId="{976D1C33-117C-4ABE-B387-8B4847C49E59}" type="presParOf" srcId="{34C6019F-C293-493C-A578-885769DA304B}" destId="{922B07B6-C61A-431E-900D-79E237769818}" srcOrd="0" destOrd="0" presId="urn:microsoft.com/office/officeart/2005/8/layout/chevron2"/>
    <dgm:cxn modelId="{64FE0189-5DD0-45F6-A1D7-3561B83396FA}" type="presParOf" srcId="{922B07B6-C61A-431E-900D-79E237769818}" destId="{F271CDB6-A13D-41BD-A4AE-2B65C61419F2}" srcOrd="0" destOrd="0" presId="urn:microsoft.com/office/officeart/2005/8/layout/chevron2"/>
    <dgm:cxn modelId="{03F40619-E6A6-4EBD-8F83-21ECE9B25400}" type="presParOf" srcId="{922B07B6-C61A-431E-900D-79E237769818}" destId="{BDE329FF-6F90-44A0-B973-B8FAF0650D8D}" srcOrd="1" destOrd="0" presId="urn:microsoft.com/office/officeart/2005/8/layout/chevron2"/>
    <dgm:cxn modelId="{3879AF9F-80E0-4A3C-A4A2-AEBF14BD3C6E}" type="presParOf" srcId="{34C6019F-C293-493C-A578-885769DA304B}" destId="{4A97DE5F-54C2-4791-BCA9-9C89F2ED5A7E}" srcOrd="1" destOrd="0" presId="urn:microsoft.com/office/officeart/2005/8/layout/chevron2"/>
    <dgm:cxn modelId="{17FA8A54-0350-4B39-8740-AE033E8A19B5}" type="presParOf" srcId="{34C6019F-C293-493C-A578-885769DA304B}" destId="{53FD68DF-AF65-490C-9571-04B6B17985DE}" srcOrd="2" destOrd="0" presId="urn:microsoft.com/office/officeart/2005/8/layout/chevron2"/>
    <dgm:cxn modelId="{21BEB795-7D49-4850-AC28-187331C957AE}" type="presParOf" srcId="{53FD68DF-AF65-490C-9571-04B6B17985DE}" destId="{4A655CF3-D964-406E-B893-43E4DEBA6CDD}" srcOrd="0" destOrd="0" presId="urn:microsoft.com/office/officeart/2005/8/layout/chevron2"/>
    <dgm:cxn modelId="{8E22B02C-DCB3-49AA-8AE5-CC573A561E0D}" type="presParOf" srcId="{53FD68DF-AF65-490C-9571-04B6B17985DE}" destId="{33E304BC-D787-46A5-95E8-E98780030605}" srcOrd="1" destOrd="0" presId="urn:microsoft.com/office/officeart/2005/8/layout/chevron2"/>
    <dgm:cxn modelId="{CCCE13F8-1778-451C-A9DF-0E5478382FEF}" type="presParOf" srcId="{34C6019F-C293-493C-A578-885769DA304B}" destId="{240D44C0-CF2E-4396-935F-18081A0AA2A5}" srcOrd="3" destOrd="0" presId="urn:microsoft.com/office/officeart/2005/8/layout/chevron2"/>
    <dgm:cxn modelId="{ABD0D6E1-9C33-4F48-B005-7A442A9E2C7D}" type="presParOf" srcId="{34C6019F-C293-493C-A578-885769DA304B}" destId="{56812379-522F-4601-B75C-153D6635BC7B}" srcOrd="4" destOrd="0" presId="urn:microsoft.com/office/officeart/2005/8/layout/chevron2"/>
    <dgm:cxn modelId="{EDAA70D9-74BE-45F9-A16B-4439175D0032}" type="presParOf" srcId="{56812379-522F-4601-B75C-153D6635BC7B}" destId="{04959D9D-528A-43FC-BCB1-DE21420366EC}" srcOrd="0" destOrd="0" presId="urn:microsoft.com/office/officeart/2005/8/layout/chevron2"/>
    <dgm:cxn modelId="{8E2A44C4-E4E7-48E9-A212-69A095FFD504}" type="presParOf" srcId="{56812379-522F-4601-B75C-153D6635BC7B}" destId="{BC47A864-CB29-4BC0-A66A-9733CFADFD63}" srcOrd="1" destOrd="0" presId="urn:microsoft.com/office/officeart/2005/8/layout/chevron2"/>
  </dgm:cxnLst>
  <dgm:bg/>
  <dgm:whole/>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0DC9F61A-9C05-47CD-89A2-B2447A4FD46E}" type="datetimeFigureOut">
              <a:rPr lang="en-US" smtClean="0"/>
              <a:pPr/>
              <a:t>8/27/2020</a:t>
            </a:fld>
            <a:endParaRPr lang="en-US" dirty="0"/>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dirty="0"/>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317BDCC7-176B-4DA1-82D7-EDEFFC3B46C4}"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DC9F61A-9C05-47CD-89A2-B2447A4FD46E}" type="datetimeFigureOut">
              <a:rPr lang="en-US" smtClean="0"/>
              <a:pPr/>
              <a:t>8/27/2020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17BDCC7-176B-4DA1-82D7-EDEFFC3B46C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0DC9F61A-9C05-47CD-89A2-B2447A4FD46E}" type="datetimeFigureOut">
              <a:rPr lang="en-US" smtClean="0"/>
              <a:pPr/>
              <a:t>8/27/2020</a:t>
            </a:fld>
            <a:endParaRPr lang="en-US" dirty="0"/>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dirty="0"/>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317BDCC7-176B-4DA1-82D7-EDEFFC3B46C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DC9F61A-9C05-47CD-89A2-B2447A4FD46E}" type="datetimeFigureOut">
              <a:rPr lang="en-US" smtClean="0"/>
              <a:pPr/>
              <a:t>8/27/2020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317BDCC7-176B-4DA1-82D7-EDEFFC3B46C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0DC9F61A-9C05-47CD-89A2-B2447A4FD46E}" type="datetimeFigureOut">
              <a:rPr lang="en-US" smtClean="0"/>
              <a:pPr/>
              <a:t>8/27/2020</a:t>
            </a:fld>
            <a:endParaRPr lang="en-US" dirty="0"/>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dirty="0"/>
          </a:p>
        </p:txBody>
      </p:sp>
      <p:sp>
        <p:nvSpPr>
          <p:cNvPr id="6" name="Slide Number Placeholder 5"/>
          <p:cNvSpPr>
            <a:spLocks noGrp="1"/>
          </p:cNvSpPr>
          <p:nvPr>
            <p:ph type="sldNum" sz="quarter" idx="12"/>
          </p:nvPr>
        </p:nvSpPr>
        <p:spPr>
          <a:xfrm>
            <a:off x="6733952" y="6555112"/>
            <a:ext cx="588336" cy="228600"/>
          </a:xfrm>
        </p:spPr>
        <p:txBody>
          <a:bodyPr/>
          <a:lstStyle>
            <a:extLst/>
          </a:lstStyle>
          <a:p>
            <a:fld id="{317BDCC7-176B-4DA1-82D7-EDEFFC3B46C4}"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DC9F61A-9C05-47CD-89A2-B2447A4FD46E}" type="datetimeFigureOut">
              <a:rPr lang="en-US" smtClean="0"/>
              <a:pPr/>
              <a:t>8/27/2020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317BDCC7-176B-4DA1-82D7-EDEFFC3B46C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DC9F61A-9C05-47CD-89A2-B2447A4FD46E}" type="datetimeFigureOut">
              <a:rPr lang="en-US" smtClean="0"/>
              <a:pPr/>
              <a:t>8/27/2020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317BDCC7-176B-4DA1-82D7-EDEFFC3B46C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DC9F61A-9C05-47CD-89A2-B2447A4FD46E}" type="datetimeFigureOut">
              <a:rPr lang="en-US" smtClean="0"/>
              <a:pPr/>
              <a:t>8/27/2020</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317BDCC7-176B-4DA1-82D7-EDEFFC3B46C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0DC9F61A-9C05-47CD-89A2-B2447A4FD46E}" type="datetimeFigureOut">
              <a:rPr lang="en-US" smtClean="0"/>
              <a:pPr/>
              <a:t>8/27/2020</a:t>
            </a:fld>
            <a:endParaRPr lang="en-US" dirty="0"/>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dirty="0"/>
          </a:p>
        </p:txBody>
      </p:sp>
      <p:sp>
        <p:nvSpPr>
          <p:cNvPr id="4" name="Slide Number Placeholder 3"/>
          <p:cNvSpPr>
            <a:spLocks noGrp="1"/>
          </p:cNvSpPr>
          <p:nvPr>
            <p:ph type="sldNum" sz="quarter" idx="12"/>
          </p:nvPr>
        </p:nvSpPr>
        <p:spPr/>
        <p:txBody>
          <a:bodyPr/>
          <a:lstStyle>
            <a:extLst/>
          </a:lstStyle>
          <a:p>
            <a:fld id="{317BDCC7-176B-4DA1-82D7-EDEFFC3B46C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DC9F61A-9C05-47CD-89A2-B2447A4FD46E}" type="datetimeFigureOut">
              <a:rPr lang="en-US" smtClean="0"/>
              <a:pPr/>
              <a:t>8/27/2020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317BDCC7-176B-4DA1-82D7-EDEFFC3B46C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0DC9F61A-9C05-47CD-89A2-B2447A4FD46E}" type="datetimeFigureOut">
              <a:rPr lang="en-US" smtClean="0"/>
              <a:pPr/>
              <a:t>8/27/2020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317BDCC7-176B-4DA1-82D7-EDEFFC3B46C4}" type="slidenum">
              <a:rPr lang="en-US" smtClean="0"/>
              <a:pPr/>
              <a:t>‹#›</a:t>
            </a:fld>
            <a:endParaRPr lang="en-US" dirty="0"/>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dirty="0"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0DC9F61A-9C05-47CD-89A2-B2447A4FD46E}" type="datetimeFigureOut">
              <a:rPr lang="en-US" smtClean="0"/>
              <a:pPr/>
              <a:t>8/27/2020</a:t>
            </a:fld>
            <a:endParaRPr lang="en-US" dirty="0"/>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dirty="0"/>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17BDCC7-176B-4DA1-82D7-EDEFFC3B46C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INTERVENTION SKILLS</a:t>
            </a:r>
            <a:br>
              <a:rPr lang="en-US" dirty="0" smtClean="0"/>
            </a:br>
            <a:endParaRPr lang="en-US" dirty="0"/>
          </a:p>
        </p:txBody>
      </p:sp>
      <p:sp>
        <p:nvSpPr>
          <p:cNvPr id="3" name="Subtitle 2"/>
          <p:cNvSpPr>
            <a:spLocks noGrp="1"/>
          </p:cNvSpPr>
          <p:nvPr>
            <p:ph type="subTitle" idx="1"/>
          </p:nvPr>
        </p:nvSpPr>
        <p:spPr>
          <a:xfrm>
            <a:off x="3354442" y="4267200"/>
            <a:ext cx="5789558" cy="1981200"/>
          </a:xfrm>
        </p:spPr>
        <p:txBody>
          <a:bodyPr/>
          <a:lstStyle/>
          <a:p>
            <a:r>
              <a:rPr lang="en-US" dirty="0" smtClean="0"/>
              <a:t>Dr. </a:t>
            </a:r>
            <a:r>
              <a:rPr lang="en-US" dirty="0" err="1" smtClean="0"/>
              <a:t>Subhasish</a:t>
            </a:r>
            <a:r>
              <a:rPr lang="en-US" dirty="0" smtClean="0"/>
              <a:t> </a:t>
            </a:r>
            <a:r>
              <a:rPr lang="en-US" dirty="0" err="1" smtClean="0"/>
              <a:t>Chatterjee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Benefits of employee empowerment</a:t>
            </a:r>
            <a:endParaRPr lang="en-US" dirty="0"/>
          </a:p>
        </p:txBody>
      </p:sp>
      <p:sp>
        <p:nvSpPr>
          <p:cNvPr id="3" name="Content Placeholder 2"/>
          <p:cNvSpPr>
            <a:spLocks noGrp="1"/>
          </p:cNvSpPr>
          <p:nvPr>
            <p:ph idx="1"/>
          </p:nvPr>
        </p:nvSpPr>
        <p:spPr/>
        <p:txBody>
          <a:bodyPr/>
          <a:lstStyle/>
          <a:p>
            <a:r>
              <a:rPr lang="en-US" sz="2200" dirty="0" smtClean="0"/>
              <a:t>Improved employer satisfaction</a:t>
            </a:r>
          </a:p>
          <a:p>
            <a:r>
              <a:rPr lang="en-US" sz="2200" dirty="0" smtClean="0"/>
              <a:t>By being shared, organizational power can grow.</a:t>
            </a:r>
          </a:p>
          <a:p>
            <a:r>
              <a:rPr lang="en-US" sz="2200" dirty="0" smtClean="0"/>
              <a:t>Employees to perform better.</a:t>
            </a:r>
          </a:p>
          <a:p>
            <a:r>
              <a:rPr lang="en-US" sz="2200" dirty="0" smtClean="0"/>
              <a:t>Increases trust in the organization</a:t>
            </a:r>
            <a:r>
              <a:rPr lang="en-US" dirty="0" smtClean="0"/>
              <a: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Complications of employee empowerment </a:t>
            </a:r>
            <a:endParaRPr lang="en-US" dirty="0"/>
          </a:p>
        </p:txBody>
      </p:sp>
      <p:sp>
        <p:nvSpPr>
          <p:cNvPr id="3" name="Content Placeholder 2"/>
          <p:cNvSpPr>
            <a:spLocks noGrp="1"/>
          </p:cNvSpPr>
          <p:nvPr>
            <p:ph idx="1"/>
          </p:nvPr>
        </p:nvSpPr>
        <p:spPr/>
        <p:txBody>
          <a:bodyPr>
            <a:normAutofit/>
          </a:bodyPr>
          <a:lstStyle/>
          <a:p>
            <a:r>
              <a:rPr lang="en-US" sz="2200" dirty="0" smtClean="0"/>
              <a:t>Giving up control can be threatening to some managers.</a:t>
            </a:r>
          </a:p>
          <a:p>
            <a:r>
              <a:rPr lang="en-US" sz="2200" dirty="0" smtClean="0"/>
              <a:t>Managers may not went to share power with someone they look down upon.</a:t>
            </a:r>
          </a:p>
          <a:p>
            <a:r>
              <a:rPr lang="en-US" sz="2200" dirty="0" smtClean="0"/>
              <a:t>Managers fear losing their own place &amp; special privileges in system.</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Challenges of employee empowerment</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Message Disconnect</a:t>
            </a:r>
          </a:p>
          <a:p>
            <a:pPr marL="514350" indent="-514350">
              <a:buFont typeface="+mj-lt"/>
              <a:buAutoNum type="arabicPeriod"/>
            </a:pPr>
            <a:r>
              <a:rPr lang="en-US" dirty="0" smtClean="0"/>
              <a:t>Insufficient Training</a:t>
            </a:r>
          </a:p>
          <a:p>
            <a:pPr marL="514350" indent="-514350">
              <a:buFont typeface="+mj-lt"/>
              <a:buAutoNum type="arabicPeriod"/>
            </a:pPr>
            <a:r>
              <a:rPr lang="en-US" dirty="0" smtClean="0"/>
              <a:t>Relucant Managers</a:t>
            </a:r>
          </a:p>
          <a:p>
            <a:pPr marL="514350" indent="-514350">
              <a:buFont typeface="+mj-lt"/>
              <a:buAutoNum type="arabicPeriod"/>
            </a:pPr>
            <a:r>
              <a:rPr lang="en-US" dirty="0" smtClean="0"/>
              <a:t>Breakdown of Organizational structure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Od intervention</a:t>
            </a:r>
            <a:endParaRPr lang="en-US" dirty="0"/>
          </a:p>
        </p:txBody>
      </p:sp>
      <p:sp>
        <p:nvSpPr>
          <p:cNvPr id="3" name="Content Placeholder 2"/>
          <p:cNvSpPr>
            <a:spLocks noGrp="1"/>
          </p:cNvSpPr>
          <p:nvPr>
            <p:ph idx="1"/>
          </p:nvPr>
        </p:nvSpPr>
        <p:spPr/>
        <p:txBody>
          <a:bodyPr/>
          <a:lstStyle/>
          <a:p>
            <a:r>
              <a:rPr lang="en-US" sz="2200" dirty="0" smtClean="0"/>
              <a:t>A set of sequenced,planned actions or events intended to help an organization to increase its effectiveness.</a:t>
            </a:r>
          </a:p>
          <a:p>
            <a:r>
              <a:rPr lang="en-US" sz="2200" dirty="0" smtClean="0"/>
              <a:t>OD is planned system of change</a:t>
            </a:r>
            <a:r>
              <a:rPr lang="en-US" dirty="0" smtClean="0"/>
              <a: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Factors that impact the success of od intervention</a:t>
            </a:r>
            <a:endParaRPr lang="en-US" dirty="0"/>
          </a:p>
        </p:txBody>
      </p:sp>
      <p:sp>
        <p:nvSpPr>
          <p:cNvPr id="3" name="Content Placeholder 2"/>
          <p:cNvSpPr>
            <a:spLocks noGrp="1"/>
          </p:cNvSpPr>
          <p:nvPr>
            <p:ph idx="1"/>
          </p:nvPr>
        </p:nvSpPr>
        <p:spPr/>
        <p:txBody>
          <a:bodyPr>
            <a:normAutofit/>
          </a:bodyPr>
          <a:lstStyle/>
          <a:p>
            <a:r>
              <a:rPr lang="en-US" sz="2200" dirty="0" smtClean="0"/>
              <a:t>Factors relating to the target of change</a:t>
            </a:r>
          </a:p>
          <a:p>
            <a:pPr>
              <a:buNone/>
            </a:pPr>
            <a:endParaRPr lang="en-US" dirty="0" smtClean="0"/>
          </a:p>
          <a:p>
            <a:pPr>
              <a:buNone/>
            </a:pPr>
            <a:r>
              <a:rPr lang="en-US" sz="2200" dirty="0" smtClean="0"/>
              <a:t>Organizational Issues</a:t>
            </a:r>
            <a:r>
              <a:rPr lang="en-US" dirty="0" smtClean="0"/>
              <a:t>:</a:t>
            </a:r>
          </a:p>
        </p:txBody>
      </p:sp>
      <p:graphicFrame>
        <p:nvGraphicFramePr>
          <p:cNvPr id="5" name="Diagram 4"/>
          <p:cNvGraphicFramePr/>
          <p:nvPr/>
        </p:nvGraphicFramePr>
        <p:xfrm>
          <a:off x="1524000" y="3505200"/>
          <a:ext cx="6096000" cy="297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Factors that impact the success of od intervention</a:t>
            </a:r>
            <a:endParaRPr lang="en-US" dirty="0"/>
          </a:p>
        </p:txBody>
      </p:sp>
      <p:sp>
        <p:nvSpPr>
          <p:cNvPr id="3" name="Content Placeholder 2"/>
          <p:cNvSpPr>
            <a:spLocks noGrp="1"/>
          </p:cNvSpPr>
          <p:nvPr>
            <p:ph idx="1"/>
          </p:nvPr>
        </p:nvSpPr>
        <p:spPr/>
        <p:txBody>
          <a:bodyPr/>
          <a:lstStyle/>
          <a:p>
            <a:r>
              <a:rPr lang="en-US" dirty="0" smtClean="0"/>
              <a:t>Factor relating to change situation:</a:t>
            </a:r>
          </a:p>
          <a:p>
            <a:endParaRPr lang="en-US" dirty="0" smtClean="0"/>
          </a:p>
          <a:p>
            <a:endParaRPr lang="en-US" dirty="0" smtClean="0"/>
          </a:p>
          <a:p>
            <a:pPr marL="514350" indent="-514350">
              <a:buFont typeface="+mj-lt"/>
              <a:buAutoNum type="arabicPeriod"/>
            </a:pPr>
            <a:r>
              <a:rPr lang="en-US" sz="2200" dirty="0" smtClean="0"/>
              <a:t>Readiness for change</a:t>
            </a:r>
          </a:p>
          <a:p>
            <a:pPr marL="514350" indent="-514350">
              <a:buFont typeface="+mj-lt"/>
              <a:buAutoNum type="arabicPeriod"/>
            </a:pPr>
            <a:r>
              <a:rPr lang="en-US" sz="2200" dirty="0" smtClean="0"/>
              <a:t>Capability to change</a:t>
            </a:r>
          </a:p>
          <a:p>
            <a:pPr marL="514350" indent="-514350">
              <a:buFont typeface="+mj-lt"/>
              <a:buAutoNum type="arabicPeriod"/>
            </a:pPr>
            <a:r>
              <a:rPr lang="en-US" sz="2200" dirty="0" smtClean="0"/>
              <a:t>Cultural Context</a:t>
            </a:r>
          </a:p>
          <a:p>
            <a:pPr marL="514350" indent="-514350">
              <a:buFont typeface="+mj-lt"/>
              <a:buAutoNum type="arabicPeriod"/>
            </a:pPr>
            <a:r>
              <a:rPr lang="en-US" sz="2200" dirty="0" smtClean="0"/>
              <a:t>Capabilities of change agent(OD Consultant)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Approaches to organizational chnage</a:t>
            </a:r>
            <a:endParaRPr lang="en-US" dirty="0"/>
          </a:p>
        </p:txBody>
      </p:sp>
      <p:sp>
        <p:nvSpPr>
          <p:cNvPr id="3" name="Content Placeholder 2"/>
          <p:cNvSpPr>
            <a:spLocks noGrp="1"/>
          </p:cNvSpPr>
          <p:nvPr>
            <p:ph idx="1"/>
          </p:nvPr>
        </p:nvSpPr>
        <p:spPr/>
        <p:txBody>
          <a:bodyPr/>
          <a:lstStyle/>
          <a:p>
            <a:pPr>
              <a:buNone/>
            </a:pPr>
            <a:r>
              <a:rPr lang="en-US" dirty="0" smtClean="0"/>
              <a:t>         3 types of Approach:</a:t>
            </a:r>
          </a:p>
          <a:p>
            <a:pPr>
              <a:buNone/>
            </a:pPr>
            <a:endParaRPr lang="en-US" dirty="0" smtClean="0"/>
          </a:p>
          <a:p>
            <a:pPr marL="514350" indent="-514350">
              <a:buFont typeface="+mj-lt"/>
              <a:buAutoNum type="arabicPeriod"/>
            </a:pPr>
            <a:r>
              <a:rPr lang="en-US" dirty="0" smtClean="0">
                <a:solidFill>
                  <a:srgbClr val="0070C0"/>
                </a:solidFill>
              </a:rPr>
              <a:t>Structural</a:t>
            </a:r>
          </a:p>
          <a:p>
            <a:pPr marL="514350" indent="-514350">
              <a:buFont typeface="+mj-lt"/>
              <a:buAutoNum type="arabicPeriod"/>
            </a:pPr>
            <a:r>
              <a:rPr lang="en-US" dirty="0" smtClean="0">
                <a:solidFill>
                  <a:srgbClr val="0070C0"/>
                </a:solidFill>
              </a:rPr>
              <a:t>Technical</a:t>
            </a:r>
          </a:p>
          <a:p>
            <a:pPr marL="514350" indent="-514350">
              <a:buFont typeface="+mj-lt"/>
              <a:buAutoNum type="arabicPeriod"/>
            </a:pPr>
            <a:r>
              <a:rPr lang="en-US" dirty="0" smtClean="0">
                <a:solidFill>
                  <a:srgbClr val="0070C0"/>
                </a:solidFill>
              </a:rPr>
              <a:t>Behavioral</a:t>
            </a:r>
            <a:endParaRPr lang="en-US" dirty="0">
              <a:solidFill>
                <a:srgbClr val="0070C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 Strucutral Approaches to chnage</a:t>
            </a:r>
            <a:endParaRPr lang="en-US" dirty="0"/>
          </a:p>
        </p:txBody>
      </p:sp>
      <p:sp>
        <p:nvSpPr>
          <p:cNvPr id="3" name="Content Placeholder 2"/>
          <p:cNvSpPr>
            <a:spLocks noGrp="1"/>
          </p:cNvSpPr>
          <p:nvPr>
            <p:ph idx="1"/>
          </p:nvPr>
        </p:nvSpPr>
        <p:spPr/>
        <p:txBody>
          <a:bodyPr/>
          <a:lstStyle/>
          <a:p>
            <a:r>
              <a:rPr lang="en-US" sz="2200" dirty="0" smtClean="0"/>
              <a:t>Changes that relate elments of organization to one another.</a:t>
            </a:r>
          </a:p>
          <a:p>
            <a:r>
              <a:rPr lang="en-US" sz="2200" dirty="0" smtClean="0"/>
              <a:t>Includes removing or adding layers to heirarchy.</a:t>
            </a:r>
          </a:p>
          <a:p>
            <a:r>
              <a:rPr lang="en-US" sz="2200" dirty="0" smtClean="0"/>
              <a:t>Chnages can involve decentralization and centralization</a:t>
            </a:r>
            <a:r>
              <a:rPr lang="en-US" dirty="0" smtClean="0"/>
              <a:t>.</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2.Technical approach to change</a:t>
            </a:r>
            <a:endParaRPr lang="en-US" dirty="0"/>
          </a:p>
        </p:txBody>
      </p:sp>
      <p:sp>
        <p:nvSpPr>
          <p:cNvPr id="3" name="Content Placeholder 2"/>
          <p:cNvSpPr>
            <a:spLocks noGrp="1"/>
          </p:cNvSpPr>
          <p:nvPr>
            <p:ph idx="1"/>
          </p:nvPr>
        </p:nvSpPr>
        <p:spPr/>
        <p:txBody>
          <a:bodyPr>
            <a:normAutofit/>
          </a:bodyPr>
          <a:lstStyle/>
          <a:p>
            <a:r>
              <a:rPr lang="en-US" sz="2200" dirty="0" smtClean="0"/>
              <a:t>Chnages in machinery, methods,automation, &amp; job design.</a:t>
            </a:r>
          </a:p>
          <a:p>
            <a:r>
              <a:rPr lang="en-US" sz="2200" dirty="0" smtClean="0"/>
              <a:t>Changes help companies become more productive.</a:t>
            </a:r>
            <a:endParaRPr lang="en-US" sz="22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3.Behavioral approach to change </a:t>
            </a:r>
            <a:endParaRPr lang="en-US" dirty="0"/>
          </a:p>
        </p:txBody>
      </p:sp>
      <p:sp>
        <p:nvSpPr>
          <p:cNvPr id="3" name="Content Placeholder 2"/>
          <p:cNvSpPr>
            <a:spLocks noGrp="1"/>
          </p:cNvSpPr>
          <p:nvPr>
            <p:ph idx="1"/>
          </p:nvPr>
        </p:nvSpPr>
        <p:spPr/>
        <p:txBody>
          <a:bodyPr>
            <a:normAutofit/>
          </a:bodyPr>
          <a:lstStyle/>
          <a:p>
            <a:pPr>
              <a:buNone/>
            </a:pPr>
            <a:r>
              <a:rPr lang="en-US" sz="2200" dirty="0" smtClean="0"/>
              <a:t>Emphasizes better utilisation of human resource by improving:</a:t>
            </a:r>
          </a:p>
          <a:p>
            <a:pPr marL="514350" indent="-514350">
              <a:buFont typeface="+mj-lt"/>
              <a:buAutoNum type="arabicPeriod"/>
            </a:pPr>
            <a:r>
              <a:rPr lang="en-US" sz="2200" dirty="0" smtClean="0"/>
              <a:t>Morale</a:t>
            </a:r>
          </a:p>
          <a:p>
            <a:pPr marL="514350" indent="-514350">
              <a:buFont typeface="+mj-lt"/>
              <a:buAutoNum type="arabicPeriod"/>
            </a:pPr>
            <a:r>
              <a:rPr lang="en-US" sz="2200" dirty="0" smtClean="0"/>
              <a:t>Motivation</a:t>
            </a:r>
          </a:p>
          <a:p>
            <a:pPr marL="514350" indent="-514350">
              <a:buFont typeface="+mj-lt"/>
              <a:buAutoNum type="arabicPeriod"/>
            </a:pPr>
            <a:r>
              <a:rPr lang="en-US" sz="2200" dirty="0" smtClean="0"/>
              <a:t>Commitment of members.</a:t>
            </a:r>
            <a:endParaRPr lang="en-US" sz="22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Process intervention skills</a:t>
            </a:r>
            <a:br>
              <a:rPr lang="en-US" dirty="0" smtClean="0"/>
            </a:br>
            <a:endParaRPr lang="en-US" dirty="0"/>
          </a:p>
        </p:txBody>
      </p:sp>
      <p:sp>
        <p:nvSpPr>
          <p:cNvPr id="3" name="Content Placeholder 2"/>
          <p:cNvSpPr>
            <a:spLocks noGrp="1"/>
          </p:cNvSpPr>
          <p:nvPr>
            <p:ph idx="1"/>
          </p:nvPr>
        </p:nvSpPr>
        <p:spPr/>
        <p:txBody>
          <a:bodyPr>
            <a:normAutofit/>
          </a:bodyPr>
          <a:lstStyle/>
          <a:p>
            <a:r>
              <a:rPr lang="en-US" sz="2200" dirty="0" smtClean="0"/>
              <a:t>Process Interventions are OD skills by OD practitioner, whether managers or OD professionals, to help work group become effective.</a:t>
            </a:r>
          </a:p>
          <a:p>
            <a:r>
              <a:rPr lang="en-US" sz="2200" dirty="0" smtClean="0"/>
              <a:t>Process Interventions aim at help in the work group to become more aware of its own process, including the way it operates, and using this knowledge to solve its own problem.</a:t>
            </a:r>
            <a:endParaRPr lang="en-US" sz="22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smtClean="0"/>
              <a:t>   </a:t>
            </a:r>
          </a:p>
          <a:p>
            <a:pPr>
              <a:buNone/>
            </a:pPr>
            <a:endParaRPr lang="en-US" dirty="0" smtClean="0"/>
          </a:p>
          <a:p>
            <a:pPr>
              <a:buNone/>
            </a:pPr>
            <a:endParaRPr lang="en-US" dirty="0" smtClean="0"/>
          </a:p>
          <a:p>
            <a:pPr>
              <a:buNone/>
            </a:pPr>
            <a:endParaRPr lang="en-US" dirty="0" smtClean="0"/>
          </a:p>
          <a:p>
            <a:pPr>
              <a:buNone/>
            </a:pPr>
            <a:r>
              <a:rPr lang="en-US" sz="4000" b="1" dirty="0" smtClean="0">
                <a:latin typeface="Iskoola Pota" pitchFamily="34" charset="0"/>
                <a:cs typeface="Iskoola Pota" pitchFamily="34" charset="0"/>
              </a:rPr>
              <a:t>                        THANK YOU</a:t>
            </a:r>
            <a:endParaRPr lang="en-US" sz="4000" b="1" dirty="0">
              <a:latin typeface="Iskoola Pota" pitchFamily="34" charset="0"/>
              <a:cs typeface="Iskoola Pota"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Group process</a:t>
            </a:r>
            <a:endParaRPr lang="en-US" dirty="0"/>
          </a:p>
        </p:txBody>
      </p:sp>
      <p:sp>
        <p:nvSpPr>
          <p:cNvPr id="3" name="Content Placeholder 2"/>
          <p:cNvSpPr>
            <a:spLocks noGrp="1"/>
          </p:cNvSpPr>
          <p:nvPr>
            <p:ph idx="1"/>
          </p:nvPr>
        </p:nvSpPr>
        <p:spPr/>
        <p:txBody>
          <a:bodyPr>
            <a:normAutofit/>
          </a:bodyPr>
          <a:lstStyle/>
          <a:p>
            <a:r>
              <a:rPr lang="en-US" sz="2200" dirty="0" smtClean="0"/>
              <a:t>The foundation of process intervention is the study of how groups and the individual within group behave.</a:t>
            </a:r>
          </a:p>
          <a:p>
            <a:r>
              <a:rPr lang="en-US" sz="2200" dirty="0" smtClean="0"/>
              <a:t>Group content is what is group does(its task), group process is how the group goes about accomplishing the task.</a:t>
            </a:r>
            <a:endParaRPr lang="en-US" sz="2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Types of process intervention</a:t>
            </a:r>
            <a:endParaRPr lang="en-US" dirty="0"/>
          </a:p>
        </p:txBody>
      </p:sp>
      <p:sp>
        <p:nvSpPr>
          <p:cNvPr id="3" name="Content Placeholder 2"/>
          <p:cNvSpPr>
            <a:spLocks noGrp="1"/>
          </p:cNvSpPr>
          <p:nvPr>
            <p:ph idx="1"/>
          </p:nvPr>
        </p:nvSpPr>
        <p:spPr/>
        <p:txBody>
          <a:bodyPr/>
          <a:lstStyle/>
          <a:p>
            <a:r>
              <a:rPr lang="en-US" dirty="0" smtClean="0"/>
              <a:t>Clarifying &amp; Summarizing</a:t>
            </a:r>
          </a:p>
          <a:p>
            <a:r>
              <a:rPr lang="en-US" dirty="0" smtClean="0"/>
              <a:t>Synthesizing &amp; Generalizing </a:t>
            </a:r>
          </a:p>
          <a:p>
            <a:r>
              <a:rPr lang="en-US" dirty="0" smtClean="0"/>
              <a:t>Probing &amp; Questioning</a:t>
            </a:r>
          </a:p>
          <a:p>
            <a:r>
              <a:rPr lang="en-US" dirty="0" smtClean="0"/>
              <a:t>Listening</a:t>
            </a:r>
          </a:p>
          <a:p>
            <a:r>
              <a:rPr lang="en-US" dirty="0" smtClean="0"/>
              <a:t>Reflecting Feelings</a:t>
            </a:r>
          </a:p>
          <a:p>
            <a:r>
              <a:rPr lang="en-US" dirty="0" smtClean="0"/>
              <a:t>Modeling</a:t>
            </a:r>
          </a:p>
          <a:p>
            <a:r>
              <a:rPr lang="en-US" dirty="0" smtClean="0"/>
              <a:t>Setting the Agenda</a:t>
            </a:r>
          </a:p>
          <a:p>
            <a:r>
              <a:rPr lang="en-US" dirty="0" smtClean="0"/>
              <a:t>Feedback Observation</a:t>
            </a:r>
          </a:p>
          <a:p>
            <a:r>
              <a:rPr lang="en-US" dirty="0" smtClean="0"/>
              <a:t>Structural Suggestions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marL="514350" indent="-514350"/>
            <a:r>
              <a:rPr lang="en-US" sz="2200" dirty="0" smtClean="0">
                <a:solidFill>
                  <a:schemeClr val="accent5">
                    <a:lumMod val="75000"/>
                  </a:schemeClr>
                </a:solidFill>
              </a:rPr>
              <a:t>Clarifying</a:t>
            </a:r>
            <a:r>
              <a:rPr lang="en-US" sz="2200" dirty="0" smtClean="0"/>
              <a:t> :It refers to resolving misunderstanding or incorrect perceptions in what members are saying.</a:t>
            </a:r>
          </a:p>
          <a:p>
            <a:pPr marL="514350" indent="-514350"/>
            <a:r>
              <a:rPr lang="en-US" sz="2200" dirty="0" smtClean="0">
                <a:solidFill>
                  <a:schemeClr val="accent5">
                    <a:lumMod val="75000"/>
                  </a:schemeClr>
                </a:solidFill>
              </a:rPr>
              <a:t>Summarizing</a:t>
            </a:r>
            <a:r>
              <a:rPr lang="en-US" sz="2200" dirty="0" smtClean="0"/>
              <a:t>: It refers to provide a summary of the major points &amp; Accomplishments of a discussion.</a:t>
            </a:r>
          </a:p>
          <a:p>
            <a:pPr marL="514350" indent="-514350"/>
            <a:r>
              <a:rPr lang="en-US" sz="2200" dirty="0" smtClean="0">
                <a:solidFill>
                  <a:schemeClr val="accent5">
                    <a:lumMod val="75000"/>
                  </a:schemeClr>
                </a:solidFill>
              </a:rPr>
              <a:t>Probing &amp; Questions</a:t>
            </a:r>
            <a:r>
              <a:rPr lang="en-US" sz="2200" dirty="0" smtClean="0"/>
              <a:t>:When the group needs additional information or needs to explore additional ideas.</a:t>
            </a:r>
          </a:p>
          <a:p>
            <a:pPr marL="514350" indent="-514350"/>
            <a:r>
              <a:rPr lang="en-US" sz="2200" dirty="0" smtClean="0">
                <a:solidFill>
                  <a:schemeClr val="accent5">
                    <a:lumMod val="75000"/>
                  </a:schemeClr>
                </a:solidFill>
              </a:rPr>
              <a:t>Reflecting Feelings</a:t>
            </a:r>
            <a:r>
              <a:rPr lang="en-US" sz="2200" dirty="0" smtClean="0"/>
              <a:t>:It refers to communicating back to the speakers points of view.</a:t>
            </a:r>
          </a:p>
          <a:p>
            <a:pPr marL="514350" indent="-514350"/>
            <a:r>
              <a:rPr lang="en-US" sz="2200" dirty="0" smtClean="0">
                <a:solidFill>
                  <a:schemeClr val="accent5">
                    <a:lumMod val="75000"/>
                  </a:schemeClr>
                </a:solidFill>
              </a:rPr>
              <a:t>Modeling</a:t>
            </a:r>
            <a:r>
              <a:rPr lang="en-US" sz="2200" dirty="0" smtClean="0"/>
              <a:t>: Because managers have many responsibilities, it is important for group members to learn how to make process intervention.</a:t>
            </a:r>
            <a:endParaRPr lang="en-US" sz="2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marL="514350" indent="-514350"/>
            <a:r>
              <a:rPr lang="en-US" sz="2200" dirty="0" smtClean="0">
                <a:solidFill>
                  <a:schemeClr val="accent5">
                    <a:lumMod val="75000"/>
                  </a:schemeClr>
                </a:solidFill>
              </a:rPr>
              <a:t>Feedback Observations: Feedback</a:t>
            </a:r>
            <a:r>
              <a:rPr lang="en-US" sz="2200" dirty="0" smtClean="0"/>
              <a:t> to work groups can occur at meetings or to individuals after meetings.</a:t>
            </a:r>
          </a:p>
          <a:p>
            <a:pPr marL="514350" indent="-514350"/>
            <a:r>
              <a:rPr lang="en-US" sz="2200" dirty="0" smtClean="0">
                <a:solidFill>
                  <a:schemeClr val="accent5">
                    <a:lumMod val="75000"/>
                  </a:schemeClr>
                </a:solidFill>
              </a:rPr>
              <a:t>Structural Suggestions</a:t>
            </a:r>
            <a:r>
              <a:rPr lang="en-US" sz="2200" dirty="0" smtClean="0"/>
              <a:t>: The manager makes structure suggestions about the work group membership,communication patterns, allocation of work, lines of authority.</a:t>
            </a:r>
            <a:endParaRPr lang="en-US" sz="2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Benefits of process intervention</a:t>
            </a:r>
            <a:endParaRPr lang="en-US" dirty="0"/>
          </a:p>
        </p:txBody>
      </p:sp>
      <p:sp>
        <p:nvSpPr>
          <p:cNvPr id="3" name="Content Placeholder 2"/>
          <p:cNvSpPr>
            <a:spLocks noGrp="1"/>
          </p:cNvSpPr>
          <p:nvPr>
            <p:ph idx="1"/>
          </p:nvPr>
        </p:nvSpPr>
        <p:spPr/>
        <p:txBody>
          <a:bodyPr>
            <a:normAutofit/>
          </a:bodyPr>
          <a:lstStyle/>
          <a:p>
            <a:r>
              <a:rPr lang="en-US" sz="2200" dirty="0" smtClean="0"/>
              <a:t>Process Intervention skills can be helpful to managers in dealing with subordinates and peers.</a:t>
            </a:r>
          </a:p>
          <a:p>
            <a:r>
              <a:rPr lang="en-US" sz="2200" dirty="0" smtClean="0"/>
              <a:t>This are methods using in relating to people where organization members can learn to solve their own problems.</a:t>
            </a:r>
            <a:endParaRPr lang="en-US" sz="2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Employee empowerment</a:t>
            </a:r>
            <a:endParaRPr lang="en-US" dirty="0"/>
          </a:p>
        </p:txBody>
      </p:sp>
      <p:sp>
        <p:nvSpPr>
          <p:cNvPr id="3" name="Content Placeholder 2"/>
          <p:cNvSpPr>
            <a:spLocks noGrp="1"/>
          </p:cNvSpPr>
          <p:nvPr>
            <p:ph idx="1"/>
          </p:nvPr>
        </p:nvSpPr>
        <p:spPr/>
        <p:txBody>
          <a:bodyPr>
            <a:normAutofit/>
          </a:bodyPr>
          <a:lstStyle/>
          <a:p>
            <a:r>
              <a:rPr lang="en-US" sz="2200" dirty="0" smtClean="0"/>
              <a:t>The process of giving employees the power to make decisions about their work.</a:t>
            </a:r>
          </a:p>
          <a:p>
            <a:r>
              <a:rPr lang="en-US" sz="2200" dirty="0" smtClean="0"/>
              <a:t>Sharing varying degrees of power with lower level employees to better serve the customer.</a:t>
            </a:r>
            <a:endParaRPr lang="en-US" sz="2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Levels of employee empowerment</a:t>
            </a:r>
            <a:endParaRPr lang="en-US" dirty="0"/>
          </a:p>
        </p:txBody>
      </p:sp>
      <p:graphicFrame>
        <p:nvGraphicFramePr>
          <p:cNvPr id="4" name="Content Placeholder 3"/>
          <p:cNvGraphicFramePr>
            <a:graphicFrameLocks noGrp="1"/>
          </p:cNvGraphicFramePr>
          <p:nvPr>
            <p:ph idx="1"/>
          </p:nvPr>
        </p:nvGraphicFramePr>
        <p:xfrm>
          <a:off x="457200" y="1676400"/>
          <a:ext cx="7239000"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142</TotalTime>
  <Words>623</Words>
  <Application>Microsoft Office PowerPoint</Application>
  <PresentationFormat>On-screen Show (4:3)</PresentationFormat>
  <Paragraphs>98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Opulent</vt:lpstr>
      <vt:lpstr>INTERVENTION SKILLS </vt:lpstr>
      <vt:lpstr>Process intervention skills </vt:lpstr>
      <vt:lpstr>Group process</vt:lpstr>
      <vt:lpstr>Types of process intervention</vt:lpstr>
      <vt:lpstr>Cont.</vt:lpstr>
      <vt:lpstr>Cont.</vt:lpstr>
      <vt:lpstr>Benefits of process intervention</vt:lpstr>
      <vt:lpstr>Employee empowerment</vt:lpstr>
      <vt:lpstr>Levels of employee empowerment</vt:lpstr>
      <vt:lpstr>Benefits of employee empowerment</vt:lpstr>
      <vt:lpstr>Complications of employee empowerment </vt:lpstr>
      <vt:lpstr>Challenges of employee empowerment</vt:lpstr>
      <vt:lpstr>Od intervention</vt:lpstr>
      <vt:lpstr>Factors that impact the success of od intervention</vt:lpstr>
      <vt:lpstr>Factors that impact the success of od intervention</vt:lpstr>
      <vt:lpstr>Approaches to organizational chnage</vt:lpstr>
      <vt:lpstr>1. Strucutral Approaches to chnage</vt:lpstr>
      <vt:lpstr>2.Technical approach to change</vt:lpstr>
      <vt:lpstr>3.Behavioral approach to change </vt:lpstr>
      <vt:lpstr>Slide 20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10</dc:title>
  <dc:creator>User</dc:creator>
  <cp:lastModifiedBy>User</cp:lastModifiedBy>
  <cp:revision>11</cp:revision>
  <dcterms:created xsi:type="dcterms:W3CDTF">2006-12-31T18:54:24Z</dcterms:created>
  <dcterms:modified xsi:type="dcterms:W3CDTF">2020-08-27T07:09:32Z</dcterms:modified>
</cp:coreProperties>
</file>