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31"/>
  </p:notesMasterIdLst>
  <p:sldIdLst>
    <p:sldId id="318" r:id="rId2"/>
    <p:sldId id="277" r:id="rId3"/>
    <p:sldId id="278" r:id="rId4"/>
    <p:sldId id="279" r:id="rId5"/>
    <p:sldId id="285" r:id="rId6"/>
    <p:sldId id="297" r:id="rId7"/>
    <p:sldId id="298" r:id="rId8"/>
    <p:sldId id="299" r:id="rId9"/>
    <p:sldId id="306" r:id="rId10"/>
    <p:sldId id="307" r:id="rId11"/>
    <p:sldId id="308" r:id="rId12"/>
    <p:sldId id="309" r:id="rId13"/>
    <p:sldId id="294" r:id="rId14"/>
    <p:sldId id="295" r:id="rId15"/>
    <p:sldId id="296" r:id="rId16"/>
    <p:sldId id="301" r:id="rId17"/>
    <p:sldId id="302" r:id="rId18"/>
    <p:sldId id="303" r:id="rId19"/>
    <p:sldId id="304" r:id="rId20"/>
    <p:sldId id="305" r:id="rId21"/>
    <p:sldId id="271" r:id="rId22"/>
    <p:sldId id="272" r:id="rId23"/>
    <p:sldId id="275" r:id="rId24"/>
    <p:sldId id="310" r:id="rId25"/>
    <p:sldId id="311" r:id="rId26"/>
    <p:sldId id="312" r:id="rId27"/>
    <p:sldId id="313" r:id="rId28"/>
    <p:sldId id="317" r:id="rId29"/>
    <p:sldId id="31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p:spPr>
        <p:txBody>
          <a:bodyPr lIns="91440" tIns="45720" rIns="91440" bIns="45720"/>
          <a:lstStyle>
            <a:lvl1pPr lvl="0" algn="l" rtl="0">
              <a:defRPr sz="1200"/>
            </a:lvl1pPr>
          </a:lstStyle>
          <a:p>
            <a:endParaRPr/>
          </a:p>
        </p:txBody>
      </p:sp>
      <p:sp>
        <p:nvSpPr>
          <p:cNvPr id="3" name="Date Placeholder 2"/>
          <p:cNvSpPr txBox="1">
            <a:spLocks noGrp="1"/>
          </p:cNvSpPr>
          <p:nvPr>
            <p:ph type="dt" idx="1"/>
          </p:nvPr>
        </p:nvSpPr>
        <p:spPr>
          <a:xfrm>
            <a:off x="3884613" y="0"/>
            <a:ext cx="2971800" cy="457200"/>
          </a:xfrm>
          <a:prstGeom prst="rect">
            <a:avLst/>
          </a:prstGeom>
        </p:spPr>
        <p:txBody>
          <a:bodyPr lIns="91440" tIns="45720" rIns="91440" bIns="45720"/>
          <a:lstStyle>
            <a:lvl1pPr lvl="0" algn="r" rtl="0">
              <a:defRPr sz="1200"/>
            </a:lvl1pPr>
          </a:lstStyle>
          <a:p>
            <a:endParaRPr/>
          </a:p>
        </p:txBody>
      </p:sp>
      <p:sp>
        <p:nvSpPr>
          <p:cNvPr id="4" name="Slide Image Placeholder 3"/>
          <p:cNvSpPr txBox="1">
            <a:spLocks noGrp="1" noRot="1" noChangeAspect="1"/>
          </p:cNvSpPr>
          <p:nvPr>
            <p:ph type="sldImg" idx="2"/>
          </p:nvPr>
        </p:nvSpPr>
        <p:spPr>
          <a:xfrm>
            <a:off x="1143000" y="685800"/>
            <a:ext cx="4572000" cy="3429000"/>
          </a:xfrm>
          <a:prstGeom prst="rect">
            <a:avLst/>
          </a:prstGeom>
          <a:noFill/>
          <a:ln w="12700">
            <a:solidFill>
              <a:srgbClr val="000000"/>
            </a:solidFill>
          </a:ln>
        </p:spPr>
        <p:txBody>
          <a:bodyPr lIns="91440" tIns="45720" rIns="91440" bIns="45720" anchor="ctr"/>
          <a:lstStyle>
            <a:lvl1pPr lvl="0" rtl="0">
              <a:defRPr/>
            </a:lvl1pPr>
          </a:lstStyle>
          <a:p>
            <a:endParaRPr/>
          </a:p>
        </p:txBody>
      </p:sp>
      <p:sp>
        <p:nvSpPr>
          <p:cNvPr id="5" name="Notes Placeholder 4"/>
          <p:cNvSpPr txBox="1">
            <a:spLocks noGrp="1"/>
          </p:cNvSpPr>
          <p:nvPr>
            <p:ph type="body" sz="quarter" idx="3"/>
          </p:nvPr>
        </p:nvSpPr>
        <p:spPr>
          <a:xfrm>
            <a:off x="685800" y="4343400"/>
            <a:ext cx="5486400" cy="4114800"/>
          </a:xfrm>
          <a:prstGeom prst="rect">
            <a:avLst/>
          </a:prstGeom>
        </p:spPr>
        <p:txBody>
          <a:bodyPr lIns="91440" tIns="45720" rIns="91440" bIns="45720"/>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
        <p:nvSpPr>
          <p:cNvPr id="6" name="Footer Placeholder 5"/>
          <p:cNvSpPr txBox="1">
            <a:spLocks noGrp="1"/>
          </p:cNvSpPr>
          <p:nvPr>
            <p:ph type="ftr" sz="quarter" idx="4"/>
          </p:nvPr>
        </p:nvSpPr>
        <p:spPr>
          <a:xfrm>
            <a:off x="0" y="8685214"/>
            <a:ext cx="2971800" cy="457200"/>
          </a:xfrm>
          <a:prstGeom prst="rect">
            <a:avLst/>
          </a:prstGeom>
        </p:spPr>
        <p:txBody>
          <a:bodyPr lIns="91440" tIns="45720" rIns="91440" bIns="45720" anchor="b"/>
          <a:lstStyle>
            <a:lvl1pPr lvl="0" algn="l" rtl="0">
              <a:defRPr sz="1200"/>
            </a:lvl1pPr>
          </a:lstStyle>
          <a:p>
            <a:endParaRPr/>
          </a:p>
        </p:txBody>
      </p:sp>
      <p:sp>
        <p:nvSpPr>
          <p:cNvPr id="7" name="Slide Number Placeholder 6"/>
          <p:cNvSpPr txBox="1">
            <a:spLocks noGrp="1"/>
          </p:cNvSpPr>
          <p:nvPr>
            <p:ph type="sldNum" sz="quarter" idx="5"/>
          </p:nvPr>
        </p:nvSpPr>
        <p:spPr>
          <a:xfrm>
            <a:off x="3884613" y="8685214"/>
            <a:ext cx="2971800" cy="457200"/>
          </a:xfrm>
          <a:prstGeom prst="rect">
            <a:avLst/>
          </a:prstGeom>
        </p:spPr>
        <p:txBody>
          <a:bodyPr lIns="91440" tIns="45720" rIns="91440" bIns="45720" anchor="b"/>
          <a:lstStyle>
            <a:lvl1pPr lvl="0" algn="r" rtl="0">
              <a:defRPr sz="1200"/>
            </a:lvl1pPr>
          </a:lstStyle>
          <a:p>
            <a:fld id="{8B38DBA3-52F9-4AF4-A6A4-FA4D7DB2F99C}" type="slidenum">
              <a:rPr/>
              <a:pPr/>
              <a:t>‹#›</a:t>
            </a:fld>
            <a:endParaRPr/>
          </a:p>
        </p:txBody>
      </p:sp>
    </p:spTree>
  </p:cSld>
  <p:clrMap bg1="lt1" tx1="dk1" bg2="lt2" tx2="dk2" accent1="accent1" accent2="accent2" accent3="accent3" accent4="accent4" accent5="accent5" accent6="accent6" hlink="hlink" folHlink="folHlink"/>
  <p:notesStyle>
    <a:lvl1pPr marL="0" lvl="0" algn="l" rtl="0">
      <a:defRPr sz="1200">
        <a:solidFill>
          <a:schemeClr val="tx1"/>
        </a:solidFill>
        <a:latin typeface="Calibri"/>
      </a:defRPr>
    </a:lvl1pPr>
    <a:lvl2pPr marL="457200" lvl="0" algn="l" rtl="0">
      <a:defRPr sz="1200">
        <a:solidFill>
          <a:schemeClr val="tx1"/>
        </a:solidFill>
        <a:latin typeface="Calibri"/>
      </a:defRPr>
    </a:lvl2pPr>
    <a:lvl3pPr marL="914400" lvl="0" algn="l" rtl="0">
      <a:defRPr sz="1200">
        <a:solidFill>
          <a:schemeClr val="tx1"/>
        </a:solidFill>
        <a:latin typeface="Calibri"/>
      </a:defRPr>
    </a:lvl3pPr>
    <a:lvl4pPr marL="1371600" lvl="0" algn="l" rtl="0">
      <a:defRPr sz="1200">
        <a:solidFill>
          <a:schemeClr val="tx1"/>
        </a:solidFill>
        <a:latin typeface="Calibri"/>
      </a:defRPr>
    </a:lvl4pPr>
    <a:lvl5pPr marL="1828800" lvl="0" algn="l" rtl="0">
      <a:defRPr sz="1200">
        <a:solidFill>
          <a:schemeClr val="tx1"/>
        </a:solidFill>
        <a:latin typeface="Calibri"/>
      </a:defRPr>
    </a:lvl5pPr>
    <a:lvl6pPr marL="2286000" lvl="0" algn="l" rtl="0">
      <a:defRPr sz="1200">
        <a:solidFill>
          <a:schemeClr val="tx1"/>
        </a:solidFill>
        <a:latin typeface="Calibri"/>
      </a:defRPr>
    </a:lvl6pPr>
    <a:lvl7pPr marL="2743200" lvl="0" algn="l" rtl="0">
      <a:defRPr sz="1200">
        <a:solidFill>
          <a:schemeClr val="tx1"/>
        </a:solidFill>
        <a:latin typeface="Calibri"/>
      </a:defRPr>
    </a:lvl7pPr>
    <a:lvl8pPr marL="3200400" lvl="0" algn="l" rtl="0">
      <a:defRPr sz="1200">
        <a:solidFill>
          <a:schemeClr val="tx1"/>
        </a:solidFill>
        <a:latin typeface="Calibri"/>
      </a:defRPr>
    </a:lvl8pPr>
    <a:lvl9pPr marL="3657600" lvl="0" algn="l" rtl="0">
      <a:defRPr sz="1200">
        <a:solidFill>
          <a:schemeClr val="tx1"/>
        </a:solidFill>
        <a:latin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 xmlns:p14="http://schemas.microsoft.com/office/powerpoint/2010/main" val="461787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 xmlns:p14="http://schemas.microsoft.com/office/powerpoint/2010/main" val="461787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 xmlns:p14="http://schemas.microsoft.com/office/powerpoint/2010/main" val="2795434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 xmlns:p14="http://schemas.microsoft.com/office/powerpoint/2010/main" val="585340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 xmlns:p14="http://schemas.microsoft.com/office/powerpoint/2010/main" val="1685658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 xmlns:p14="http://schemas.microsoft.com/office/powerpoint/2010/main" val="2019187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rtl="0">
              <a:defRPr/>
            </a:lvl1p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rtl="0">
              <a:defRPr/>
            </a:lvl1p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Section Header">
    <p:bg>
      <p:bgRef idx="1003">
        <a:schemeClr val="bg1"/>
      </p:bgRef>
    </p:bg>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FFFFFF"/>
          </a:solidFill>
          <a:ln>
            <a:noFill/>
          </a:ln>
        </p:spPr>
        <p:txBody>
          <a:bodyPr anchor="ctr"/>
          <a:lstStyle>
            <a:lvl1pPr lvl="0" rtl="0">
              <a:defRPr/>
            </a:lvl1pPr>
          </a:lstStyle>
          <a:p>
            <a:endParaRPr/>
          </a:p>
        </p:txBody>
      </p:sp>
      <p:sp useBgFill="1">
        <p:nvSpPr>
          <p:cNvPr id="3" name="Rounded Rectangle 2"/>
          <p:cNvSpPr/>
          <p:nvPr/>
        </p:nvSpPr>
        <p:spPr>
          <a:xfrm>
            <a:off x="65313" y="69755"/>
            <a:ext cx="9013373" cy="6692201"/>
          </a:xfrm>
          <a:prstGeom prst="roundRect">
            <a:avLst>
              <a:gd name="adj" fmla="val 4929"/>
            </a:avLst>
          </a:prstGeom>
          <a:ln w="6350" cap="sq">
            <a:solidFill>
              <a:schemeClr val="tx1">
                <a:alpha val="100000"/>
              </a:schemeClr>
            </a:solidFill>
          </a:ln>
          <a:effectLst>
            <a:outerShdw blurRad="38100" dist="25398" dir="5400000" algn="t">
              <a:srgbClr val="000000">
                <a:alpha val="50000"/>
              </a:srgbClr>
            </a:outerShdw>
          </a:effectLst>
        </p:spPr>
        <p:txBody>
          <a:bodyPr anchor="ctr"/>
          <a:lstStyle>
            <a:lvl1pPr lvl="0" rtl="0">
              <a:defRPr/>
            </a:lvl1pPr>
          </a:lstStyle>
          <a:p>
            <a:endParaRPr/>
          </a:p>
        </p:txBody>
      </p:sp>
      <p:sp>
        <p:nvSpPr>
          <p:cNvPr id="4" name="Title 3"/>
          <p:cNvSpPr txBox="1">
            <a:spLocks noGrp="1"/>
          </p:cNvSpPr>
          <p:nvPr>
            <p:ph type="title"/>
          </p:nvPr>
        </p:nvSpPr>
        <p:spPr>
          <a:xfrm>
            <a:off x="722313" y="952500"/>
            <a:ext cx="7772401" cy="1362075"/>
          </a:xfrm>
          <a:prstGeom prst="rect">
            <a:avLst/>
          </a:prstGeom>
        </p:spPr>
        <p:txBody>
          <a:bodyPr anchor="b"/>
          <a:lstStyle>
            <a:lvl1pPr lvl="0" algn="l" rtl="0">
              <a:buNone/>
              <a:defRPr sz="4000" b="0"/>
            </a:lvl1pPr>
          </a:lstStyle>
          <a:p>
            <a:pPr lvl="0" rtl="0"/>
            <a:r>
              <a:rPr lang="en-US"/>
              <a:t>Click to edit Master title style</a:t>
            </a:r>
          </a:p>
        </p:txBody>
      </p:sp>
      <p:sp>
        <p:nvSpPr>
          <p:cNvPr id="5" name="Text Placeholder 4"/>
          <p:cNvSpPr txBox="1">
            <a:spLocks noGrp="1"/>
          </p:cNvSpPr>
          <p:nvPr>
            <p:ph type="body" idx="1"/>
          </p:nvPr>
        </p:nvSpPr>
        <p:spPr>
          <a:xfrm>
            <a:off x="722313" y="2547938"/>
            <a:ext cx="7772401" cy="1338262"/>
          </a:xfrm>
          <a:prstGeom prst="rect">
            <a:avLst/>
          </a:prstGeom>
        </p:spPr>
        <p:txBody>
          <a:bodyPr anchor="t"/>
          <a:lstStyle>
            <a:lvl1pPr marL="0" lvl="0" indent="0" rtl="0">
              <a:buNone/>
              <a:defRPr sz="2400">
                <a:solidFill>
                  <a:schemeClr val="tx1">
                    <a:tint val="75000"/>
                  </a:schemeClr>
                </a:solidFill>
              </a:defRPr>
            </a:lvl1pPr>
          </a:lstStyle>
          <a:p>
            <a:pPr lvl="0" rtl="0"/>
            <a:r>
              <a:rPr lang="en-US"/>
              <a:t>Click to edit Master text styles</a:t>
            </a:r>
          </a:p>
        </p:txBody>
      </p:sp>
      <p:sp>
        <p:nvSpPr>
          <p:cNvPr id="6" name="Date Placeholder 5"/>
          <p:cNvSpPr txBox="1">
            <a:spLocks noGrp="1"/>
          </p:cNvSpPr>
          <p:nvPr>
            <p:ph type="dt" sz="half" idx="10"/>
          </p:nvPr>
        </p:nvSpPr>
        <p:spPr>
          <a:prstGeom prst="rect">
            <a:avLst/>
          </a:prstGeom>
        </p:spPr>
        <p:txBody>
          <a:bodyPr/>
          <a:lstStyle>
            <a:lvl1pPr lvl="0" rtl="0">
              <a:defRPr/>
            </a:lvl1pPr>
          </a:lstStyle>
          <a:p>
            <a:endParaRPr/>
          </a:p>
        </p:txBody>
      </p:sp>
      <p:sp>
        <p:nvSpPr>
          <p:cNvPr id="7" name="Footer Placeholder 6"/>
          <p:cNvSpPr txBox="1">
            <a:spLocks noGrp="1"/>
          </p:cNvSpPr>
          <p:nvPr>
            <p:ph type="ftr" sz="quarter" idx="11"/>
          </p:nvPr>
        </p:nvSpPr>
        <p:spPr>
          <a:xfrm>
            <a:off x="800100" y="6172200"/>
            <a:ext cx="4000500" cy="457200"/>
          </a:xfrm>
          <a:prstGeom prst="rect">
            <a:avLst/>
          </a:prstGeom>
        </p:spPr>
        <p:txBody>
          <a:bodyPr/>
          <a:lstStyle>
            <a:lvl1pPr lvl="0" rtl="0">
              <a:defRPr/>
            </a:lvl1pPr>
          </a:lstStyle>
          <a:p>
            <a:endParaRPr/>
          </a:p>
        </p:txBody>
      </p:sp>
      <p:sp>
        <p:nvSpPr>
          <p:cNvPr id="8" name="Rectangle 7"/>
          <p:cNvSpPr/>
          <p:nvPr/>
        </p:nvSpPr>
        <p:spPr>
          <a:xfrm flipV="1">
            <a:off x="69412" y="2376830"/>
            <a:ext cx="9013518" cy="91440"/>
          </a:xfrm>
          <a:prstGeom prst="rect">
            <a:avLst/>
          </a:prstGeom>
          <a:solidFill>
            <a:schemeClr val="accent1">
              <a:alpha val="100000"/>
            </a:schemeClr>
          </a:solidFill>
          <a:ln>
            <a:noFill/>
          </a:ln>
          <a:effectLst>
            <a:outerShdw blurRad="38100" dist="25398" dir="5400000" algn="t">
              <a:srgbClr val="000000">
                <a:alpha val="50000"/>
              </a:srgbClr>
            </a:outerShdw>
          </a:effectLst>
        </p:spPr>
        <p:txBody>
          <a:bodyPr anchor="ctr"/>
          <a:lstStyle>
            <a:lvl1pPr lvl="0" rtl="0">
              <a:defRPr/>
            </a:lvl1pPr>
          </a:lstStyle>
          <a:p>
            <a:endParaRPr/>
          </a:p>
        </p:txBody>
      </p:sp>
      <p:sp>
        <p:nvSpPr>
          <p:cNvPr id="9" name="Rectangle 8"/>
          <p:cNvSpPr/>
          <p:nvPr/>
        </p:nvSpPr>
        <p:spPr>
          <a:xfrm>
            <a:off x="69146" y="2341475"/>
            <a:ext cx="9013784" cy="45719"/>
          </a:xfrm>
          <a:prstGeom prst="rect">
            <a:avLst/>
          </a:prstGeom>
          <a:solidFill>
            <a:schemeClr val="accent1">
              <a:tint val="60000"/>
            </a:schemeClr>
          </a:solidFill>
          <a:ln>
            <a:noFill/>
          </a:ln>
          <a:effectLst>
            <a:outerShdw blurRad="38100" dist="25398" dir="5400000" algn="t">
              <a:srgbClr val="000000">
                <a:alpha val="50000"/>
              </a:srgbClr>
            </a:outerShdw>
          </a:effectLst>
        </p:spPr>
        <p:txBody>
          <a:bodyPr anchor="ctr"/>
          <a:lstStyle>
            <a:lvl1pPr lvl="0" rtl="0">
              <a:defRPr/>
            </a:lvl1pPr>
          </a:lstStyle>
          <a:p>
            <a:endParaRPr/>
          </a:p>
        </p:txBody>
      </p:sp>
      <p:sp>
        <p:nvSpPr>
          <p:cNvPr id="10" name="Rectangle 9"/>
          <p:cNvSpPr/>
          <p:nvPr/>
        </p:nvSpPr>
        <p:spPr>
          <a:xfrm>
            <a:off x="68306" y="2468880"/>
            <a:ext cx="9014622" cy="45720"/>
          </a:xfrm>
          <a:prstGeom prst="rect">
            <a:avLst/>
          </a:prstGeom>
          <a:solidFill>
            <a:schemeClr val="accent5"/>
          </a:solidFill>
          <a:ln>
            <a:noFill/>
          </a:ln>
          <a:effectLst>
            <a:outerShdw blurRad="38100" dist="25398" dir="5400000" algn="t">
              <a:srgbClr val="000000">
                <a:alpha val="50000"/>
              </a:srgbClr>
            </a:outerShdw>
          </a:effectLst>
        </p:spPr>
        <p:txBody>
          <a:bodyPr anchor="ctr"/>
          <a:lstStyle>
            <a:lvl1pPr lvl="0" rtl="0">
              <a:defRPr/>
            </a:lvl1pPr>
          </a:lstStyle>
          <a:p>
            <a:endParaRPr/>
          </a:p>
        </p:txBody>
      </p:sp>
      <p:sp>
        <p:nvSpPr>
          <p:cNvPr id="11" name="Slide Number Placeholder 10"/>
          <p:cNvSpPr txBox="1">
            <a:spLocks noGrp="1"/>
          </p:cNvSpPr>
          <p:nvPr>
            <p:ph type="sldNum" sz="quarter" idx="12"/>
          </p:nvPr>
        </p:nvSpPr>
        <p:spPr>
          <a:xfrm>
            <a:off x="146304" y="6208776"/>
            <a:ext cx="457200" cy="457200"/>
          </a:xfrm>
          <a:prstGeom prst="rect">
            <a:avLst/>
          </a:prstGeom>
        </p:spPr>
        <p:txBody>
          <a:bodyPr/>
          <a:lstStyle>
            <a:lvl1pPr lvl="0" rtl="0">
              <a:defRPr/>
            </a:lvl1pPr>
          </a:lstStyle>
          <a:p>
            <a:fld id="{8B38DBA3-52F9-4AF4-A6A4-FA4D7DB2F99C}" type="slidenum">
              <a: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rtl="0">
              <a:defRPr/>
            </a:lvl1pPr>
          </a:lstStyle>
          <a:p>
            <a:pPr lvl="0" rtl="0"/>
            <a:r>
              <a:rPr lang="en-US"/>
              <a:t>Click to edit Master title style</a:t>
            </a:r>
          </a:p>
        </p:txBody>
      </p:sp>
      <p:sp>
        <p:nvSpPr>
          <p:cNvPr id="3" name="Date Placeholder 2"/>
          <p:cNvSpPr txBox="1">
            <a:spLocks noGrp="1"/>
          </p:cNvSpPr>
          <p:nvPr>
            <p:ph type="dt" sz="half" idx="10"/>
          </p:nvPr>
        </p:nvSpPr>
        <p:spPr>
          <a:prstGeom prst="rect">
            <a:avLst/>
          </a:prstGeom>
        </p:spPr>
        <p:txBody>
          <a:bodyPr/>
          <a:lstStyle>
            <a:lvl1pPr lvl="0" rtl="0">
              <a:defRPr/>
            </a:lvl1pPr>
          </a:lstStyle>
          <a:p>
            <a:endParaRPr/>
          </a:p>
        </p:txBody>
      </p:sp>
      <p:sp>
        <p:nvSpPr>
          <p:cNvPr id="4" name="Footer Placeholder 3"/>
          <p:cNvSpPr txBox="1">
            <a:spLocks noGrp="1"/>
          </p:cNvSpPr>
          <p:nvPr>
            <p:ph type="ftr" sz="quarter" idx="11"/>
          </p:nvPr>
        </p:nvSpPr>
        <p:spPr>
          <a:prstGeom prst="rect">
            <a:avLst/>
          </a:prstGeom>
        </p:spPr>
        <p:txBody>
          <a:bodyPr/>
          <a:lstStyle>
            <a:lvl1pPr lvl="0" rtl="0">
              <a:defRPr/>
            </a:lvl1pPr>
          </a:lstStyle>
          <a:p>
            <a:endParaRPr/>
          </a:p>
        </p:txBody>
      </p:sp>
      <p:sp>
        <p:nvSpPr>
          <p:cNvPr id="5" name="Slide Number Placeholder 4"/>
          <p:cNvSpPr txBox="1">
            <a:spLocks noGrp="1"/>
          </p:cNvSpPr>
          <p:nvPr>
            <p:ph type="sldNum" sz="quarter" idx="12"/>
          </p:nvPr>
        </p:nvSpPr>
        <p:spPr>
          <a:prstGeom prst="rect">
            <a:avLst/>
          </a:prstGeom>
        </p:spPr>
        <p:txBody>
          <a:bodyPr/>
          <a:lstStyle>
            <a:lvl1pPr lvl="0" rtl="0">
              <a:defRPr/>
            </a:lvl1pPr>
          </a:lstStyle>
          <a:p>
            <a:fld id="{8B38DBA3-52F9-4AF4-A6A4-FA4D7DB2F99C}" type="slidenum">
              <a:rPr/>
              <a:pPr/>
              <a:t>‹#›</a:t>
            </a:fld>
            <a:endParaRPr/>
          </a:p>
        </p:txBody>
      </p:sp>
      <p:sp>
        <p:nvSpPr>
          <p:cNvPr id="6" name="Text Placeholder 5"/>
          <p:cNvSpPr txBox="1">
            <a:spLocks noGrp="1"/>
          </p:cNvSpPr>
          <p:nvPr>
            <p:ph type="body" sz="quarter" idx="1"/>
          </p:nvPr>
        </p:nvSpPr>
        <p:spPr>
          <a:xfrm>
            <a:off x="914400" y="1447800"/>
            <a:ext cx="3749040" cy="4572000"/>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
        <p:nvSpPr>
          <p:cNvPr id="7" name="Text Placeholder 6"/>
          <p:cNvSpPr txBox="1">
            <a:spLocks noGrp="1"/>
          </p:cNvSpPr>
          <p:nvPr>
            <p:ph type="body" sz="quarter" idx="2"/>
          </p:nvPr>
        </p:nvSpPr>
        <p:spPr>
          <a:xfrm>
            <a:off x="4933950" y="1447800"/>
            <a:ext cx="3749040" cy="4572000"/>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914400" y="273050"/>
            <a:ext cx="7772400" cy="1143000"/>
          </a:xfrm>
          <a:prstGeom prst="rect">
            <a:avLst/>
          </a:prstGeom>
        </p:spPr>
        <p:txBody>
          <a:bodyPr anchor="b"/>
          <a:lstStyle>
            <a:lvl1pPr lvl="0" rtl="0">
              <a:defRPr/>
            </a:lvl1pPr>
          </a:lstStyle>
          <a:p>
            <a:pPr lvl="0" rtl="0"/>
            <a:r>
              <a:rPr lang="en-US"/>
              <a:t>Click to edit Master title style</a:t>
            </a:r>
          </a:p>
        </p:txBody>
      </p:sp>
      <p:sp>
        <p:nvSpPr>
          <p:cNvPr id="3" name="Text Placeholder 2"/>
          <p:cNvSpPr txBox="1">
            <a:spLocks noGrp="1"/>
          </p:cNvSpPr>
          <p:nvPr>
            <p:ph type="body" idx="1"/>
          </p:nvPr>
        </p:nvSpPr>
        <p:spPr>
          <a:xfrm>
            <a:off x="914400" y="1447800"/>
            <a:ext cx="3733800" cy="762000"/>
          </a:xfrm>
          <a:prstGeom prst="rect">
            <a:avLst/>
          </a:prstGeom>
          <a:noFill/>
          <a:ln>
            <a:noFill/>
          </a:ln>
        </p:spPr>
        <p:txBody>
          <a:bodyPr lIns="91440" anchor="b"/>
          <a:lstStyle>
            <a:lvl1pPr marL="0" lvl="0" indent="0" rtl="0">
              <a:buNone/>
              <a:defRPr sz="2400" b="1">
                <a:solidFill>
                  <a:schemeClr val="accent1"/>
                </a:solidFill>
                <a:latin typeface="Franklin Gothic Book"/>
              </a:defRPr>
            </a:lvl1pPr>
          </a:lstStyle>
          <a:p>
            <a:pPr lvl="0" rtl="0"/>
            <a:r>
              <a:rPr lang="en-US"/>
              <a:t>Click to edit Master text styles</a:t>
            </a:r>
          </a:p>
        </p:txBody>
      </p:sp>
      <p:sp>
        <p:nvSpPr>
          <p:cNvPr id="4" name="Text Placeholder 3"/>
          <p:cNvSpPr txBox="1">
            <a:spLocks noGrp="1"/>
          </p:cNvSpPr>
          <p:nvPr>
            <p:ph type="body" sz="half" idx="3"/>
          </p:nvPr>
        </p:nvSpPr>
        <p:spPr>
          <a:xfrm>
            <a:off x="4953000" y="1447800"/>
            <a:ext cx="3733800" cy="762000"/>
          </a:xfrm>
          <a:prstGeom prst="rect">
            <a:avLst/>
          </a:prstGeom>
          <a:noFill/>
          <a:ln>
            <a:noFill/>
          </a:ln>
        </p:spPr>
        <p:txBody>
          <a:bodyPr lIns="91440" anchor="b"/>
          <a:lstStyle>
            <a:lvl1pPr marL="0" lvl="0" indent="0" rtl="0">
              <a:buNone/>
              <a:defRPr sz="2400" b="1">
                <a:solidFill>
                  <a:schemeClr val="accent1"/>
                </a:solidFill>
                <a:latin typeface="Franklin Gothic Book"/>
              </a:defRPr>
            </a:lvl1pPr>
          </a:lstStyle>
          <a:p>
            <a:pPr lvl="0" rtl="0"/>
            <a:r>
              <a:rPr lang="en-US"/>
              <a:t>Click to edit Master text styles</a:t>
            </a:r>
          </a:p>
        </p:txBody>
      </p:sp>
      <p:sp>
        <p:nvSpPr>
          <p:cNvPr id="5" name="Date Placeholder 4"/>
          <p:cNvSpPr txBox="1">
            <a:spLocks noGrp="1"/>
          </p:cNvSpPr>
          <p:nvPr>
            <p:ph type="dt" sz="half" idx="10"/>
          </p:nvPr>
        </p:nvSpPr>
        <p:spPr>
          <a:prstGeom prst="rect">
            <a:avLst/>
          </a:prstGeom>
        </p:spPr>
        <p:txBody>
          <a:bodyPr/>
          <a:lstStyle>
            <a:lvl1pPr lvl="0" rt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rt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rtl="0">
              <a:defRPr/>
            </a:lvl1pPr>
          </a:lstStyle>
          <a:p>
            <a:fld id="{8B38DBA3-52F9-4AF4-A6A4-FA4D7DB2F99C}" type="slidenum">
              <a:rPr/>
              <a:pPr/>
              <a:t>‹#›</a:t>
            </a:fld>
            <a:endParaRPr/>
          </a:p>
        </p:txBody>
      </p:sp>
      <p:sp>
        <p:nvSpPr>
          <p:cNvPr id="8" name="Text Placeholder 7"/>
          <p:cNvSpPr txBox="1">
            <a:spLocks noGrp="1"/>
          </p:cNvSpPr>
          <p:nvPr>
            <p:ph type="body" sz="half" idx="2"/>
          </p:nvPr>
        </p:nvSpPr>
        <p:spPr>
          <a:xfrm>
            <a:off x="914400" y="2247900"/>
            <a:ext cx="3733800" cy="3886200"/>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
        <p:nvSpPr>
          <p:cNvPr id="9" name="Text Placeholder 8"/>
          <p:cNvSpPr txBox="1">
            <a:spLocks noGrp="1"/>
          </p:cNvSpPr>
          <p:nvPr>
            <p:ph type="body" sz="half" idx="4"/>
          </p:nvPr>
        </p:nvSpPr>
        <p:spPr>
          <a:xfrm>
            <a:off x="4953000" y="2247900"/>
            <a:ext cx="3733800" cy="3886200"/>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rtl="0">
              <a:defRPr/>
            </a:lvl1pPr>
          </a:lstStyle>
          <a:p>
            <a:pPr lvl="0" rtl="0"/>
            <a:r>
              <a:rPr lang="en-US"/>
              <a:t>Click to edit Master title style</a:t>
            </a:r>
          </a:p>
        </p:txBody>
      </p:sp>
      <p:sp>
        <p:nvSpPr>
          <p:cNvPr id="3" name="Date Placeholder 2"/>
          <p:cNvSpPr txBox="1">
            <a:spLocks noGrp="1"/>
          </p:cNvSpPr>
          <p:nvPr>
            <p:ph type="dt" sz="half" idx="10"/>
          </p:nvPr>
        </p:nvSpPr>
        <p:spPr>
          <a:prstGeom prst="rect">
            <a:avLst/>
          </a:prstGeom>
        </p:spPr>
        <p:txBody>
          <a:bodyPr/>
          <a:lstStyle>
            <a:lvl1pPr lvl="0" rtl="0">
              <a:defRPr/>
            </a:lvl1pPr>
          </a:lstStyle>
          <a:p>
            <a:endParaRPr/>
          </a:p>
        </p:txBody>
      </p:sp>
      <p:sp>
        <p:nvSpPr>
          <p:cNvPr id="4" name="Footer Placeholder 3"/>
          <p:cNvSpPr txBox="1">
            <a:spLocks noGrp="1"/>
          </p:cNvSpPr>
          <p:nvPr>
            <p:ph type="ftr" sz="quarter" idx="11"/>
          </p:nvPr>
        </p:nvSpPr>
        <p:spPr>
          <a:prstGeom prst="rect">
            <a:avLst/>
          </a:prstGeom>
        </p:spPr>
        <p:txBody>
          <a:bodyPr/>
          <a:lstStyle>
            <a:lvl1pPr lvl="0" rtl="0">
              <a:defRPr/>
            </a:lvl1pPr>
          </a:lstStyle>
          <a:p>
            <a:endParaRPr/>
          </a:p>
        </p:txBody>
      </p:sp>
      <p:sp>
        <p:nvSpPr>
          <p:cNvPr id="5" name="Slide Number Placeholder 4"/>
          <p:cNvSpPr txBox="1">
            <a:spLocks noGrp="1"/>
          </p:cNvSpPr>
          <p:nvPr>
            <p:ph type="sldNum" sz="quarter" idx="12"/>
          </p:nvPr>
        </p:nvSpPr>
        <p:spPr>
          <a:prstGeom prst="rect">
            <a:avLst/>
          </a:prstGeom>
        </p:spPr>
        <p:txBody>
          <a:bodyPr/>
          <a:lstStyle>
            <a:lvl1pPr lvl="0" rtl="0">
              <a:defRPr/>
            </a:lvl1pPr>
          </a:lstStyle>
          <a:p>
            <a:fld id="{8B38DBA3-52F9-4AF4-A6A4-FA4D7DB2F99C}" type="slidenum">
              <a:rPr/>
              <a:pPr/>
              <a:t>‹#›</a:t>
            </a:fld>
            <a:endParaRPr/>
          </a:p>
        </p:txBody>
      </p:sp>
      <p:sp>
        <p:nvSpPr>
          <p:cNvPr id="6" name="Text Placeholder 5"/>
          <p:cNvSpPr txBox="1">
            <a:spLocks noGrp="1"/>
          </p:cNvSpPr>
          <p:nvPr>
            <p:ph type="body" sz="quarter" idx="1"/>
          </p:nvPr>
        </p:nvSpPr>
        <p:spPr>
          <a:xfrm>
            <a:off x="914400" y="1447800"/>
            <a:ext cx="7772400" cy="4572000"/>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rtl="0">
              <a:defRPr/>
            </a:lvl1pPr>
          </a:lstStyle>
          <a:p>
            <a:pPr lvl="0" rtl="0"/>
            <a:r>
              <a:rPr lang="en-US"/>
              <a:t>Click to edit Master title style</a:t>
            </a:r>
          </a:p>
        </p:txBody>
      </p:sp>
      <p:sp>
        <p:nvSpPr>
          <p:cNvPr id="3" name="Text Placeholder 2"/>
          <p:cNvSpPr txBox="1">
            <a:spLocks noGrp="1"/>
          </p:cNvSpPr>
          <p:nvPr>
            <p:ph type="body" idx="1"/>
          </p:nvPr>
        </p:nvSpPr>
        <p:spPr>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
        <p:nvSpPr>
          <p:cNvPr id="4" name="Date Placeholder 3"/>
          <p:cNvSpPr txBox="1">
            <a:spLocks noGrp="1"/>
          </p:cNvSpPr>
          <p:nvPr>
            <p:ph type="dt" sz="half" idx="10"/>
          </p:nvPr>
        </p:nvSpPr>
        <p:spPr>
          <a:prstGeom prst="rect">
            <a:avLst/>
          </a:prstGeom>
        </p:spPr>
        <p:txBody>
          <a:bodyPr/>
          <a:lstStyle>
            <a:lvl1pPr lvl="0" rt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rt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rtl="0">
              <a:defRPr/>
            </a:lvl1pPr>
          </a:lstStyle>
          <a:p>
            <a:fld id="{8B38DBA3-52F9-4AF4-A6A4-FA4D7DB2F99C}" type="slidenum">
              <a: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rtl="0">
              <a:defRPr/>
            </a:lvl1pPr>
          </a:lstStyle>
          <a:p>
            <a:pPr lvl="0" rtl="0"/>
            <a:r>
              <a:rPr lang="en-US"/>
              <a:t>Click to edit Master title style</a:t>
            </a:r>
          </a:p>
        </p:txBody>
      </p:sp>
      <p:sp>
        <p:nvSpPr>
          <p:cNvPr id="3" name="Date Placeholder 2"/>
          <p:cNvSpPr txBox="1">
            <a:spLocks noGrp="1"/>
          </p:cNvSpPr>
          <p:nvPr>
            <p:ph type="dt" sz="half" idx="10"/>
          </p:nvPr>
        </p:nvSpPr>
        <p:spPr>
          <a:prstGeom prst="rect">
            <a:avLst/>
          </a:prstGeom>
        </p:spPr>
        <p:txBody>
          <a:bodyPr/>
          <a:lstStyle>
            <a:lvl1pPr lvl="0" rtl="0">
              <a:defRPr/>
            </a:lvl1pPr>
          </a:lstStyle>
          <a:p>
            <a:endParaRPr/>
          </a:p>
        </p:txBody>
      </p:sp>
      <p:sp>
        <p:nvSpPr>
          <p:cNvPr id="4" name="Footer Placeholder 3"/>
          <p:cNvSpPr txBox="1">
            <a:spLocks noGrp="1"/>
          </p:cNvSpPr>
          <p:nvPr>
            <p:ph type="ftr" sz="quarter" idx="11"/>
          </p:nvPr>
        </p:nvSpPr>
        <p:spPr>
          <a:prstGeom prst="rect">
            <a:avLst/>
          </a:prstGeom>
        </p:spPr>
        <p:txBody>
          <a:bodyPr/>
          <a:lstStyle>
            <a:lvl1pPr lvl="0" rtl="0">
              <a:defRPr/>
            </a:lvl1pPr>
          </a:lstStyle>
          <a:p>
            <a:endParaRPr/>
          </a:p>
        </p:txBody>
      </p:sp>
      <p:sp>
        <p:nvSpPr>
          <p:cNvPr id="5" name="Slide Number Placeholder 4"/>
          <p:cNvSpPr txBox="1">
            <a:spLocks noGrp="1"/>
          </p:cNvSpPr>
          <p:nvPr>
            <p:ph type="sldNum" sz="quarter" idx="12"/>
          </p:nvPr>
        </p:nvSpPr>
        <p:spPr>
          <a:prstGeom prst="rect">
            <a:avLst/>
          </a:prstGeom>
        </p:spPr>
        <p:txBody>
          <a:bodyPr/>
          <a:lstStyle>
            <a:lvl1pPr lvl="0" rtl="0">
              <a:defRPr/>
            </a:lvl1pPr>
          </a:lstStyle>
          <a:p>
            <a:fld id="{8B38DBA3-52F9-4AF4-A6A4-FA4D7DB2F99C}" type="slidenum">
              <a: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914400" y="4900550"/>
            <a:ext cx="7315200" cy="522288"/>
          </a:xfrm>
          <a:prstGeom prst="rect">
            <a:avLst/>
          </a:prstGeom>
        </p:spPr>
        <p:txBody>
          <a:bodyPr anchor="ctr"/>
          <a:lstStyle>
            <a:lvl1pPr lvl="0" algn="l" rtl="0">
              <a:buNone/>
              <a:defRPr sz="2800" b="0"/>
            </a:lvl1pPr>
          </a:lstStyle>
          <a:p>
            <a:pPr lvl="0" rtl="0"/>
            <a:r>
              <a:rPr lang="en-US"/>
              <a:t>Click to edit Master title style</a:t>
            </a:r>
          </a:p>
        </p:txBody>
      </p:sp>
      <p:sp>
        <p:nvSpPr>
          <p:cNvPr id="3" name="Text Placeholder 2"/>
          <p:cNvSpPr txBox="1">
            <a:spLocks noGrp="1"/>
          </p:cNvSpPr>
          <p:nvPr>
            <p:ph type="body" sz="half" idx="2"/>
          </p:nvPr>
        </p:nvSpPr>
        <p:spPr>
          <a:xfrm>
            <a:off x="914400" y="5445825"/>
            <a:ext cx="7315200" cy="685800"/>
          </a:xfrm>
          <a:prstGeom prst="rect">
            <a:avLst/>
          </a:prstGeom>
        </p:spPr>
        <p:txBody>
          <a:bodyPr/>
          <a:lstStyle>
            <a:lvl1pPr marL="0" lvl="0" indent="0" rtl="0">
              <a:buNone/>
              <a:defRPr sz="1600"/>
            </a:lvl1pPr>
          </a:lstStyle>
          <a:p>
            <a:pPr lvl="0" rtl="0"/>
            <a:r>
              <a:rPr lang="en-US"/>
              <a:t>Click to edit Master text styles</a:t>
            </a:r>
          </a:p>
        </p:txBody>
      </p:sp>
      <p:sp>
        <p:nvSpPr>
          <p:cNvPr id="4" name="Date Placeholder 3"/>
          <p:cNvSpPr txBox="1">
            <a:spLocks noGrp="1"/>
          </p:cNvSpPr>
          <p:nvPr>
            <p:ph type="dt" sz="half" idx="10"/>
          </p:nvPr>
        </p:nvSpPr>
        <p:spPr>
          <a:prstGeom prst="rect">
            <a:avLst/>
          </a:prstGeom>
        </p:spPr>
        <p:txBody>
          <a:bodyPr/>
          <a:lstStyle>
            <a:lvl1pPr lvl="0" rtl="0">
              <a:defRPr/>
            </a:lvl1pPr>
          </a:lstStyle>
          <a:p>
            <a:endParaRPr/>
          </a:p>
        </p:txBody>
      </p:sp>
      <p:sp>
        <p:nvSpPr>
          <p:cNvPr id="5" name="Footer Placeholder 4"/>
          <p:cNvSpPr txBox="1">
            <a:spLocks noGrp="1"/>
          </p:cNvSpPr>
          <p:nvPr>
            <p:ph type="ftr" sz="quarter" idx="11"/>
          </p:nvPr>
        </p:nvSpPr>
        <p:spPr>
          <a:xfrm>
            <a:off x="914400" y="6172200"/>
            <a:ext cx="3886200" cy="457200"/>
          </a:xfrm>
          <a:prstGeom prst="rect">
            <a:avLst/>
          </a:prstGeom>
        </p:spPr>
        <p:txBody>
          <a:bodyPr/>
          <a:lstStyle>
            <a:lvl1pPr lvl="0" rtl="0">
              <a:defRPr/>
            </a:lvl1pPr>
          </a:lstStyle>
          <a:p>
            <a:endParaRPr/>
          </a:p>
        </p:txBody>
      </p:sp>
      <p:sp>
        <p:nvSpPr>
          <p:cNvPr id="6" name="Slide Number Placeholder 5"/>
          <p:cNvSpPr txBox="1">
            <a:spLocks noGrp="1"/>
          </p:cNvSpPr>
          <p:nvPr>
            <p:ph type="sldNum" sz="quarter" idx="12"/>
          </p:nvPr>
        </p:nvSpPr>
        <p:spPr>
          <a:xfrm>
            <a:off x="146304" y="6208776"/>
            <a:ext cx="457200" cy="457200"/>
          </a:xfrm>
          <a:prstGeom prst="rect">
            <a:avLst/>
          </a:prstGeom>
        </p:spPr>
        <p:txBody>
          <a:bodyPr/>
          <a:lstStyle>
            <a:lvl1pPr lvl="0" rtl="0">
              <a:defRPr/>
            </a:lvl1pPr>
          </a:lstStyle>
          <a:p>
            <a:fld id="{8B38DBA3-52F9-4AF4-A6A4-FA4D7DB2F99C}" type="slidenum">
              <a:rPr/>
              <a:pPr/>
              <a:t>‹#›</a:t>
            </a:fld>
            <a:endParaRPr/>
          </a:p>
        </p:txBody>
      </p:sp>
      <p:sp>
        <p:nvSpPr>
          <p:cNvPr id="7" name="Rectangle 6"/>
          <p:cNvSpPr/>
          <p:nvPr/>
        </p:nvSpPr>
        <p:spPr>
          <a:xfrm flipV="1">
            <a:off x="68307" y="4683555"/>
            <a:ext cx="9006841" cy="91441"/>
          </a:xfrm>
          <a:prstGeom prst="rect">
            <a:avLst/>
          </a:prstGeom>
          <a:solidFill>
            <a:schemeClr val="accent1">
              <a:alpha val="100000"/>
            </a:schemeClr>
          </a:solidFill>
          <a:ln>
            <a:noFill/>
          </a:ln>
          <a:effectLst>
            <a:outerShdw blurRad="38100" dist="25398" dir="5400000" algn="t">
              <a:srgbClr val="000000">
                <a:alpha val="50000"/>
              </a:srgbClr>
            </a:outerShdw>
          </a:effectLst>
        </p:spPr>
        <p:txBody>
          <a:bodyPr anchor="ctr"/>
          <a:lstStyle>
            <a:lvl1pPr lvl="0" rtl="0">
              <a:defRPr/>
            </a:lvl1pPr>
          </a:lstStyle>
          <a:p>
            <a:endParaRPr/>
          </a:p>
        </p:txBody>
      </p:sp>
      <p:sp>
        <p:nvSpPr>
          <p:cNvPr id="8" name="Rectangle 7"/>
          <p:cNvSpPr/>
          <p:nvPr/>
        </p:nvSpPr>
        <p:spPr>
          <a:xfrm>
            <a:off x="68508" y="4650474"/>
            <a:ext cx="9006640" cy="45719"/>
          </a:xfrm>
          <a:prstGeom prst="rect">
            <a:avLst/>
          </a:prstGeom>
          <a:solidFill>
            <a:schemeClr val="accent1">
              <a:tint val="60000"/>
            </a:schemeClr>
          </a:solidFill>
          <a:ln>
            <a:noFill/>
          </a:ln>
          <a:effectLst>
            <a:outerShdw blurRad="38100" dist="25398" dir="5400000" algn="t">
              <a:srgbClr val="000000">
                <a:alpha val="50000"/>
              </a:srgbClr>
            </a:outerShdw>
          </a:effectLst>
        </p:spPr>
        <p:txBody>
          <a:bodyPr anchor="ctr"/>
          <a:lstStyle>
            <a:lvl1pPr lvl="0" rtl="0">
              <a:defRPr/>
            </a:lvl1pPr>
          </a:lstStyle>
          <a:p>
            <a:endParaRPr/>
          </a:p>
        </p:txBody>
      </p:sp>
      <p:sp>
        <p:nvSpPr>
          <p:cNvPr id="9" name="Rectangle 8"/>
          <p:cNvSpPr/>
          <p:nvPr/>
        </p:nvSpPr>
        <p:spPr>
          <a:xfrm>
            <a:off x="68510" y="4773224"/>
            <a:ext cx="9006638" cy="48807"/>
          </a:xfrm>
          <a:prstGeom prst="rect">
            <a:avLst/>
          </a:prstGeom>
          <a:solidFill>
            <a:schemeClr val="accent5"/>
          </a:solidFill>
          <a:ln>
            <a:noFill/>
          </a:ln>
          <a:effectLst>
            <a:outerShdw blurRad="38100" dist="25398" dir="5400000" algn="t">
              <a:srgbClr val="000000">
                <a:alpha val="50000"/>
              </a:srgbClr>
            </a:outerShdw>
          </a:effectLst>
        </p:spPr>
        <p:txBody>
          <a:bodyPr anchor="ctr"/>
          <a:lstStyle>
            <a:lvl1pPr lvl="0" rtl="0">
              <a:defRPr/>
            </a:lvl1pPr>
          </a:lstStyle>
          <a:p>
            <a:endParaRPr/>
          </a:p>
        </p:txBody>
      </p:sp>
      <p:sp>
        <p:nvSpPr>
          <p:cNvPr id="10" name="Picture Placeholder 9"/>
          <p:cNvSpPr txBox="1">
            <a:spLocks noGrp="1"/>
          </p:cNvSpPr>
          <p:nvPr>
            <p:ph type="pic" idx="1"/>
          </p:nvPr>
        </p:nvSpPr>
        <p:spPr>
          <a:xfrm>
            <a:off x="68308" y="66675"/>
            <a:ext cx="9001874" cy="4581525"/>
          </a:xfrm>
          <a:prstGeom prst="rect">
            <a:avLst/>
          </a:prstGeom>
          <a:solidFill>
            <a:schemeClr val="bg2"/>
          </a:solidFill>
          <a:ln w="6350">
            <a:solidFill>
              <a:schemeClr val="tx1"/>
            </a:solidFill>
          </a:ln>
        </p:spPr>
        <p:txBody>
          <a:bodyPr/>
          <a:lstStyle>
            <a:lvl1pPr marL="0" lvl="0" indent="0" rtl="0">
              <a:buNone/>
              <a:defRPr sz="3200"/>
            </a:lvl1pPr>
          </a:lstStyle>
          <a:p>
            <a:pPr lvl="0" rtl="0"/>
            <a:r>
              <a:rPr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Vertical Title and Text">
    <p:spTree>
      <p:nvGrpSpPr>
        <p:cNvPr id="1" name=""/>
        <p:cNvGrpSpPr/>
        <p:nvPr/>
      </p:nvGrpSpPr>
      <p:grpSpPr>
        <a:xfrm>
          <a:off x="0" y="0"/>
          <a:ext cx="0" cy="0"/>
          <a:chOff x="0" y="0"/>
          <a:chExt cx="0" cy="0"/>
        </a:xfrm>
      </p:grpSpPr>
      <p:sp>
        <p:nvSpPr>
          <p:cNvPr id="2" name="Title 1"/>
          <p:cNvSpPr txBox="1">
            <a:spLocks noGrp="1"/>
          </p:cNvSpPr>
          <p:nvPr>
            <p:ph type="title"/>
          </p:nvPr>
        </p:nvSpPr>
        <p:spPr>
          <a:xfrm>
            <a:off x="6629400" y="274641"/>
            <a:ext cx="2011680" cy="5851525"/>
          </a:xfrm>
          <a:prstGeom prst="rect">
            <a:avLst/>
          </a:prstGeom>
        </p:spPr>
        <p:txBody>
          <a:bodyPr/>
          <a:lstStyle>
            <a:lvl1pPr lvl="0" rtl="0">
              <a:defRPr/>
            </a:lvl1pPr>
          </a:lstStyle>
          <a:p>
            <a:pPr lvl="0" rtl="0"/>
            <a:r>
              <a:rPr lang="en-US"/>
              <a:t>Click to edit Master title style</a:t>
            </a:r>
          </a:p>
        </p:txBody>
      </p:sp>
      <p:sp>
        <p:nvSpPr>
          <p:cNvPr id="3" name="Text Placeholder 2"/>
          <p:cNvSpPr txBox="1">
            <a:spLocks noGrp="1"/>
          </p:cNvSpPr>
          <p:nvPr>
            <p:ph type="body" idx="1"/>
          </p:nvPr>
        </p:nvSpPr>
        <p:spPr>
          <a:xfrm>
            <a:off x="914400" y="274640"/>
            <a:ext cx="5562600" cy="5851525"/>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
        <p:nvSpPr>
          <p:cNvPr id="4" name="Date Placeholder 3"/>
          <p:cNvSpPr txBox="1">
            <a:spLocks noGrp="1"/>
          </p:cNvSpPr>
          <p:nvPr>
            <p:ph type="dt" sz="half" idx="10"/>
          </p:nvPr>
        </p:nvSpPr>
        <p:spPr>
          <a:prstGeom prst="rect">
            <a:avLst/>
          </a:prstGeom>
        </p:spPr>
        <p:txBody>
          <a:bodyPr/>
          <a:lstStyle>
            <a:lvl1pPr lvl="0" rt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rt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rtl="0">
              <a:defRPr/>
            </a:lvl1pPr>
          </a:lstStyle>
          <a:p>
            <a:fld id="{8B38DBA3-52F9-4AF4-A6A4-FA4D7DB2F99C}" type="slidenum">
              <a: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ontent with Caption">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FFFFFF"/>
          </a:solidFill>
          <a:ln>
            <a:noFill/>
          </a:ln>
          <a:effectLst>
            <a:outerShdw blurRad="38100" dist="25398" dir="5400000" algn="t">
              <a:srgbClr val="000000">
                <a:alpha val="50000"/>
              </a:srgbClr>
            </a:outerShdw>
          </a:effectLst>
        </p:spPr>
        <p:txBody>
          <a:bodyPr anchor="ctr"/>
          <a:lstStyle>
            <a:lvl1pPr lvl="0" rtl="0">
              <a:defRPr/>
            </a:lvl1pPr>
          </a:lstStyle>
          <a:p>
            <a:endParaRPr/>
          </a:p>
        </p:txBody>
      </p:sp>
      <p:sp useBgFill="1">
        <p:nvSpPr>
          <p:cNvPr id="3" name="Rounded Rectangle 2"/>
          <p:cNvSpPr/>
          <p:nvPr/>
        </p:nvSpPr>
        <p:spPr>
          <a:xfrm>
            <a:off x="64008" y="69755"/>
            <a:ext cx="9013372" cy="6693408"/>
          </a:xfrm>
          <a:prstGeom prst="roundRect">
            <a:avLst>
              <a:gd name="adj" fmla="val 4929"/>
            </a:avLst>
          </a:prstGeom>
          <a:ln w="6350" cap="sq">
            <a:solidFill>
              <a:schemeClr val="tx1">
                <a:alpha val="100000"/>
              </a:schemeClr>
            </a:solidFill>
          </a:ln>
          <a:effectLst>
            <a:outerShdw blurRad="38100" dist="25398" dir="5400000" algn="t">
              <a:srgbClr val="000000">
                <a:alpha val="50000"/>
              </a:srgbClr>
            </a:outerShdw>
          </a:effectLst>
        </p:spPr>
        <p:txBody>
          <a:bodyPr anchor="ctr"/>
          <a:lstStyle>
            <a:lvl1pPr lvl="0" rtl="0">
              <a:defRPr/>
            </a:lvl1pPr>
          </a:lstStyle>
          <a:p>
            <a:endParaRPr/>
          </a:p>
        </p:txBody>
      </p:sp>
      <p:sp>
        <p:nvSpPr>
          <p:cNvPr id="4" name="Title 3"/>
          <p:cNvSpPr txBox="1">
            <a:spLocks noGrp="1"/>
          </p:cNvSpPr>
          <p:nvPr>
            <p:ph type="title"/>
          </p:nvPr>
        </p:nvSpPr>
        <p:spPr>
          <a:xfrm>
            <a:off x="914400" y="273050"/>
            <a:ext cx="7772400" cy="1143000"/>
          </a:xfrm>
          <a:prstGeom prst="rect">
            <a:avLst/>
          </a:prstGeom>
        </p:spPr>
        <p:txBody>
          <a:bodyPr anchor="b"/>
          <a:lstStyle>
            <a:lvl1pPr lvl="0" algn="l" rtl="0">
              <a:buNone/>
              <a:defRPr sz="4000" b="0"/>
            </a:lvl1pPr>
          </a:lstStyle>
          <a:p>
            <a:pPr lvl="0" rtl="0"/>
            <a:r>
              <a:rPr lang="en-US"/>
              <a:t>Click to edit Master title style</a:t>
            </a:r>
          </a:p>
        </p:txBody>
      </p:sp>
      <p:sp>
        <p:nvSpPr>
          <p:cNvPr id="5" name="Text Placeholder 4"/>
          <p:cNvSpPr txBox="1">
            <a:spLocks noGrp="1"/>
          </p:cNvSpPr>
          <p:nvPr>
            <p:ph type="body" idx="2"/>
          </p:nvPr>
        </p:nvSpPr>
        <p:spPr>
          <a:xfrm>
            <a:off x="914400" y="1600200"/>
            <a:ext cx="1905000" cy="4495800"/>
          </a:xfrm>
          <a:prstGeom prst="rect">
            <a:avLst/>
          </a:prstGeom>
        </p:spPr>
        <p:txBody>
          <a:bodyPr/>
          <a:lstStyle>
            <a:lvl1pPr marL="0" lvl="0" indent="0" rtl="0">
              <a:buNone/>
              <a:defRPr sz="1800"/>
            </a:lvl1pPr>
          </a:lstStyle>
          <a:p>
            <a:pPr lvl="0" rtl="0"/>
            <a:r>
              <a:rPr lang="en-US"/>
              <a:t>Click to edit Master text styles</a:t>
            </a:r>
          </a:p>
        </p:txBody>
      </p:sp>
      <p:sp>
        <p:nvSpPr>
          <p:cNvPr id="6" name="Date Placeholder 5"/>
          <p:cNvSpPr txBox="1">
            <a:spLocks noGrp="1"/>
          </p:cNvSpPr>
          <p:nvPr>
            <p:ph type="dt" sz="half" idx="10"/>
          </p:nvPr>
        </p:nvSpPr>
        <p:spPr>
          <a:prstGeom prst="rect">
            <a:avLst/>
          </a:prstGeom>
        </p:spPr>
        <p:txBody>
          <a:bodyPr/>
          <a:lstStyle>
            <a:lvl1pPr lvl="0" rtl="0">
              <a:defRPr/>
            </a:lvl1pPr>
          </a:lstStyle>
          <a:p>
            <a:endParaRPr/>
          </a:p>
        </p:txBody>
      </p:sp>
      <p:sp>
        <p:nvSpPr>
          <p:cNvPr id="7" name="Footer Placeholder 6"/>
          <p:cNvSpPr txBox="1">
            <a:spLocks noGrp="1"/>
          </p:cNvSpPr>
          <p:nvPr>
            <p:ph type="ftr" sz="quarter" idx="11"/>
          </p:nvPr>
        </p:nvSpPr>
        <p:spPr>
          <a:prstGeom prst="rect">
            <a:avLst/>
          </a:prstGeom>
        </p:spPr>
        <p:txBody>
          <a:bodyPr/>
          <a:lstStyle>
            <a:lvl1pPr lvl="0" rtl="0">
              <a:defRPr/>
            </a:lvl1pPr>
          </a:lstStyle>
          <a:p>
            <a:endParaRPr/>
          </a:p>
        </p:txBody>
      </p:sp>
      <p:sp>
        <p:nvSpPr>
          <p:cNvPr id="8" name="Slide Number Placeholder 7"/>
          <p:cNvSpPr txBox="1">
            <a:spLocks noGrp="1"/>
          </p:cNvSpPr>
          <p:nvPr>
            <p:ph type="sldNum" sz="quarter" idx="12"/>
          </p:nvPr>
        </p:nvSpPr>
        <p:spPr>
          <a:prstGeom prst="rect">
            <a:avLst/>
          </a:prstGeom>
        </p:spPr>
        <p:txBody>
          <a:bodyPr/>
          <a:lstStyle>
            <a:lvl1pPr lvl="0" rtl="0">
              <a:defRPr/>
            </a:lvl1pPr>
          </a:lstStyle>
          <a:p>
            <a:fld id="{8B38DBA3-52F9-4AF4-A6A4-FA4D7DB2F99C}" type="slidenum">
              <a:rPr/>
              <a:pPr/>
              <a:t>‹#›</a:t>
            </a:fld>
            <a:endParaRPr/>
          </a:p>
        </p:txBody>
      </p:sp>
      <p:sp>
        <p:nvSpPr>
          <p:cNvPr id="9" name="Text Placeholder 8"/>
          <p:cNvSpPr txBox="1">
            <a:spLocks noGrp="1"/>
          </p:cNvSpPr>
          <p:nvPr>
            <p:ph type="body" sz="quarter" idx="1"/>
          </p:nvPr>
        </p:nvSpPr>
        <p:spPr>
          <a:xfrm>
            <a:off x="2971800" y="1600200"/>
            <a:ext cx="5715000" cy="4495800"/>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FFFFFF"/>
          </a:solidFill>
          <a:ln>
            <a:noFill/>
          </a:ln>
        </p:spPr>
        <p:txBody>
          <a:bodyPr anchor="ctr"/>
          <a:lstStyle>
            <a:lvl1pPr lvl="0" rtl="0">
              <a:defRPr/>
            </a:lvl1pPr>
          </a:lstStyle>
          <a:p>
            <a:endParaRPr/>
          </a:p>
        </p:txBody>
      </p:sp>
      <p:sp useBgFill="1">
        <p:nvSpPr>
          <p:cNvPr id="3" name="Rounded Rectangle 2"/>
          <p:cNvSpPr/>
          <p:nvPr/>
        </p:nvSpPr>
        <p:spPr>
          <a:xfrm>
            <a:off x="64008" y="69755"/>
            <a:ext cx="9013372" cy="6693408"/>
          </a:xfrm>
          <a:prstGeom prst="roundRect">
            <a:avLst>
              <a:gd name="adj" fmla="val 4929"/>
            </a:avLst>
          </a:prstGeom>
          <a:ln w="6350" cap="sq">
            <a:solidFill>
              <a:schemeClr val="tx1">
                <a:alpha val="100000"/>
              </a:schemeClr>
            </a:solidFill>
          </a:ln>
          <a:effectLst>
            <a:outerShdw blurRad="38100" dist="25398" dir="5400000" algn="t">
              <a:srgbClr val="000000">
                <a:alpha val="50000"/>
              </a:srgbClr>
            </a:outerShdw>
          </a:effectLst>
        </p:spPr>
        <p:txBody>
          <a:bodyPr anchor="ctr"/>
          <a:lstStyle>
            <a:lvl1pPr lvl="0" rtl="0">
              <a:defRPr/>
            </a:lvl1pPr>
          </a:lstStyle>
          <a:p>
            <a:endParaRPr/>
          </a:p>
        </p:txBody>
      </p:sp>
      <p:sp>
        <p:nvSpPr>
          <p:cNvPr id="4" name="Title Placeholder 3"/>
          <p:cNvSpPr txBox="1">
            <a:spLocks noGrp="1"/>
          </p:cNvSpPr>
          <p:nvPr>
            <p:ph type="title"/>
          </p:nvPr>
        </p:nvSpPr>
        <p:spPr>
          <a:xfrm>
            <a:off x="914400" y="274638"/>
            <a:ext cx="7772400" cy="1143000"/>
          </a:xfrm>
          <a:prstGeom prst="rect">
            <a:avLst/>
          </a:prstGeom>
        </p:spPr>
        <p:txBody>
          <a:bodyPr bIns="91440" anchor="b"/>
          <a:lstStyle>
            <a:lvl1pPr lvl="0" rtl="0">
              <a:defRPr/>
            </a:lvl1pPr>
          </a:lstStyle>
          <a:p>
            <a:pPr lvl="0" rtl="0"/>
            <a:r>
              <a:rPr lang="en-US"/>
              <a:t>Click to edit Master title style</a:t>
            </a:r>
          </a:p>
        </p:txBody>
      </p:sp>
      <p:sp>
        <p:nvSpPr>
          <p:cNvPr id="5" name="Text Placeholder 4"/>
          <p:cNvSpPr txBox="1">
            <a:spLocks noGrp="1"/>
          </p:cNvSpPr>
          <p:nvPr>
            <p:ph type="body" idx="1"/>
          </p:nvPr>
        </p:nvSpPr>
        <p:spPr>
          <a:xfrm>
            <a:off x="914400" y="1447800"/>
            <a:ext cx="7772400" cy="4572000"/>
          </a:xfrm>
          <a:prstGeom prst="rect">
            <a:avLst/>
          </a:prstGeom>
        </p:spPr>
        <p:txBody>
          <a:bodyPr/>
          <a:lstStyle>
            <a:lvl1pPr lvl="0" rtl="0">
              <a:defRPr/>
            </a:lvl1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p>
        </p:txBody>
      </p:sp>
      <p:sp>
        <p:nvSpPr>
          <p:cNvPr id="6" name="Date Placeholder 5"/>
          <p:cNvSpPr txBox="1">
            <a:spLocks noGrp="1"/>
          </p:cNvSpPr>
          <p:nvPr>
            <p:ph type="dt" sz="half" idx="2"/>
          </p:nvPr>
        </p:nvSpPr>
        <p:spPr>
          <a:xfrm>
            <a:off x="6172200" y="6191250"/>
            <a:ext cx="2476500" cy="476250"/>
          </a:xfrm>
          <a:prstGeom prst="rect">
            <a:avLst/>
          </a:prstGeom>
        </p:spPr>
        <p:txBody>
          <a:bodyPr anchor="ctr"/>
          <a:lstStyle>
            <a:lvl1pPr lvl="0" algn="r" rtl="0">
              <a:defRPr sz="1400">
                <a:solidFill>
                  <a:schemeClr val="tx2"/>
                </a:solidFill>
              </a:defRPr>
            </a:lvl1pPr>
          </a:lstStyle>
          <a:p>
            <a:endParaRPr/>
          </a:p>
        </p:txBody>
      </p:sp>
      <p:sp>
        <p:nvSpPr>
          <p:cNvPr id="7" name="Footer Placeholder 6"/>
          <p:cNvSpPr txBox="1">
            <a:spLocks noGrp="1"/>
          </p:cNvSpPr>
          <p:nvPr>
            <p:ph type="ftr" sz="quarter" idx="3"/>
          </p:nvPr>
        </p:nvSpPr>
        <p:spPr>
          <a:xfrm>
            <a:off x="914400" y="6172200"/>
            <a:ext cx="3962400" cy="457200"/>
          </a:xfrm>
          <a:prstGeom prst="rect">
            <a:avLst/>
          </a:prstGeom>
        </p:spPr>
        <p:txBody>
          <a:bodyPr anchor="ctr"/>
          <a:lstStyle>
            <a:lvl1pPr lvl="0" rtl="0">
              <a:defRPr sz="1400">
                <a:solidFill>
                  <a:schemeClr val="tx2"/>
                </a:solidFill>
              </a:defRPr>
            </a:lvl1pPr>
          </a:lstStyle>
          <a:p>
            <a:endParaRPr/>
          </a:p>
        </p:txBody>
      </p:sp>
      <p:sp>
        <p:nvSpPr>
          <p:cNvPr id="8" name="Slide Number Placeholder 7"/>
          <p:cNvSpPr txBox="1">
            <a:spLocks noGrp="1"/>
          </p:cNvSpPr>
          <p:nvPr>
            <p:ph type="sldNum" sz="quarter" idx="4"/>
          </p:nvPr>
        </p:nvSpPr>
        <p:spPr>
          <a:xfrm>
            <a:off x="146304" y="6210300"/>
            <a:ext cx="457200" cy="457200"/>
          </a:xfrm>
          <a:prstGeom prst="rect">
            <a:avLst/>
          </a:prstGeom>
          <a:solidFill>
            <a:schemeClr val="accent1"/>
          </a:solidFill>
        </p:spPr>
        <p:txBody>
          <a:bodyPr wrap="none" lIns="0" tIns="0" rIns="0" bIns="0" anchor="ctr" anchorCtr="1"/>
          <a:lstStyle>
            <a:lvl1pPr lvl="0" algn="ctr" rtl="0">
              <a:defRPr sz="1400">
                <a:solidFill>
                  <a:srgbClr val="FFFFFF"/>
                </a:solidFill>
                <a:latin typeface="Franklin Gothic Book"/>
              </a:defRPr>
            </a:lvl1pPr>
          </a:lstStyle>
          <a:p>
            <a:fld id="{8B38DBA3-52F9-4AF4-A6A4-FA4D7DB2F99C}" type="slidenum">
              <a:rPr/>
              <a:pPr/>
              <a:t>‹#›</a:t>
            </a:fld>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txStyles>
    <p:titleStyle>
      <a:lvl1pPr lvl="0" algn="l" rtl="0">
        <a:buNone/>
        <a:defRPr sz="4000">
          <a:solidFill>
            <a:schemeClr val="tx2"/>
          </a:solidFill>
          <a:latin typeface="Franklin Gothic Book"/>
        </a:defRPr>
      </a:lvl1pPr>
    </p:titleStyle>
    <p:bodyStyle>
      <a:lvl1pPr marL="273050" lvl="0" indent="-273050" algn="l" rtl="0">
        <a:spcBef>
          <a:spcPts val="500"/>
        </a:spcBef>
        <a:buClr>
          <a:schemeClr val="accent1"/>
        </a:buClr>
        <a:buSzPct val="85000"/>
        <a:buFont typeface="Wingdings 2"/>
        <a:buChar char=""/>
        <a:defRPr sz="2600">
          <a:solidFill>
            <a:schemeClr val="tx1"/>
          </a:solidFill>
          <a:latin typeface="Perpetua"/>
        </a:defRPr>
      </a:lvl1pPr>
      <a:lvl2pPr marL="546100" lvl="0" indent="-228600" algn="l" rtl="0">
        <a:spcBef>
          <a:spcPts val="300"/>
        </a:spcBef>
        <a:buClr>
          <a:schemeClr val="accent2"/>
        </a:buClr>
        <a:buSzPct val="85000"/>
        <a:buFont typeface="Wingdings 2"/>
        <a:buChar char=""/>
        <a:defRPr sz="2400">
          <a:solidFill>
            <a:schemeClr val="tx1"/>
          </a:solidFill>
          <a:latin typeface="Perpetua"/>
        </a:defRPr>
      </a:lvl2pPr>
      <a:lvl3pPr marL="822325" lvl="0" indent="-228600" algn="l" rtl="0">
        <a:spcBef>
          <a:spcPts val="300"/>
        </a:spcBef>
        <a:buClr>
          <a:schemeClr val="accent1">
            <a:tint val="60000"/>
          </a:schemeClr>
        </a:buClr>
        <a:buSzPct val="85000"/>
        <a:buFont typeface="Wingdings 2"/>
        <a:buChar char=""/>
        <a:defRPr sz="2000">
          <a:solidFill>
            <a:schemeClr val="tx1"/>
          </a:solidFill>
          <a:latin typeface="Perpetua"/>
        </a:defRPr>
      </a:lvl3pPr>
      <a:lvl4pPr marL="1095375" lvl="0" indent="-228600" algn="l" rtl="0">
        <a:spcBef>
          <a:spcPts val="300"/>
        </a:spcBef>
        <a:buClr>
          <a:schemeClr val="accent3"/>
        </a:buClr>
        <a:buSzPct val="80000"/>
        <a:buFont typeface="Wingdings 2"/>
        <a:buChar char=""/>
        <a:defRPr sz="2000">
          <a:solidFill>
            <a:schemeClr val="tx1"/>
          </a:solidFill>
          <a:latin typeface="Perpetua"/>
        </a:defRPr>
      </a:lvl4pPr>
      <a:lvl5pPr marL="1371600" lvl="0" indent="-228600" algn="l" rtl="0">
        <a:spcBef>
          <a:spcPts val="300"/>
        </a:spcBef>
        <a:buClr>
          <a:schemeClr val="accent3"/>
        </a:buClr>
        <a:buChar char="o"/>
        <a:defRPr sz="2000">
          <a:solidFill>
            <a:schemeClr val="tx1"/>
          </a:solidFill>
          <a:latin typeface="Perpetua"/>
        </a:defRPr>
      </a:lvl5pPr>
      <a:lvl6pPr marL="1644650" lvl="0" indent="-228600" algn="l" rtl="0">
        <a:spcBef>
          <a:spcPts val="300"/>
        </a:spcBef>
        <a:buClr>
          <a:schemeClr val="accent3"/>
        </a:buClr>
        <a:buChar char="•"/>
        <a:defRPr sz="1800" baseline="0">
          <a:solidFill>
            <a:schemeClr val="tx1"/>
          </a:solidFill>
          <a:latin typeface="Perpetua"/>
        </a:defRPr>
      </a:lvl6pPr>
      <a:lvl7pPr marL="1917700" lvl="0" indent="-228600" algn="l" rtl="0">
        <a:spcBef>
          <a:spcPts val="300"/>
        </a:spcBef>
        <a:buClr>
          <a:schemeClr val="accent2"/>
        </a:buClr>
        <a:buChar char="•"/>
        <a:defRPr sz="1800">
          <a:solidFill>
            <a:schemeClr val="tx1"/>
          </a:solidFill>
          <a:latin typeface="Perpetua"/>
        </a:defRPr>
      </a:lvl7pPr>
      <a:lvl8pPr marL="2193925" lvl="0" indent="-228600" algn="l" rtl="0">
        <a:spcBef>
          <a:spcPts val="300"/>
        </a:spcBef>
        <a:buClr>
          <a:schemeClr val="accent1">
            <a:tint val="60000"/>
          </a:schemeClr>
        </a:buClr>
        <a:buChar char="•"/>
        <a:defRPr sz="1800">
          <a:solidFill>
            <a:schemeClr val="tx1"/>
          </a:solidFill>
          <a:latin typeface="Perpetua"/>
        </a:defRPr>
      </a:lvl8pPr>
      <a:lvl9pPr marL="2466975" lvl="0" indent="-228600" algn="l" rtl="0">
        <a:spcBef>
          <a:spcPts val="300"/>
        </a:spcBef>
        <a:buClr>
          <a:schemeClr val="accent2">
            <a:tint val="60000"/>
          </a:schemeClr>
        </a:buClr>
        <a:buChar char="•"/>
        <a:defRPr sz="1800">
          <a:solidFill>
            <a:schemeClr val="tx1"/>
          </a:solidFill>
          <a:latin typeface="Perpetua"/>
        </a:defRPr>
      </a:lvl9pPr>
    </p:bodyStyle>
    <p:otherStyle>
      <a:lvl1pPr marL="0" lvl="0" algn="l" rtl="0">
        <a:defRPr>
          <a:solidFill>
            <a:schemeClr val="tx1"/>
          </a:solidFill>
          <a:latin typeface="Perpetua"/>
        </a:defRPr>
      </a:lvl1pPr>
      <a:lvl2pPr marL="457200" lvl="0" algn="l" rtl="0">
        <a:defRPr>
          <a:solidFill>
            <a:schemeClr val="tx1"/>
          </a:solidFill>
          <a:latin typeface="Perpetua"/>
        </a:defRPr>
      </a:lvl2pPr>
      <a:lvl3pPr marL="914400" lvl="0" algn="l" rtl="0">
        <a:defRPr>
          <a:solidFill>
            <a:schemeClr val="tx1"/>
          </a:solidFill>
          <a:latin typeface="Perpetua"/>
        </a:defRPr>
      </a:lvl3pPr>
      <a:lvl4pPr marL="1371600" lvl="0" algn="l" rtl="0">
        <a:defRPr>
          <a:solidFill>
            <a:schemeClr val="tx1"/>
          </a:solidFill>
          <a:latin typeface="Perpetua"/>
        </a:defRPr>
      </a:lvl4pPr>
      <a:lvl5pPr marL="1828800" lvl="0" algn="l" rtl="0">
        <a:defRPr>
          <a:solidFill>
            <a:schemeClr val="tx1"/>
          </a:solidFill>
          <a:latin typeface="Perpetua"/>
        </a:defRPr>
      </a:lvl5pPr>
      <a:lvl6pPr marL="2286000" lvl="0" algn="l" rtl="0">
        <a:defRPr>
          <a:solidFill>
            <a:schemeClr val="tx1"/>
          </a:solidFill>
          <a:latin typeface="Perpetua"/>
        </a:defRPr>
      </a:lvl6pPr>
      <a:lvl7pPr marL="2743200" lvl="0" algn="l" rtl="0">
        <a:defRPr>
          <a:solidFill>
            <a:schemeClr val="tx1"/>
          </a:solidFill>
          <a:latin typeface="Perpetua"/>
        </a:defRPr>
      </a:lvl7pPr>
      <a:lvl8pPr marL="3200400" lvl="0" algn="l" rtl="0">
        <a:defRPr>
          <a:solidFill>
            <a:schemeClr val="tx1"/>
          </a:solidFill>
          <a:latin typeface="Perpetua"/>
        </a:defRPr>
      </a:lvl8pPr>
      <a:lvl9pPr marL="3657600" lvl="0" algn="l" rtl="0">
        <a:defRPr>
          <a:solidFill>
            <a:schemeClr val="tx1"/>
          </a:solidFill>
          <a:latin typeface="Perpetu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1.jpeg"/><Relationship Id="rId9" Type="http://schemas.openxmlformats.org/officeDocument/2006/relationships/image" Target="../media/image7.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Accredited_Social_Health_Activist"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5400" dirty="0" smtClean="0">
                <a:latin typeface="Times New Roman" pitchFamily="18" charset="0"/>
                <a:cs typeface="Times New Roman" pitchFamily="18" charset="0"/>
              </a:rPr>
              <a:t>Government Schemes</a:t>
            </a:r>
            <a:endParaRPr lang="en-IN" sz="5400" dirty="0">
              <a:latin typeface="Times New Roman" pitchFamily="18" charset="0"/>
              <a:cs typeface="Times New Roman" pitchFamily="18" charset="0"/>
            </a:endParaRPr>
          </a:p>
        </p:txBody>
      </p:sp>
      <p:sp>
        <p:nvSpPr>
          <p:cNvPr id="3" name="Text Placeholder 2"/>
          <p:cNvSpPr>
            <a:spLocks noGrp="1"/>
          </p:cNvSpPr>
          <p:nvPr>
            <p:ph type="body" idx="1"/>
          </p:nvPr>
        </p:nvSpPr>
        <p:spPr>
          <a:xfrm>
            <a:off x="722313" y="4343400"/>
            <a:ext cx="7772401" cy="1905000"/>
          </a:xfrm>
        </p:spPr>
        <p:txBody>
          <a:bodyPr/>
          <a:lstStyle/>
          <a:p>
            <a:r>
              <a:rPr lang="en-IN" dirty="0" err="1" smtClean="0">
                <a:solidFill>
                  <a:srgbClr val="FF0000"/>
                </a:solidFill>
              </a:rPr>
              <a:t>Shabana</a:t>
            </a:r>
            <a:r>
              <a:rPr lang="en-IN" dirty="0" smtClean="0">
                <a:solidFill>
                  <a:srgbClr val="FF0000"/>
                </a:solidFill>
              </a:rPr>
              <a:t> Khan</a:t>
            </a:r>
          </a:p>
          <a:p>
            <a:r>
              <a:rPr lang="en-IN" dirty="0" smtClean="0">
                <a:solidFill>
                  <a:srgbClr val="FF0000"/>
                </a:solidFill>
              </a:rPr>
              <a:t>Asst. Professor</a:t>
            </a:r>
          </a:p>
          <a:p>
            <a:r>
              <a:rPr lang="en-IN" dirty="0" smtClean="0">
                <a:solidFill>
                  <a:srgbClr val="FF0000"/>
                </a:solidFill>
              </a:rPr>
              <a:t>Subject: Hospital Interaction</a:t>
            </a:r>
          </a:p>
          <a:p>
            <a:r>
              <a:rPr lang="en-IN" dirty="0" smtClean="0">
                <a:solidFill>
                  <a:srgbClr val="FF0000"/>
                </a:solidFill>
              </a:rPr>
              <a:t>Dept. Of management</a:t>
            </a:r>
            <a:endParaRPr lang="en-IN"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041" y="221434"/>
            <a:ext cx="7886700" cy="980349"/>
          </a:xfrm>
        </p:spPr>
        <p:txBody>
          <a:bodyPr/>
          <a:lstStyle/>
          <a:p>
            <a:pPr algn="ctr"/>
            <a:r>
              <a:rPr lang="en-IN" sz="3200" b="1" dirty="0" smtClean="0">
                <a:solidFill>
                  <a:schemeClr val="tx1"/>
                </a:solidFill>
              </a:rPr>
              <a:t>Mandatory Documents Under the AB-PMJAY scheme</a:t>
            </a:r>
            <a:endParaRPr lang="en-IN" sz="3200" b="1" dirty="0"/>
          </a:p>
        </p:txBody>
      </p:sp>
      <p:sp>
        <p:nvSpPr>
          <p:cNvPr id="3" name="Content Placeholder 2"/>
          <p:cNvSpPr>
            <a:spLocks noGrp="1"/>
          </p:cNvSpPr>
          <p:nvPr>
            <p:ph idx="1"/>
          </p:nvPr>
        </p:nvSpPr>
        <p:spPr>
          <a:xfrm>
            <a:off x="638447" y="1345474"/>
            <a:ext cx="7886700" cy="4979125"/>
          </a:xfrm>
        </p:spPr>
        <p:txBody>
          <a:bodyPr/>
          <a:lstStyle/>
          <a:p>
            <a:pPr algn="just">
              <a:buNone/>
            </a:pPr>
            <a:r>
              <a:rPr lang="en-IN" sz="2400" b="1" u="sng" dirty="0" smtClean="0"/>
              <a:t>For Discharge:-</a:t>
            </a:r>
          </a:p>
          <a:p>
            <a:pPr algn="just"/>
            <a:r>
              <a:rPr lang="en-IN" sz="2400" dirty="0" smtClean="0"/>
              <a:t>Detailed OT Note with signature &amp; stamp of surgeon.</a:t>
            </a:r>
          </a:p>
          <a:p>
            <a:pPr algn="just"/>
            <a:r>
              <a:rPr lang="en-IN" sz="2400" dirty="0" smtClean="0"/>
              <a:t>Detailed Clinical Notes ( Daily Basis)</a:t>
            </a:r>
          </a:p>
          <a:p>
            <a:pPr algn="just"/>
            <a:r>
              <a:rPr lang="en-IN" sz="2400" dirty="0" smtClean="0"/>
              <a:t> Medicine Chart. ( Daily Basis)</a:t>
            </a:r>
          </a:p>
          <a:p>
            <a:pPr algn="just"/>
            <a:r>
              <a:rPr lang="en-IN" sz="2400" dirty="0" smtClean="0"/>
              <a:t>Scar Photo in case of surgery. </a:t>
            </a:r>
          </a:p>
          <a:p>
            <a:pPr algn="just">
              <a:lnSpc>
                <a:spcPct val="100000"/>
              </a:lnSpc>
            </a:pPr>
            <a:r>
              <a:rPr lang="en-IN" sz="2400" dirty="0" smtClean="0"/>
              <a:t>Lab reports as per the requirement of package in printed format with signature &amp; stamp of Consultant.</a:t>
            </a:r>
          </a:p>
          <a:p>
            <a:pPr algn="just">
              <a:lnSpc>
                <a:spcPct val="100000"/>
              </a:lnSpc>
            </a:pPr>
            <a:r>
              <a:rPr lang="en-IN" sz="2400" dirty="0" smtClean="0"/>
              <a:t>Radiology Report as mentioned in package in Printed Format with signature &amp; stamp of Consultant. </a:t>
            </a:r>
          </a:p>
          <a:p>
            <a:pPr algn="just"/>
            <a:r>
              <a:rPr lang="en-US" sz="2400" dirty="0" smtClean="0"/>
              <a:t>Patient photo at the time of discharge. </a:t>
            </a:r>
            <a:endParaRPr lang="en-IN" sz="2400" dirty="0" smtClean="0"/>
          </a:p>
          <a:p>
            <a:pPr algn="just"/>
            <a:r>
              <a:rPr lang="en-IN" sz="2400" dirty="0" smtClean="0"/>
              <a:t> TPR Charts (in Case of HDU/ICU, Prolonged Stay).</a:t>
            </a:r>
          </a:p>
          <a:p>
            <a:pPr algn="just"/>
            <a:r>
              <a:rPr lang="en-IN" sz="2400" dirty="0" smtClean="0"/>
              <a:t>HEP reports in identified cases.</a:t>
            </a:r>
          </a:p>
          <a:p>
            <a:pPr algn="just"/>
            <a:endParaRPr lang="en-IN" sz="2400" dirty="0" smtClean="0"/>
          </a:p>
          <a:p>
            <a:pPr>
              <a:buNone/>
            </a:pPr>
            <a:r>
              <a:rPr lang="en-IN" sz="2400" dirty="0" smtClean="0"/>
              <a:t> </a:t>
            </a:r>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886700" cy="980349"/>
          </a:xfrm>
        </p:spPr>
        <p:txBody>
          <a:bodyPr/>
          <a:lstStyle/>
          <a:p>
            <a:pPr algn="ctr"/>
            <a:r>
              <a:rPr lang="en-IN" sz="3600" b="1" dirty="0" smtClean="0">
                <a:solidFill>
                  <a:schemeClr val="tx1"/>
                </a:solidFill>
              </a:rPr>
              <a:t>Mandatory Documents Under the AB-PMJAY scheme</a:t>
            </a:r>
            <a:endParaRPr lang="en-IN" sz="3600" b="1" dirty="0"/>
          </a:p>
        </p:txBody>
      </p:sp>
      <p:sp>
        <p:nvSpPr>
          <p:cNvPr id="3" name="Content Placeholder 2"/>
          <p:cNvSpPr>
            <a:spLocks noGrp="1"/>
          </p:cNvSpPr>
          <p:nvPr>
            <p:ph idx="1"/>
          </p:nvPr>
        </p:nvSpPr>
        <p:spPr>
          <a:xfrm>
            <a:off x="533400" y="1676400"/>
            <a:ext cx="7886700" cy="1981200"/>
          </a:xfrm>
        </p:spPr>
        <p:txBody>
          <a:bodyPr/>
          <a:lstStyle/>
          <a:p>
            <a:pPr algn="just"/>
            <a:r>
              <a:rPr lang="en-IN" dirty="0" smtClean="0"/>
              <a:t>Detailed Discharge Summery with sign and stamp.</a:t>
            </a:r>
          </a:p>
          <a:p>
            <a:pPr algn="just"/>
            <a:r>
              <a:rPr lang="en-US" dirty="0" smtClean="0"/>
              <a:t>In case of any change in package or cancellation justification from treating Consultant on hospital letterhead with sign and stamp.</a:t>
            </a:r>
            <a:endParaRPr lang="en-IN" dirty="0" smtClean="0"/>
          </a:p>
          <a:p>
            <a:pPr>
              <a:buNone/>
            </a:pPr>
            <a:r>
              <a:rPr lang="en-IN" dirty="0" smtClean="0"/>
              <a:t> </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19200"/>
          </a:xfrm>
        </p:spPr>
        <p:txBody>
          <a:bodyPr/>
          <a:lstStyle/>
          <a:p>
            <a:pPr algn="ct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dirty="0" smtClean="0">
                <a:solidFill>
                  <a:schemeClr val="tx1"/>
                </a:solidFill>
              </a:rPr>
              <a:t/>
            </a:r>
            <a:br>
              <a:rPr lang="en-US" sz="3600" dirty="0" smtClean="0">
                <a:solidFill>
                  <a:schemeClr val="tx1"/>
                </a:solidFill>
              </a:rPr>
            </a:br>
            <a:r>
              <a:rPr lang="en-US" sz="3600" b="1" dirty="0" smtClean="0">
                <a:solidFill>
                  <a:schemeClr val="tx1"/>
                </a:solidFill>
              </a:rPr>
              <a:t> Exclusions Policy  under  AB-PMJAY Scheme </a:t>
            </a:r>
            <a:endParaRPr lang="en-US" sz="3600" dirty="0">
              <a:solidFill>
                <a:schemeClr val="tx1"/>
              </a:solidFill>
            </a:endParaRPr>
          </a:p>
        </p:txBody>
      </p:sp>
      <p:sp>
        <p:nvSpPr>
          <p:cNvPr id="3" name="Content Placeholder 2"/>
          <p:cNvSpPr>
            <a:spLocks noGrp="1"/>
          </p:cNvSpPr>
          <p:nvPr>
            <p:ph idx="1"/>
          </p:nvPr>
        </p:nvSpPr>
        <p:spPr>
          <a:xfrm>
            <a:off x="672611" y="1767010"/>
            <a:ext cx="7886700" cy="4351338"/>
          </a:xfrm>
        </p:spPr>
        <p:txBody>
          <a:bodyPr/>
          <a:lstStyle/>
          <a:p>
            <a:r>
              <a:rPr lang="en-US" dirty="0" smtClean="0"/>
              <a:t>Conditions that do not require hospitalization.</a:t>
            </a:r>
          </a:p>
          <a:p>
            <a:r>
              <a:rPr lang="en-US" dirty="0" smtClean="0"/>
              <a:t>Congenital external diseases.</a:t>
            </a:r>
          </a:p>
          <a:p>
            <a:r>
              <a:rPr lang="en-US" dirty="0" smtClean="0"/>
              <a:t>Fertility related procedures.</a:t>
            </a:r>
          </a:p>
          <a:p>
            <a:r>
              <a:rPr lang="en-US" dirty="0" smtClean="0"/>
              <a:t>Drugs and Alcohol Induced illness.</a:t>
            </a:r>
          </a:p>
          <a:p>
            <a:r>
              <a:rPr lang="en-US" dirty="0" smtClean="0"/>
              <a:t>Vaccination.</a:t>
            </a:r>
          </a:p>
          <a:p>
            <a:r>
              <a:rPr lang="en-US" dirty="0" smtClean="0"/>
              <a:t>Suicide</a:t>
            </a:r>
            <a:endParaRPr lang="en-US" dirty="0"/>
          </a:p>
        </p:txBody>
      </p:sp>
      <p:sp>
        <p:nvSpPr>
          <p:cNvPr id="4" name="Footer Placeholder 3"/>
          <p:cNvSpPr>
            <a:spLocks noGrp="1"/>
          </p:cNvSpPr>
          <p:nvPr>
            <p:ph type="ftr" sz="quarter" idx="11"/>
          </p:nvPr>
        </p:nvSpPr>
        <p:spPr/>
        <p:txBody>
          <a:bodyPr/>
          <a:lstStyle/>
          <a:p>
            <a:pPr>
              <a:defRPr/>
            </a:pPr>
            <a:r>
              <a:rPr lang="en-IN" dirty="0" smtClean="0"/>
              <a:t>1</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3"/>
          </p:nvPr>
        </p:nvSpPr>
        <p:spPr>
          <a:xfrm>
            <a:off x="609600" y="304800"/>
            <a:ext cx="7772400" cy="609600"/>
          </a:xfrm>
        </p:spPr>
        <p:txBody>
          <a:bodyPr/>
          <a:lstStyle/>
          <a:p>
            <a:r>
              <a:rPr lang="en-US" sz="3200" dirty="0" smtClean="0">
                <a:solidFill>
                  <a:schemeClr val="tx1"/>
                </a:solidFill>
              </a:rPr>
              <a:t>The Process under  MA/ AB-PMJAY </a:t>
            </a:r>
          </a:p>
        </p:txBody>
      </p:sp>
      <p:sp>
        <p:nvSpPr>
          <p:cNvPr id="9" name="Text Placeholder 8"/>
          <p:cNvSpPr>
            <a:spLocks noGrp="1"/>
          </p:cNvSpPr>
          <p:nvPr>
            <p:ph type="body" sz="half" idx="4"/>
          </p:nvPr>
        </p:nvSpPr>
        <p:spPr>
          <a:xfrm>
            <a:off x="609600" y="1143000"/>
            <a:ext cx="8077200" cy="5029200"/>
          </a:xfrm>
        </p:spPr>
        <p:txBody>
          <a:bodyPr/>
          <a:lstStyle/>
          <a:p>
            <a:pPr>
              <a:buNone/>
            </a:pPr>
            <a:r>
              <a:rPr lang="en-US" sz="2200" b="1" dirty="0" smtClean="0"/>
              <a:t>Beneficiary Identification &amp; Registration</a:t>
            </a:r>
            <a:r>
              <a:rPr lang="en-US" sz="2200" dirty="0" smtClean="0"/>
              <a:t> </a:t>
            </a:r>
          </a:p>
          <a:p>
            <a:pPr lvl="1"/>
            <a:r>
              <a:rPr lang="en-US" sz="2200" dirty="0" smtClean="0"/>
              <a:t>The Beneficiary will contact the AB-PMJAY Help Desk on Arrival to Hospital</a:t>
            </a:r>
          </a:p>
          <a:p>
            <a:pPr lvl="1"/>
            <a:r>
              <a:rPr lang="en-US" sz="2200" dirty="0" smtClean="0"/>
              <a:t>The Arogya Mirta will identify the beneficiary and prepare Card, if not available with beneficiary.</a:t>
            </a:r>
          </a:p>
          <a:p>
            <a:pPr lvl="1"/>
            <a:r>
              <a:rPr lang="en-US" sz="2200" dirty="0" smtClean="0"/>
              <a:t>The beneficiary will be registered by Hospital Coordinator as OPD.</a:t>
            </a:r>
          </a:p>
          <a:p>
            <a:pPr>
              <a:buNone/>
            </a:pPr>
            <a:endParaRPr lang="en-US" sz="2200" b="1" dirty="0" smtClean="0"/>
          </a:p>
          <a:p>
            <a:pPr>
              <a:buNone/>
            </a:pPr>
            <a:r>
              <a:rPr lang="en-US" sz="2200" b="1" dirty="0" smtClean="0"/>
              <a:t>Diagnosis and Package Selection</a:t>
            </a:r>
            <a:r>
              <a:rPr lang="en-US" sz="2200" dirty="0" smtClean="0"/>
              <a:t> </a:t>
            </a:r>
          </a:p>
          <a:p>
            <a:pPr lvl="1"/>
            <a:r>
              <a:rPr lang="en-US" sz="2200" dirty="0" smtClean="0"/>
              <a:t>The beneficiary will go for consultation.</a:t>
            </a:r>
          </a:p>
          <a:p>
            <a:pPr lvl="1"/>
            <a:r>
              <a:rPr lang="en-US" sz="2200" dirty="0" smtClean="0"/>
              <a:t>Based on the history and present clinical symptoms the consultant will write his tentative diagnosis.</a:t>
            </a:r>
          </a:p>
          <a:p>
            <a:pPr lvl="1"/>
            <a:r>
              <a:rPr lang="en-US" sz="2200" dirty="0" smtClean="0"/>
              <a:t>Based on the results required diagnosis the beneficiary will be registered as IP and as suggested by the Consultant package selection will be done. </a:t>
            </a:r>
          </a:p>
          <a:p>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3"/>
          </p:nvPr>
        </p:nvSpPr>
        <p:spPr>
          <a:xfrm>
            <a:off x="609600" y="304800"/>
            <a:ext cx="7772400" cy="609600"/>
          </a:xfrm>
        </p:spPr>
        <p:txBody>
          <a:bodyPr/>
          <a:lstStyle/>
          <a:p>
            <a:r>
              <a:rPr lang="en-US" sz="2800" dirty="0" smtClean="0">
                <a:solidFill>
                  <a:schemeClr val="tx1"/>
                </a:solidFill>
              </a:rPr>
              <a:t>The Process under  MA/ AB-PMJAY </a:t>
            </a:r>
          </a:p>
        </p:txBody>
      </p:sp>
      <p:sp>
        <p:nvSpPr>
          <p:cNvPr id="9" name="Text Placeholder 8"/>
          <p:cNvSpPr>
            <a:spLocks noGrp="1"/>
          </p:cNvSpPr>
          <p:nvPr>
            <p:ph type="body" sz="half" idx="4"/>
          </p:nvPr>
        </p:nvSpPr>
        <p:spPr>
          <a:xfrm>
            <a:off x="609600" y="1371600"/>
            <a:ext cx="8077200" cy="5029200"/>
          </a:xfrm>
        </p:spPr>
        <p:txBody>
          <a:bodyPr/>
          <a:lstStyle/>
          <a:p>
            <a:pPr>
              <a:buNone/>
            </a:pPr>
            <a:r>
              <a:rPr lang="en-US" sz="2400" b="1" dirty="0" smtClean="0"/>
              <a:t>Pre-Authorization</a:t>
            </a:r>
            <a:endParaRPr lang="en-US" sz="2400" dirty="0" smtClean="0"/>
          </a:p>
          <a:p>
            <a:pPr lvl="1"/>
            <a:r>
              <a:rPr lang="en-US" sz="2200" dirty="0" smtClean="0"/>
              <a:t>Hospital Coordinator will start the process of preauthorization.</a:t>
            </a:r>
          </a:p>
          <a:p>
            <a:pPr lvl="1"/>
            <a:r>
              <a:rPr lang="en-US" sz="2200" dirty="0" smtClean="0"/>
              <a:t>He will up load the clinical notes, diagnosis reports and beneficiary photo on bed etc. for approval</a:t>
            </a:r>
          </a:p>
          <a:p>
            <a:pPr lvl="1"/>
            <a:r>
              <a:rPr lang="en-US" sz="2200" dirty="0" smtClean="0"/>
              <a:t>Based on the document submitted Preauthorization doctor will either approves, reject or may ask for additional information for approval.</a:t>
            </a:r>
          </a:p>
          <a:p>
            <a:pPr lvl="1"/>
            <a:r>
              <a:rPr lang="en-US" sz="2200" dirty="0" smtClean="0"/>
              <a:t>In case of any additional information required the hospital has to submit the information within 24 hrs of raises the query, otherwise the preauthorization gets rejected. </a:t>
            </a:r>
          </a:p>
          <a:p>
            <a:pPr>
              <a:buNone/>
            </a:pPr>
            <a:endParaRPr lang="en-US" sz="2400" b="1" dirty="0" smtClean="0"/>
          </a:p>
          <a:p>
            <a:pPr>
              <a:buNone/>
            </a:pPr>
            <a:r>
              <a:rPr lang="en-US" sz="2400" b="1" dirty="0" smtClean="0"/>
              <a:t>Surgery/Medical management </a:t>
            </a:r>
            <a:endParaRPr lang="en-US" sz="2400" dirty="0" smtClean="0"/>
          </a:p>
          <a:p>
            <a:pPr lvl="1"/>
            <a:r>
              <a:rPr lang="en-US" sz="2200" dirty="0" smtClean="0"/>
              <a:t>Based on the package approved the hospital will provide free of cost services, which will be well documented. </a:t>
            </a:r>
          </a:p>
          <a:p>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3"/>
          </p:nvPr>
        </p:nvSpPr>
        <p:spPr>
          <a:xfrm>
            <a:off x="609600" y="304800"/>
            <a:ext cx="7772400" cy="609600"/>
          </a:xfrm>
        </p:spPr>
        <p:txBody>
          <a:bodyPr/>
          <a:lstStyle/>
          <a:p>
            <a:r>
              <a:rPr lang="en-US" sz="2800" dirty="0" smtClean="0">
                <a:solidFill>
                  <a:schemeClr val="tx1"/>
                </a:solidFill>
              </a:rPr>
              <a:t>The Process under  MA/ AB-PMJAY </a:t>
            </a:r>
          </a:p>
        </p:txBody>
      </p:sp>
      <p:sp>
        <p:nvSpPr>
          <p:cNvPr id="9" name="Text Placeholder 8"/>
          <p:cNvSpPr>
            <a:spLocks noGrp="1"/>
          </p:cNvSpPr>
          <p:nvPr>
            <p:ph type="body" sz="half" idx="4"/>
          </p:nvPr>
        </p:nvSpPr>
        <p:spPr>
          <a:xfrm>
            <a:off x="609600" y="1371600"/>
            <a:ext cx="8077200" cy="5029200"/>
          </a:xfrm>
        </p:spPr>
        <p:txBody>
          <a:bodyPr/>
          <a:lstStyle/>
          <a:p>
            <a:pPr>
              <a:buNone/>
            </a:pPr>
            <a:r>
              <a:rPr lang="en-US" sz="2000" b="1" dirty="0" smtClean="0"/>
              <a:t>Discharge</a:t>
            </a:r>
            <a:r>
              <a:rPr lang="en-US" sz="2000" dirty="0" smtClean="0"/>
              <a:t> </a:t>
            </a:r>
          </a:p>
          <a:p>
            <a:pPr lvl="0"/>
            <a:r>
              <a:rPr lang="en-US" sz="2000" dirty="0" smtClean="0"/>
              <a:t>Once the treatment is complete the patients file will be sent to hospital coordinator for Discharge &amp; claim processing.</a:t>
            </a:r>
          </a:p>
          <a:p>
            <a:pPr lvl="0"/>
            <a:r>
              <a:rPr lang="en-US" sz="2000" dirty="0" smtClean="0"/>
              <a:t>Hospital coordinator will discharge the patient in TMS and will up load the mandatory documents in TMS.</a:t>
            </a:r>
          </a:p>
          <a:p>
            <a:pPr lvl="0"/>
            <a:r>
              <a:rPr lang="en-US" sz="2000" dirty="0" smtClean="0"/>
              <a:t>Once the process of discharge is complete, the hospital will forward the case for claim.</a:t>
            </a:r>
          </a:p>
          <a:p>
            <a:pPr lvl="0"/>
            <a:r>
              <a:rPr lang="en-US" sz="2000" dirty="0" smtClean="0"/>
              <a:t>It is mandatory to upload all claim documents max. within 24 hours of patient discharge </a:t>
            </a:r>
          </a:p>
          <a:p>
            <a:pPr lvl="0"/>
            <a:r>
              <a:rPr lang="en-US" sz="2000" dirty="0" smtClean="0"/>
              <a:t>Upon discharge, patient will receive feedback call from call centre about services etc. during hospitalization period.</a:t>
            </a:r>
          </a:p>
          <a:p>
            <a:pPr>
              <a:buNone/>
            </a:pP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1371600"/>
            <a:ext cx="7772400" cy="2590800"/>
          </a:xfrm>
          <a:solidFill>
            <a:srgbClr val="00B0F0"/>
          </a:solidFill>
        </p:spPr>
        <p:txBody>
          <a:bodyPr/>
          <a:lstStyle/>
          <a:p>
            <a:pPr lvl="0" algn="ctr"/>
            <a:r>
              <a:rPr lang="en-US" b="1" dirty="0" smtClean="0">
                <a:solidFill>
                  <a:schemeClr val="tx1"/>
                </a:solidFill>
                <a:latin typeface="Times New Roman"/>
              </a:rPr>
              <a:t>Gujarat government launched “VAHAN AKSMAT SARVAR SAHAY” scheme </a:t>
            </a:r>
            <a:br>
              <a:rPr lang="en-US" b="1" dirty="0" smtClean="0">
                <a:solidFill>
                  <a:schemeClr val="tx1"/>
                </a:solidFill>
                <a:latin typeface="Times New Roman"/>
              </a:rPr>
            </a:br>
            <a:endParaRPr lang="en-US"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914400" y="274639"/>
            <a:ext cx="7772400" cy="692013"/>
          </a:xfrm>
          <a:prstGeom prst="rect">
            <a:avLst/>
          </a:prstGeom>
        </p:spPr>
        <p:txBody>
          <a:bodyPr>
            <a:normAutofit fontScale="90000"/>
          </a:bodyPr>
          <a:lstStyle>
            <a:lvl1pPr lvl="0">
              <a:defRPr/>
            </a:lvl1pPr>
          </a:lstStyle>
          <a:p>
            <a:pPr lvl="0" algn="ctr" rtl="0">
              <a:lnSpc>
                <a:spcPct val="170000"/>
              </a:lnSpc>
            </a:pPr>
            <a:r>
              <a:rPr lang="en-US" sz="3600" b="1" dirty="0">
                <a:solidFill>
                  <a:schemeClr val="tx1"/>
                </a:solidFill>
                <a:latin typeface="Times New Roman"/>
              </a:rPr>
              <a:t>Key Features of the Scheme</a:t>
            </a:r>
          </a:p>
        </p:txBody>
      </p:sp>
      <p:sp>
        <p:nvSpPr>
          <p:cNvPr id="3" name="Text Placeholder 2"/>
          <p:cNvSpPr txBox="1">
            <a:spLocks noGrp="1"/>
          </p:cNvSpPr>
          <p:nvPr>
            <p:ph type="body" sz="quarter" idx="1"/>
          </p:nvPr>
        </p:nvSpPr>
        <p:spPr>
          <a:xfrm>
            <a:off x="628650" y="990600"/>
            <a:ext cx="8023860" cy="5486400"/>
          </a:xfrm>
          <a:prstGeom prst="rect">
            <a:avLst/>
          </a:prstGeom>
          <a:solidFill>
            <a:schemeClr val="lt1"/>
          </a:solidFill>
          <a:ln w="12700" cap="flat">
            <a:solidFill>
              <a:schemeClr val="accent2"/>
            </a:solidFill>
          </a:ln>
        </p:spPr>
        <p:txBody>
          <a:bodyPr/>
          <a:lstStyle>
            <a:lvl1pPr lvl="0">
              <a:defRPr/>
            </a:lvl1pPr>
          </a:lstStyle>
          <a:p>
            <a:pPr lvl="0" algn="just" rtl="0">
              <a:lnSpc>
                <a:spcPct val="170000"/>
              </a:lnSpc>
            </a:pPr>
            <a:r>
              <a:rPr lang="en-US" sz="1800" dirty="0">
                <a:latin typeface="Times New Roman"/>
              </a:rPr>
              <a:t>Under the scheme emergency aid up to </a:t>
            </a:r>
            <a:r>
              <a:rPr lang="en-US" sz="1800" b="1" dirty="0">
                <a:latin typeface="Times New Roman"/>
              </a:rPr>
              <a:t>Rs. 50,000 per victim per episode </a:t>
            </a:r>
            <a:r>
              <a:rPr lang="en-US" sz="1800" dirty="0">
                <a:latin typeface="Times New Roman"/>
              </a:rPr>
              <a:t>during the first 48 hours of road accident is provided.</a:t>
            </a:r>
          </a:p>
          <a:p>
            <a:pPr lvl="0" algn="just" rtl="0">
              <a:lnSpc>
                <a:spcPct val="170000"/>
              </a:lnSpc>
            </a:pPr>
            <a:r>
              <a:rPr lang="en-US" sz="1800" dirty="0">
                <a:latin typeface="Times New Roman"/>
              </a:rPr>
              <a:t>All govt., trust &amp; private hospitals of the state provide treatment. </a:t>
            </a:r>
          </a:p>
          <a:p>
            <a:pPr lvl="0" algn="just" rtl="0">
              <a:lnSpc>
                <a:spcPct val="170000"/>
              </a:lnSpc>
            </a:pPr>
            <a:r>
              <a:rPr lang="en-US" sz="1800" dirty="0">
                <a:latin typeface="Times New Roman"/>
              </a:rPr>
              <a:t>Any individual who </a:t>
            </a:r>
            <a:r>
              <a:rPr lang="en-US" sz="1800" dirty="0" smtClean="0">
                <a:latin typeface="Times New Roman"/>
              </a:rPr>
              <a:t>meets </a:t>
            </a:r>
            <a:r>
              <a:rPr lang="en-US" sz="1800" dirty="0">
                <a:latin typeface="Times New Roman"/>
              </a:rPr>
              <a:t>road accident within the </a:t>
            </a:r>
            <a:r>
              <a:rPr lang="en-US" sz="1800" b="1" dirty="0">
                <a:latin typeface="Times New Roman"/>
              </a:rPr>
              <a:t>territory of Gujarat </a:t>
            </a:r>
            <a:r>
              <a:rPr lang="en-US" sz="1800" dirty="0">
                <a:latin typeface="Times New Roman"/>
              </a:rPr>
              <a:t>irrespective to its financial status, state and nationality is eligible for this scheme benefits. </a:t>
            </a:r>
          </a:p>
          <a:p>
            <a:pPr lvl="0" algn="just" rtl="0">
              <a:lnSpc>
                <a:spcPct val="170000"/>
              </a:lnSpc>
            </a:pPr>
            <a:r>
              <a:rPr lang="en-US" sz="1800" dirty="0">
                <a:latin typeface="Times New Roman"/>
              </a:rPr>
              <a:t>Total Cashless treatment for road accident up to Rs. 50,000 per episode per victim. </a:t>
            </a:r>
          </a:p>
          <a:p>
            <a:pPr lvl="0" algn="just" rtl="0">
              <a:lnSpc>
                <a:spcPct val="170000"/>
              </a:lnSpc>
            </a:pPr>
            <a:r>
              <a:rPr lang="en-US" sz="1800" dirty="0">
                <a:latin typeface="Times New Roman"/>
              </a:rPr>
              <a:t>No </a:t>
            </a:r>
            <a:r>
              <a:rPr lang="en-US" sz="1800" dirty="0" smtClean="0">
                <a:latin typeface="Times New Roman"/>
              </a:rPr>
              <a:t>cash Incentive to </a:t>
            </a:r>
            <a:r>
              <a:rPr lang="en-US" sz="1800" dirty="0">
                <a:latin typeface="Times New Roman"/>
              </a:rPr>
              <a:t>beneficiaries for treatment.</a:t>
            </a:r>
          </a:p>
          <a:p>
            <a:pPr lvl="0" algn="just" rtl="0">
              <a:lnSpc>
                <a:spcPct val="170000"/>
              </a:lnSpc>
            </a:pPr>
            <a:r>
              <a:rPr lang="en-US" sz="1800" dirty="0">
                <a:latin typeface="Times New Roman"/>
              </a:rPr>
              <a:t>One hospital can refer the victim to other hospital for further </a:t>
            </a:r>
            <a:r>
              <a:rPr lang="en-US" sz="1800" dirty="0" smtClean="0">
                <a:latin typeface="Times New Roman"/>
              </a:rPr>
              <a:t>treatment, If the said treatment is not available with that Hospital.  </a:t>
            </a:r>
            <a:endParaRPr lang="en-US" sz="1800" dirty="0">
              <a:latin typeface="Times New Roman"/>
            </a:endParaRPr>
          </a:p>
          <a:p>
            <a:pPr lvl="0" algn="just" rtl="0">
              <a:lnSpc>
                <a:spcPct val="170000"/>
              </a:lnSpc>
            </a:pPr>
            <a:endParaRPr sz="2000"/>
          </a:p>
          <a:p>
            <a:pPr lvl="0" algn="just" rtl="0">
              <a:buNone/>
            </a:pPr>
            <a:endParaRPr sz="2000"/>
          </a:p>
          <a:p>
            <a:pPr lvl="0" algn="just" rtl="0"/>
            <a:endParaRPr sz="2000"/>
          </a:p>
          <a:p>
            <a:pPr lvl="0" algn="just" rtl="0"/>
            <a:endParaRPr sz="2000"/>
          </a:p>
          <a:p>
            <a:pPr lvl="0" algn="just" rtl="0"/>
            <a:endParaRPr sz="20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695016" y="0"/>
            <a:ext cx="7499747" cy="990600"/>
          </a:xfrm>
          <a:prstGeom prst="rect">
            <a:avLst/>
          </a:prstGeom>
        </p:spPr>
        <p:txBody>
          <a:bodyPr/>
          <a:lstStyle>
            <a:lvl1pPr lvl="0">
              <a:defRPr/>
            </a:lvl1pPr>
          </a:lstStyle>
          <a:p>
            <a:pPr lvl="0" algn="ctr" rtl="0"/>
            <a:r>
              <a:rPr lang="en-IN" sz="2800" b="1" dirty="0">
                <a:solidFill>
                  <a:schemeClr val="tx1"/>
                </a:solidFill>
                <a:latin typeface="Times New Roman"/>
              </a:rPr>
              <a:t>TREATMENT FLOW OF ROAD ACCIDENT VICTIM</a:t>
            </a:r>
          </a:p>
        </p:txBody>
      </p:sp>
      <p:sp>
        <p:nvSpPr>
          <p:cNvPr id="3" name="TextBox 2"/>
          <p:cNvSpPr txBox="1"/>
          <p:nvPr/>
        </p:nvSpPr>
        <p:spPr>
          <a:xfrm>
            <a:off x="185980" y="951856"/>
            <a:ext cx="2738756" cy="923330"/>
          </a:xfrm>
          <a:prstGeom prst="rect">
            <a:avLst/>
          </a:prstGeom>
          <a:noFill/>
          <a:ln>
            <a:noFill/>
          </a:ln>
        </p:spPr>
        <p:txBody>
          <a:bodyPr wrap="square"/>
          <a:lstStyle>
            <a:lvl1pPr lvl="0">
              <a:defRPr/>
            </a:lvl1pPr>
          </a:lstStyle>
          <a:p>
            <a:pPr lvl="0" algn="ctr" rtl="0"/>
            <a:r>
              <a:rPr lang="en-IN" b="1" dirty="0">
                <a:latin typeface="Times New Roman"/>
              </a:rPr>
              <a:t>Road Accident Victim approaches  to any Government/Private / trust hospital</a:t>
            </a:r>
          </a:p>
        </p:txBody>
      </p:sp>
      <p:pic>
        <p:nvPicPr>
          <p:cNvPr id="4" name="Picture 3"/>
          <p:cNvPicPr/>
          <p:nvPr/>
        </p:nvPicPr>
        <p:blipFill>
          <a:blip r:embed="rId3"/>
          <a:srcRect/>
          <a:stretch>
            <a:fillRect/>
          </a:stretch>
        </p:blipFill>
        <p:spPr>
          <a:xfrm>
            <a:off x="4882921" y="1761566"/>
            <a:ext cx="959246" cy="1411941"/>
          </a:xfrm>
          <a:prstGeom prst="rect">
            <a:avLst/>
          </a:prstGeom>
          <a:noFill/>
          <a:ln>
            <a:noFill/>
          </a:ln>
        </p:spPr>
      </p:pic>
      <p:sp>
        <p:nvSpPr>
          <p:cNvPr id="5" name="Right Arrow 4"/>
          <p:cNvSpPr/>
          <p:nvPr/>
        </p:nvSpPr>
        <p:spPr>
          <a:xfrm>
            <a:off x="5914063" y="2151529"/>
            <a:ext cx="1196071" cy="484094"/>
          </a:xfrm>
          <a:prstGeom prst="rightArrow">
            <a:avLst/>
          </a:prstGeom>
          <a:blipFill>
            <a:blip r:embed="rId4">
              <a:duotone>
                <a:schemeClr val="accent2">
                  <a:shade val="22000"/>
                  <a:satMod val="160000"/>
                </a:schemeClr>
                <a:schemeClr val="accent2">
                  <a:shade val="45000"/>
                  <a:satMod val="100000"/>
                </a:schemeClr>
              </a:duotone>
            </a:blip>
            <a:srcRect/>
            <a:tile tx="0" ty="0" sx="65000" sy="65000" flip="none" algn="ctr"/>
          </a:blipFill>
          <a:ln w="9525" cap="flat">
            <a:solidFill>
              <a:schemeClr val="accent2">
                <a:shade val="60000"/>
                <a:satMod val="110000"/>
              </a:schemeClr>
            </a:solidFill>
          </a:ln>
          <a:effectLst>
            <a:outerShdw blurRad="38100" dist="25399" dir="5400000" algn="t">
              <a:srgbClr val="000000">
                <a:alpha val="50000"/>
              </a:srgbClr>
            </a:outerShdw>
          </a:effectLst>
        </p:spPr>
        <p:txBody>
          <a:bodyPr anchor="ctr"/>
          <a:lstStyle>
            <a:lvl1pPr lvl="0">
              <a:defRPr/>
            </a:lvl1pPr>
          </a:lstStyle>
          <a:p>
            <a:endParaRPr/>
          </a:p>
        </p:txBody>
      </p:sp>
      <p:pic>
        <p:nvPicPr>
          <p:cNvPr id="6" name="Picture 5"/>
          <p:cNvPicPr/>
          <p:nvPr/>
        </p:nvPicPr>
        <p:blipFill>
          <a:blip r:embed="rId5"/>
          <a:srcRect/>
          <a:stretch>
            <a:fillRect/>
          </a:stretch>
        </p:blipFill>
        <p:spPr>
          <a:xfrm>
            <a:off x="3919046" y="3950302"/>
            <a:ext cx="2232985" cy="1771650"/>
          </a:xfrm>
          <a:prstGeom prst="rect">
            <a:avLst/>
          </a:prstGeom>
          <a:noFill/>
          <a:ln>
            <a:noFill/>
          </a:ln>
        </p:spPr>
      </p:pic>
      <p:sp>
        <p:nvSpPr>
          <p:cNvPr id="7" name="Left Arrow 6"/>
          <p:cNvSpPr/>
          <p:nvPr/>
        </p:nvSpPr>
        <p:spPr>
          <a:xfrm>
            <a:off x="6288588" y="4908343"/>
            <a:ext cx="992995" cy="470482"/>
          </a:xfrm>
          <a:prstGeom prst="leftArrow">
            <a:avLst/>
          </a:prstGeom>
          <a:blipFill>
            <a:blip r:embed="rId4">
              <a:duotone>
                <a:schemeClr val="accent2">
                  <a:shade val="22000"/>
                  <a:satMod val="160000"/>
                </a:schemeClr>
                <a:schemeClr val="accent2">
                  <a:shade val="45000"/>
                  <a:satMod val="100000"/>
                </a:schemeClr>
              </a:duotone>
            </a:blip>
            <a:srcRect/>
            <a:tile tx="0" ty="0" sx="65000" sy="65000" flip="none" algn="ctr"/>
          </a:blipFill>
          <a:ln w="9525" cap="flat">
            <a:solidFill>
              <a:schemeClr val="accent2">
                <a:shade val="60000"/>
                <a:satMod val="110000"/>
              </a:schemeClr>
            </a:solidFill>
          </a:ln>
          <a:effectLst>
            <a:outerShdw blurRad="38100" dist="25399" dir="5400000" algn="t">
              <a:srgbClr val="000000">
                <a:alpha val="50000"/>
              </a:srgbClr>
            </a:outerShdw>
          </a:effectLst>
        </p:spPr>
        <p:txBody>
          <a:bodyPr anchor="ctr"/>
          <a:lstStyle>
            <a:lvl1pPr lvl="0">
              <a:defRPr/>
            </a:lvl1pPr>
          </a:lstStyle>
          <a:p>
            <a:endParaRPr/>
          </a:p>
        </p:txBody>
      </p:sp>
      <p:sp>
        <p:nvSpPr>
          <p:cNvPr id="8" name="TextBox 7"/>
          <p:cNvSpPr txBox="1"/>
          <p:nvPr/>
        </p:nvSpPr>
        <p:spPr>
          <a:xfrm>
            <a:off x="3733225" y="5889243"/>
            <a:ext cx="2746403" cy="646331"/>
          </a:xfrm>
          <a:prstGeom prst="rect">
            <a:avLst/>
          </a:prstGeom>
          <a:noFill/>
          <a:ln>
            <a:noFill/>
          </a:ln>
        </p:spPr>
        <p:txBody>
          <a:bodyPr wrap="square"/>
          <a:lstStyle>
            <a:lvl1pPr lvl="0">
              <a:defRPr/>
            </a:lvl1pPr>
          </a:lstStyle>
          <a:p>
            <a:pPr lvl="0" algn="ctr" rtl="0"/>
            <a:r>
              <a:rPr lang="en-IN" b="1" dirty="0">
                <a:latin typeface="Times New Roman"/>
              </a:rPr>
              <a:t>48 Hours  Free hospitalization </a:t>
            </a:r>
            <a:r>
              <a:t/>
            </a:r>
            <a:br/>
            <a:r>
              <a:rPr lang="en-IN" b="1" dirty="0">
                <a:latin typeface="Times New Roman"/>
              </a:rPr>
              <a:t>&amp; Stabilization</a:t>
            </a:r>
          </a:p>
        </p:txBody>
      </p:sp>
      <p:pic>
        <p:nvPicPr>
          <p:cNvPr id="9" name="Picture 8"/>
          <p:cNvPicPr/>
          <p:nvPr/>
        </p:nvPicPr>
        <p:blipFill>
          <a:blip r:embed="rId6"/>
          <a:srcRect b="11399"/>
          <a:stretch>
            <a:fillRect/>
          </a:stretch>
        </p:blipFill>
        <p:spPr>
          <a:xfrm>
            <a:off x="3713116" y="1894115"/>
            <a:ext cx="989512" cy="1175658"/>
          </a:xfrm>
          <a:prstGeom prst="rect">
            <a:avLst/>
          </a:prstGeom>
          <a:noFill/>
          <a:ln>
            <a:noFill/>
          </a:ln>
        </p:spPr>
      </p:pic>
      <p:sp>
        <p:nvSpPr>
          <p:cNvPr id="10" name="TextBox 9"/>
          <p:cNvSpPr txBox="1"/>
          <p:nvPr/>
        </p:nvSpPr>
        <p:spPr>
          <a:xfrm>
            <a:off x="3469342" y="984419"/>
            <a:ext cx="2501153" cy="646331"/>
          </a:xfrm>
          <a:prstGeom prst="rect">
            <a:avLst/>
          </a:prstGeom>
          <a:noFill/>
          <a:ln>
            <a:noFill/>
          </a:ln>
        </p:spPr>
        <p:txBody>
          <a:bodyPr wrap="square"/>
          <a:lstStyle>
            <a:lvl1pPr lvl="0">
              <a:defRPr/>
            </a:lvl1pPr>
          </a:lstStyle>
          <a:p>
            <a:pPr lvl="0" algn="ctr" rtl="0"/>
            <a:r>
              <a:rPr lang="en-US" b="1" dirty="0">
                <a:latin typeface="Times New Roman"/>
              </a:rPr>
              <a:t>Patient transferred to Emergency ward of the hospital</a:t>
            </a:r>
          </a:p>
        </p:txBody>
      </p:sp>
      <p:sp>
        <p:nvSpPr>
          <p:cNvPr id="11" name="Right Arrow 10"/>
          <p:cNvSpPr/>
          <p:nvPr/>
        </p:nvSpPr>
        <p:spPr>
          <a:xfrm>
            <a:off x="2400649" y="2262127"/>
            <a:ext cx="1139291" cy="494520"/>
          </a:xfrm>
          <a:prstGeom prst="rightArrow">
            <a:avLst/>
          </a:prstGeom>
          <a:blipFill>
            <a:blip r:embed="rId4">
              <a:duotone>
                <a:schemeClr val="accent2">
                  <a:shade val="22000"/>
                  <a:satMod val="160000"/>
                </a:schemeClr>
                <a:schemeClr val="accent2">
                  <a:shade val="45000"/>
                  <a:satMod val="100000"/>
                </a:schemeClr>
              </a:duotone>
            </a:blip>
            <a:srcRect/>
            <a:tile tx="0" ty="0" sx="65000" sy="65000" flip="none" algn="ctr"/>
          </a:blipFill>
          <a:ln w="9525" cap="flat">
            <a:solidFill>
              <a:schemeClr val="accent2">
                <a:shade val="60000"/>
                <a:satMod val="110000"/>
              </a:schemeClr>
            </a:solidFill>
          </a:ln>
          <a:effectLst>
            <a:outerShdw blurRad="38100" dist="25399" dir="5400000" algn="t">
              <a:srgbClr val="000000">
                <a:alpha val="50000"/>
              </a:srgbClr>
            </a:outerShdw>
          </a:effectLst>
        </p:spPr>
        <p:txBody>
          <a:bodyPr anchor="ctr"/>
          <a:lstStyle>
            <a:lvl1pPr lvl="0">
              <a:defRPr/>
            </a:lvl1pPr>
          </a:lstStyle>
          <a:p>
            <a:endParaRPr/>
          </a:p>
        </p:txBody>
      </p:sp>
      <p:pic>
        <p:nvPicPr>
          <p:cNvPr id="12" name="Picture 11"/>
          <p:cNvPicPr/>
          <p:nvPr/>
        </p:nvPicPr>
        <p:blipFill>
          <a:blip r:embed="rId7"/>
          <a:srcRect/>
          <a:stretch>
            <a:fillRect/>
          </a:stretch>
        </p:blipFill>
        <p:spPr>
          <a:xfrm>
            <a:off x="1426400" y="2050868"/>
            <a:ext cx="915117" cy="1005841"/>
          </a:xfrm>
          <a:prstGeom prst="rect">
            <a:avLst/>
          </a:prstGeom>
          <a:noFill/>
          <a:ln>
            <a:noFill/>
          </a:ln>
        </p:spPr>
      </p:pic>
      <p:pic>
        <p:nvPicPr>
          <p:cNvPr id="13" name="Picture 12"/>
          <p:cNvPicPr/>
          <p:nvPr/>
        </p:nvPicPr>
        <p:blipFill>
          <a:blip r:embed="rId8"/>
          <a:srcRect/>
          <a:stretch>
            <a:fillRect/>
          </a:stretch>
        </p:blipFill>
        <p:spPr>
          <a:xfrm>
            <a:off x="7315200" y="1676400"/>
            <a:ext cx="1186356" cy="1363099"/>
          </a:xfrm>
          <a:prstGeom prst="rect">
            <a:avLst/>
          </a:prstGeom>
          <a:noFill/>
        </p:spPr>
      </p:pic>
      <p:sp>
        <p:nvSpPr>
          <p:cNvPr id="14" name="TextBox 13"/>
          <p:cNvSpPr txBox="1"/>
          <p:nvPr/>
        </p:nvSpPr>
        <p:spPr>
          <a:xfrm>
            <a:off x="6864776" y="1010860"/>
            <a:ext cx="1922859" cy="369332"/>
          </a:xfrm>
          <a:prstGeom prst="rect">
            <a:avLst/>
          </a:prstGeom>
          <a:noFill/>
          <a:ln>
            <a:noFill/>
          </a:ln>
        </p:spPr>
        <p:txBody>
          <a:bodyPr/>
          <a:lstStyle>
            <a:lvl1pPr lvl="0">
              <a:defRPr/>
            </a:lvl1pPr>
          </a:lstStyle>
          <a:p>
            <a:pPr lvl="0" algn="ctr" rtl="0"/>
            <a:r>
              <a:rPr lang="en-IN" b="1" dirty="0">
                <a:latin typeface="Times New Roman"/>
              </a:rPr>
              <a:t>Doctor Consultation</a:t>
            </a:r>
          </a:p>
        </p:txBody>
      </p:sp>
      <p:sp>
        <p:nvSpPr>
          <p:cNvPr id="15" name="Down Arrow 14"/>
          <p:cNvSpPr/>
          <p:nvPr/>
        </p:nvSpPr>
        <p:spPr>
          <a:xfrm>
            <a:off x="7806018" y="3294994"/>
            <a:ext cx="360288" cy="977463"/>
          </a:xfrm>
          <a:prstGeom prst="downArrow">
            <a:avLst/>
          </a:prstGeom>
          <a:blipFill>
            <a:blip r:embed="rId4">
              <a:duotone>
                <a:schemeClr val="accent2">
                  <a:shade val="22000"/>
                  <a:satMod val="160000"/>
                </a:schemeClr>
                <a:schemeClr val="accent2">
                  <a:shade val="45000"/>
                  <a:satMod val="100000"/>
                </a:schemeClr>
              </a:duotone>
            </a:blip>
            <a:srcRect/>
            <a:tile tx="0" ty="0" sx="65000" sy="65000" flip="none" algn="ctr"/>
          </a:blipFill>
          <a:ln w="9525" cap="flat">
            <a:solidFill>
              <a:schemeClr val="accent2">
                <a:shade val="60000"/>
                <a:satMod val="110000"/>
              </a:schemeClr>
            </a:solidFill>
          </a:ln>
          <a:effectLst>
            <a:outerShdw blurRad="38100" dist="25399" dir="5400000" algn="t">
              <a:srgbClr val="000000">
                <a:alpha val="50000"/>
              </a:srgbClr>
            </a:outerShdw>
          </a:effectLst>
        </p:spPr>
        <p:txBody>
          <a:bodyPr anchor="ctr"/>
          <a:lstStyle>
            <a:lvl1pPr lvl="0">
              <a:defRPr/>
            </a:lvl1pPr>
          </a:lstStyle>
          <a:p>
            <a:endParaRPr/>
          </a:p>
        </p:txBody>
      </p:sp>
      <p:sp>
        <p:nvSpPr>
          <p:cNvPr id="16" name="Rectangle 15"/>
          <p:cNvSpPr/>
          <p:nvPr/>
        </p:nvSpPr>
        <p:spPr>
          <a:xfrm>
            <a:off x="116681" y="-144463"/>
            <a:ext cx="228600" cy="304801"/>
          </a:xfrm>
          <a:prstGeom prst="rect">
            <a:avLst/>
          </a:prstGeom>
          <a:noFill/>
        </p:spPr>
        <p:txBody>
          <a:bodyPr wrap="square" lIns="91440" tIns="45720" rIns="91440" bIns="45720" anchor="t"/>
          <a:lstStyle>
            <a:lvl1pPr lvl="0">
              <a:defRPr/>
            </a:lvl1pPr>
          </a:lstStyle>
          <a:p>
            <a:endParaRPr/>
          </a:p>
        </p:txBody>
      </p:sp>
      <p:sp>
        <p:nvSpPr>
          <p:cNvPr id="17" name="Rectangle 16"/>
          <p:cNvSpPr/>
          <p:nvPr/>
        </p:nvSpPr>
        <p:spPr>
          <a:xfrm>
            <a:off x="116681" y="-144463"/>
            <a:ext cx="228600" cy="304801"/>
          </a:xfrm>
          <a:prstGeom prst="rect">
            <a:avLst/>
          </a:prstGeom>
          <a:noFill/>
        </p:spPr>
        <p:txBody>
          <a:bodyPr wrap="square" lIns="91440" tIns="45720" rIns="91440" bIns="45720" anchor="t"/>
          <a:lstStyle>
            <a:lvl1pPr lvl="0">
              <a:defRPr/>
            </a:lvl1pPr>
          </a:lstStyle>
          <a:p>
            <a:endParaRPr/>
          </a:p>
        </p:txBody>
      </p:sp>
      <p:pic>
        <p:nvPicPr>
          <p:cNvPr id="18" name="Picture 17"/>
          <p:cNvPicPr/>
          <p:nvPr/>
        </p:nvPicPr>
        <p:blipFill>
          <a:blip r:embed="rId9"/>
          <a:srcRect/>
          <a:stretch>
            <a:fillRect/>
          </a:stretch>
        </p:blipFill>
        <p:spPr>
          <a:xfrm flipH="1">
            <a:off x="7424168" y="4363649"/>
            <a:ext cx="1143174" cy="1427552"/>
          </a:xfrm>
          <a:prstGeom prst="rect">
            <a:avLst/>
          </a:prstGeom>
          <a:noFill/>
          <a:ln>
            <a:noFill/>
          </a:ln>
        </p:spPr>
      </p:pic>
      <p:sp>
        <p:nvSpPr>
          <p:cNvPr id="19" name="TextBox 18"/>
          <p:cNvSpPr txBox="1"/>
          <p:nvPr/>
        </p:nvSpPr>
        <p:spPr>
          <a:xfrm>
            <a:off x="6642465" y="5867400"/>
            <a:ext cx="2501535" cy="646331"/>
          </a:xfrm>
          <a:prstGeom prst="rect">
            <a:avLst/>
          </a:prstGeom>
          <a:noFill/>
          <a:ln>
            <a:noFill/>
          </a:ln>
        </p:spPr>
        <p:txBody>
          <a:bodyPr wrap="square"/>
          <a:lstStyle>
            <a:lvl1pPr lvl="0">
              <a:defRPr/>
            </a:lvl1pPr>
          </a:lstStyle>
          <a:p>
            <a:pPr lvl="0" algn="ctr" rtl="0"/>
            <a:r>
              <a:rPr lang="en-IN" b="1" dirty="0">
                <a:latin typeface="Times New Roman"/>
              </a:rPr>
              <a:t>Police Complain &amp; Verification (Generate MLC No.)</a:t>
            </a:r>
          </a:p>
        </p:txBody>
      </p:sp>
      <p:sp>
        <p:nvSpPr>
          <p:cNvPr id="20" name="TextBox 19"/>
          <p:cNvSpPr txBox="1"/>
          <p:nvPr/>
        </p:nvSpPr>
        <p:spPr>
          <a:xfrm>
            <a:off x="716166" y="3606518"/>
            <a:ext cx="1922859" cy="369332"/>
          </a:xfrm>
          <a:prstGeom prst="rect">
            <a:avLst/>
          </a:prstGeom>
          <a:noFill/>
          <a:ln w="9525">
            <a:solidFill>
              <a:srgbClr val="008000"/>
            </a:solidFill>
            <a:miter/>
          </a:ln>
        </p:spPr>
        <p:txBody>
          <a:bodyPr/>
          <a:lstStyle>
            <a:lvl1pPr lvl="0">
              <a:defRPr/>
            </a:lvl1pPr>
          </a:lstStyle>
          <a:p>
            <a:pPr lvl="0" algn="ctr" rtl="0"/>
            <a:r>
              <a:rPr lang="en-US" b="1" dirty="0">
                <a:latin typeface="Times New Roman"/>
              </a:rPr>
              <a:t>Discharge</a:t>
            </a:r>
          </a:p>
        </p:txBody>
      </p:sp>
      <p:sp>
        <p:nvSpPr>
          <p:cNvPr id="21" name="Left Arrow 20"/>
          <p:cNvSpPr/>
          <p:nvPr/>
        </p:nvSpPr>
        <p:spPr>
          <a:xfrm>
            <a:off x="2628900" y="4724567"/>
            <a:ext cx="1232298" cy="280987"/>
          </a:xfrm>
          <a:prstGeom prst="leftArrow">
            <a:avLst/>
          </a:prstGeom>
          <a:blipFill>
            <a:blip r:embed="rId4">
              <a:duotone>
                <a:schemeClr val="accent2">
                  <a:shade val="22000"/>
                  <a:satMod val="160000"/>
                </a:schemeClr>
                <a:schemeClr val="accent2">
                  <a:shade val="45000"/>
                  <a:satMod val="100000"/>
                </a:schemeClr>
              </a:duotone>
            </a:blip>
            <a:srcRect/>
            <a:tile tx="0" ty="0" sx="65000" sy="65000" flip="none" algn="ctr"/>
          </a:blipFill>
          <a:ln w="9525" cap="flat">
            <a:solidFill>
              <a:schemeClr val="accent2">
                <a:shade val="60000"/>
                <a:satMod val="110000"/>
              </a:schemeClr>
            </a:solidFill>
          </a:ln>
          <a:effectLst>
            <a:outerShdw blurRad="38100" dist="25399" dir="5400000" algn="t">
              <a:srgbClr val="000000">
                <a:alpha val="50000"/>
              </a:srgbClr>
            </a:outerShdw>
          </a:effectLst>
        </p:spPr>
        <p:txBody>
          <a:bodyPr anchor="ctr"/>
          <a:lstStyle>
            <a:lvl1pPr lvl="0">
              <a:defRPr/>
            </a:lvl1pPr>
          </a:lstStyle>
          <a:p>
            <a:endParaRPr/>
          </a:p>
        </p:txBody>
      </p:sp>
      <p:sp>
        <p:nvSpPr>
          <p:cNvPr id="22" name="Left Arrow 21"/>
          <p:cNvSpPr/>
          <p:nvPr/>
        </p:nvSpPr>
        <p:spPr>
          <a:xfrm rot="19758315">
            <a:off x="2695904" y="5602180"/>
            <a:ext cx="1232297" cy="280988"/>
          </a:xfrm>
          <a:prstGeom prst="leftArrow">
            <a:avLst/>
          </a:prstGeom>
          <a:blipFill>
            <a:blip r:embed="rId4">
              <a:duotone>
                <a:schemeClr val="accent2">
                  <a:shade val="22000"/>
                  <a:satMod val="160000"/>
                </a:schemeClr>
                <a:schemeClr val="accent2">
                  <a:shade val="45000"/>
                  <a:satMod val="100000"/>
                </a:schemeClr>
              </a:duotone>
            </a:blip>
            <a:srcRect/>
            <a:tile tx="0" ty="0" sx="65000" sy="65000" flip="none" algn="ctr"/>
          </a:blipFill>
          <a:ln w="9525" cap="flat">
            <a:solidFill>
              <a:schemeClr val="accent2">
                <a:shade val="60000"/>
                <a:satMod val="110000"/>
              </a:schemeClr>
            </a:solidFill>
          </a:ln>
          <a:effectLst>
            <a:outerShdw blurRad="38100" dist="25399" dir="5400000" algn="t">
              <a:srgbClr val="000000">
                <a:alpha val="50000"/>
              </a:srgbClr>
            </a:outerShdw>
          </a:effectLst>
        </p:spPr>
        <p:txBody>
          <a:bodyPr anchor="ctr"/>
          <a:lstStyle>
            <a:lvl1pPr lvl="0">
              <a:defRPr/>
            </a:lvl1pPr>
          </a:lstStyle>
          <a:p>
            <a:endParaRPr/>
          </a:p>
        </p:txBody>
      </p:sp>
      <p:sp>
        <p:nvSpPr>
          <p:cNvPr id="23" name="Left Arrow 22"/>
          <p:cNvSpPr/>
          <p:nvPr/>
        </p:nvSpPr>
        <p:spPr>
          <a:xfrm rot="1810538">
            <a:off x="2699845" y="3999353"/>
            <a:ext cx="1232297" cy="280987"/>
          </a:xfrm>
          <a:prstGeom prst="leftArrow">
            <a:avLst/>
          </a:prstGeom>
          <a:blipFill>
            <a:blip r:embed="rId4">
              <a:duotone>
                <a:schemeClr val="accent2">
                  <a:shade val="22000"/>
                  <a:satMod val="160000"/>
                </a:schemeClr>
                <a:schemeClr val="accent2">
                  <a:shade val="45000"/>
                  <a:satMod val="100000"/>
                </a:schemeClr>
              </a:duotone>
            </a:blip>
            <a:srcRect/>
            <a:tile tx="0" ty="0" sx="65000" sy="65000" flip="none" algn="ctr"/>
          </a:blipFill>
          <a:ln w="9525" cap="flat">
            <a:solidFill>
              <a:schemeClr val="accent2">
                <a:shade val="60000"/>
                <a:satMod val="110000"/>
              </a:schemeClr>
            </a:solidFill>
          </a:ln>
          <a:effectLst>
            <a:outerShdw blurRad="38100" dist="25399" dir="5400000" algn="t">
              <a:srgbClr val="000000">
                <a:alpha val="50000"/>
              </a:srgbClr>
            </a:outerShdw>
          </a:effectLst>
        </p:spPr>
        <p:txBody>
          <a:bodyPr anchor="ctr"/>
          <a:lstStyle>
            <a:lvl1pPr lvl="0">
              <a:defRPr/>
            </a:lvl1pPr>
          </a:lstStyle>
          <a:p>
            <a:endParaRPr/>
          </a:p>
        </p:txBody>
      </p:sp>
      <p:sp>
        <p:nvSpPr>
          <p:cNvPr id="24" name="TextBox 23"/>
          <p:cNvSpPr txBox="1"/>
          <p:nvPr/>
        </p:nvSpPr>
        <p:spPr>
          <a:xfrm>
            <a:off x="510201" y="4702147"/>
            <a:ext cx="1922859" cy="369332"/>
          </a:xfrm>
          <a:prstGeom prst="rect">
            <a:avLst/>
          </a:prstGeom>
          <a:noFill/>
          <a:ln w="9525">
            <a:solidFill>
              <a:srgbClr val="008000"/>
            </a:solidFill>
            <a:miter/>
          </a:ln>
        </p:spPr>
        <p:txBody>
          <a:bodyPr/>
          <a:lstStyle>
            <a:lvl1pPr lvl="0">
              <a:defRPr/>
            </a:lvl1pPr>
          </a:lstStyle>
          <a:p>
            <a:pPr lvl="0" algn="ctr" rtl="0"/>
            <a:r>
              <a:rPr lang="en-US" b="1" dirty="0">
                <a:latin typeface="Times New Roman"/>
              </a:rPr>
              <a:t>Continue Admission</a:t>
            </a:r>
          </a:p>
        </p:txBody>
      </p:sp>
      <p:sp>
        <p:nvSpPr>
          <p:cNvPr id="25" name="TextBox 24"/>
          <p:cNvSpPr txBox="1"/>
          <p:nvPr/>
        </p:nvSpPr>
        <p:spPr>
          <a:xfrm>
            <a:off x="585539" y="5690420"/>
            <a:ext cx="1922859" cy="646331"/>
          </a:xfrm>
          <a:prstGeom prst="rect">
            <a:avLst/>
          </a:prstGeom>
          <a:noFill/>
          <a:ln w="9525">
            <a:solidFill>
              <a:srgbClr val="008000"/>
            </a:solidFill>
            <a:miter/>
          </a:ln>
        </p:spPr>
        <p:txBody>
          <a:bodyPr/>
          <a:lstStyle>
            <a:lvl1pPr lvl="0">
              <a:defRPr/>
            </a:lvl1pPr>
          </a:lstStyle>
          <a:p>
            <a:pPr lvl="0" algn="ctr" rtl="0"/>
            <a:r>
              <a:rPr lang="en-US" b="1" dirty="0">
                <a:latin typeface="Times New Roman"/>
              </a:rPr>
              <a:t>Referred to other hospital</a:t>
            </a:r>
          </a:p>
        </p:txBody>
      </p:sp>
      <p:pic>
        <p:nvPicPr>
          <p:cNvPr id="26" name="Picture 25"/>
          <p:cNvPicPr/>
          <p:nvPr/>
        </p:nvPicPr>
        <p:blipFill>
          <a:blip r:embed="rId10"/>
          <a:srcRect/>
          <a:stretch>
            <a:fillRect/>
          </a:stretch>
        </p:blipFill>
        <p:spPr>
          <a:xfrm>
            <a:off x="273436" y="2063931"/>
            <a:ext cx="1107962" cy="106927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914400" y="274639"/>
            <a:ext cx="7772400" cy="411162"/>
          </a:xfrm>
          <a:prstGeom prst="rect">
            <a:avLst/>
          </a:prstGeom>
        </p:spPr>
        <p:txBody>
          <a:bodyPr>
            <a:normAutofit fontScale="90000"/>
          </a:bodyPr>
          <a:lstStyle>
            <a:lvl1pPr lvl="0">
              <a:defRPr/>
            </a:lvl1pPr>
          </a:lstStyle>
          <a:p>
            <a:pPr lvl="0" algn="ctr" rtl="0">
              <a:lnSpc>
                <a:spcPct val="170000"/>
              </a:lnSpc>
            </a:pPr>
            <a:r>
              <a:rPr lang="en-US" sz="3600" b="1" dirty="0" smtClean="0">
                <a:solidFill>
                  <a:schemeClr val="tx1"/>
                </a:solidFill>
                <a:latin typeface="Times New Roman"/>
              </a:rPr>
              <a:t>The </a:t>
            </a:r>
            <a:r>
              <a:rPr lang="en-US" sz="3600" b="1" dirty="0">
                <a:solidFill>
                  <a:schemeClr val="tx1"/>
                </a:solidFill>
                <a:latin typeface="Times New Roman"/>
              </a:rPr>
              <a:t>Scheme</a:t>
            </a:r>
          </a:p>
        </p:txBody>
      </p:sp>
      <p:sp>
        <p:nvSpPr>
          <p:cNvPr id="3" name="Text Placeholder 2"/>
          <p:cNvSpPr txBox="1">
            <a:spLocks noGrp="1"/>
          </p:cNvSpPr>
          <p:nvPr>
            <p:ph type="body" sz="quarter" idx="1"/>
          </p:nvPr>
        </p:nvSpPr>
        <p:spPr>
          <a:xfrm>
            <a:off x="628650" y="762000"/>
            <a:ext cx="8023860" cy="5486400"/>
          </a:xfrm>
          <a:prstGeom prst="rect">
            <a:avLst/>
          </a:prstGeom>
          <a:solidFill>
            <a:schemeClr val="lt1"/>
          </a:solidFill>
          <a:ln w="12700" cap="flat">
            <a:solidFill>
              <a:schemeClr val="accent2"/>
            </a:solidFill>
          </a:ln>
        </p:spPr>
        <p:txBody>
          <a:bodyPr/>
          <a:lstStyle>
            <a:lvl1pPr lvl="0">
              <a:defRPr/>
            </a:lvl1pPr>
          </a:lstStyle>
          <a:p>
            <a:pPr lvl="0" algn="just" rtl="0">
              <a:lnSpc>
                <a:spcPct val="170000"/>
              </a:lnSpc>
            </a:pPr>
            <a:r>
              <a:rPr lang="en-US" dirty="0" smtClean="0"/>
              <a:t>The Scheme is applicable for first 48 hours only, If the victim is required to stay for longer time the victim will have to pay the expenses as per the rules of treating hospital.</a:t>
            </a:r>
          </a:p>
          <a:p>
            <a:pPr lvl="0" algn="just" rtl="0">
              <a:lnSpc>
                <a:spcPct val="170000"/>
              </a:lnSpc>
            </a:pPr>
            <a:r>
              <a:rPr lang="en-US" dirty="0" smtClean="0"/>
              <a:t>If the expenses goes above Rs.50,000 per victim within 48 hours, the excess amount will be paid by the victim or his relative as per the rules of the treating hospital.</a:t>
            </a:r>
          </a:p>
          <a:p>
            <a:pPr lvl="0" algn="just" rtl="0">
              <a:lnSpc>
                <a:spcPct val="170000"/>
              </a:lnSpc>
            </a:pPr>
            <a:r>
              <a:rPr lang="en-US" dirty="0" smtClean="0"/>
              <a:t>If the beneficiary is having MA or MA  Vastalya card then he can use the facility under this scheme for additional treatment.</a:t>
            </a:r>
          </a:p>
          <a:p>
            <a:pPr lvl="0" algn="just" rtl="0">
              <a:lnSpc>
                <a:spcPct val="170000"/>
              </a:lnSpc>
            </a:pPr>
            <a:endParaRPr dirty="0"/>
          </a:p>
          <a:p>
            <a:pPr lvl="0" algn="just" rtl="0">
              <a:buNone/>
            </a:pPr>
            <a:endParaRPr dirty="0"/>
          </a:p>
          <a:p>
            <a:pPr lvl="0" algn="just" rtl="0"/>
            <a:endParaRPr dirty="0"/>
          </a:p>
          <a:p>
            <a:pPr lvl="0" algn="just" rtl="0"/>
            <a:endParaRPr dirty="0"/>
          </a:p>
          <a:p>
            <a:pPr lvl="0" algn="just" rtl="0"/>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28600"/>
            <a:ext cx="8229600" cy="1143000"/>
          </a:xfrm>
          <a:prstGeom prst="rect">
            <a:avLst/>
          </a:prstGeom>
          <a:solidFill>
            <a:srgbClr val="00B0F0"/>
          </a:solidFill>
        </p:spPr>
        <p:txBody>
          <a:bodyPr/>
          <a:lstStyle>
            <a:lvl1pPr lvl="0" rtl="0">
              <a:defRPr/>
            </a:lvl1pPr>
          </a:lstStyle>
          <a:p>
            <a:pPr algn="ctr"/>
            <a:r>
              <a:rPr lang="en-IN" sz="4400" dirty="0" smtClean="0"/>
              <a:t/>
            </a:r>
            <a:br>
              <a:rPr lang="en-IN" sz="4400" dirty="0" smtClean="0"/>
            </a:br>
            <a:r>
              <a:rPr lang="en-IN" sz="4400" dirty="0" smtClean="0"/>
              <a:t/>
            </a:r>
            <a:br>
              <a:rPr lang="en-IN" sz="4400" dirty="0" smtClean="0"/>
            </a:br>
            <a:r>
              <a:rPr lang="en-IN" sz="4400" dirty="0" smtClean="0"/>
              <a:t/>
            </a:r>
            <a:br>
              <a:rPr lang="en-IN" sz="4400" dirty="0" smtClean="0"/>
            </a:br>
            <a:r>
              <a:rPr lang="en-IN" sz="4400" dirty="0" smtClean="0"/>
              <a:t/>
            </a:r>
            <a:br>
              <a:rPr lang="en-IN" sz="4400" dirty="0" smtClean="0"/>
            </a:br>
            <a:r>
              <a:rPr lang="en-US" sz="4400" dirty="0" smtClean="0"/>
              <a:t/>
            </a:r>
            <a:br>
              <a:rPr lang="en-US" sz="4400" dirty="0" smtClean="0"/>
            </a:br>
            <a:r>
              <a:rPr lang="en-US" sz="4400" b="1" dirty="0" smtClean="0"/>
              <a:t> </a:t>
            </a:r>
            <a:r>
              <a:rPr lang="en-US" sz="4400" dirty="0" smtClean="0"/>
              <a:t/>
            </a:r>
            <a:br>
              <a:rPr lang="en-US" sz="4400" dirty="0" smtClean="0"/>
            </a:br>
            <a:r>
              <a:rPr lang="en-US" sz="4400" b="1" u="heavy" dirty="0" smtClean="0"/>
              <a:t> </a:t>
            </a:r>
            <a:r>
              <a:rPr lang="en-US" sz="2800" b="1" dirty="0" smtClean="0">
                <a:solidFill>
                  <a:srgbClr val="002060"/>
                </a:solidFill>
              </a:rPr>
              <a:t>Mukhyamantri  Amrutam &amp; Mukhyamantri  Amrutam Vatsalya Yojana</a:t>
            </a:r>
            <a:endParaRPr lang="en-IN" sz="4800" dirty="0">
              <a:solidFill>
                <a:srgbClr val="002060"/>
              </a:solidFill>
            </a:endParaRPr>
          </a:p>
        </p:txBody>
      </p:sp>
      <p:sp>
        <p:nvSpPr>
          <p:cNvPr id="3" name="Text Placeholder 2"/>
          <p:cNvSpPr txBox="1">
            <a:spLocks noGrp="1"/>
          </p:cNvSpPr>
          <p:nvPr>
            <p:ph type="body" sz="quarter" idx="1"/>
          </p:nvPr>
        </p:nvSpPr>
        <p:spPr>
          <a:xfrm>
            <a:off x="381000" y="1676400"/>
            <a:ext cx="8610600" cy="3886200"/>
          </a:xfrm>
          <a:prstGeom prst="rect">
            <a:avLst/>
          </a:prstGeom>
        </p:spPr>
        <p:txBody>
          <a:bodyPr>
            <a:normAutofit/>
          </a:bodyPr>
          <a:lstStyle>
            <a:lvl1pPr lvl="0" rtl="0">
              <a:defRPr/>
            </a:lvl1pPr>
          </a:lstStyle>
          <a:p>
            <a:pPr lvl="0" algn="just">
              <a:buNone/>
            </a:pPr>
            <a:r>
              <a:rPr lang="en-US" sz="2800" dirty="0" smtClean="0"/>
              <a:t>What is Yojana?</a:t>
            </a:r>
            <a:endParaRPr lang="en-IN" sz="2800" dirty="0" smtClean="0">
              <a:latin typeface="Cambria"/>
            </a:endParaRPr>
          </a:p>
          <a:p>
            <a:pPr marL="0" lvl="0" indent="0" algn="just">
              <a:buNone/>
            </a:pPr>
            <a:r>
              <a:rPr lang="en-US" dirty="0" smtClean="0"/>
              <a:t>"MA” &amp; MA Vatsalya Yojana is a tertiary care scheme for Selected population of Gujarat. All beneficiaries can avail cashless quality medical and surgical treatment for catastrophic illnesses related to: Cardiovascular diseases, Renal diseases, Neurological diseases, Burns, Poly-Trauma, Knee &amp; Hip Replacement - Joint Replacement.</a:t>
            </a:r>
            <a:endParaRPr lang="en-IN" b="1" u="sng" dirty="0" smtClean="0">
              <a:latin typeface="Cambri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914400" y="274639"/>
            <a:ext cx="7772400" cy="411162"/>
          </a:xfrm>
          <a:prstGeom prst="rect">
            <a:avLst/>
          </a:prstGeom>
        </p:spPr>
        <p:txBody>
          <a:bodyPr>
            <a:normAutofit fontScale="90000"/>
          </a:bodyPr>
          <a:lstStyle>
            <a:lvl1pPr lvl="0">
              <a:defRPr/>
            </a:lvl1pPr>
          </a:lstStyle>
          <a:p>
            <a:pPr lvl="0" algn="ctr" rtl="0">
              <a:lnSpc>
                <a:spcPct val="170000"/>
              </a:lnSpc>
            </a:pPr>
            <a:r>
              <a:rPr lang="en-US" sz="3600" b="1" dirty="0" smtClean="0">
                <a:solidFill>
                  <a:schemeClr val="tx1"/>
                </a:solidFill>
                <a:latin typeface="Times New Roman"/>
              </a:rPr>
              <a:t/>
            </a:r>
            <a:br>
              <a:rPr lang="en-US" sz="3600" b="1" dirty="0" smtClean="0">
                <a:solidFill>
                  <a:schemeClr val="tx1"/>
                </a:solidFill>
                <a:latin typeface="Times New Roman"/>
              </a:rPr>
            </a:br>
            <a:r>
              <a:rPr lang="en-US" sz="3600" b="1" dirty="0" smtClean="0">
                <a:solidFill>
                  <a:schemeClr val="tx1"/>
                </a:solidFill>
                <a:latin typeface="Times New Roman"/>
              </a:rPr>
              <a:t>Mandatory Documents under The Scheme</a:t>
            </a:r>
            <a:endParaRPr lang="en-US" sz="3600" b="1" dirty="0">
              <a:solidFill>
                <a:schemeClr val="tx1"/>
              </a:solidFill>
              <a:latin typeface="Times New Roman"/>
            </a:endParaRPr>
          </a:p>
        </p:txBody>
      </p:sp>
      <p:sp>
        <p:nvSpPr>
          <p:cNvPr id="3" name="Text Placeholder 2"/>
          <p:cNvSpPr txBox="1">
            <a:spLocks noGrp="1"/>
          </p:cNvSpPr>
          <p:nvPr>
            <p:ph type="body" sz="quarter" idx="1"/>
          </p:nvPr>
        </p:nvSpPr>
        <p:spPr>
          <a:xfrm>
            <a:off x="628650" y="685800"/>
            <a:ext cx="8023860" cy="5791200"/>
          </a:xfrm>
          <a:prstGeom prst="rect">
            <a:avLst/>
          </a:prstGeom>
          <a:solidFill>
            <a:schemeClr val="lt1"/>
          </a:solidFill>
          <a:ln w="12700" cap="flat">
            <a:solidFill>
              <a:schemeClr val="accent2"/>
            </a:solidFill>
          </a:ln>
        </p:spPr>
        <p:txBody>
          <a:bodyPr/>
          <a:lstStyle>
            <a:lvl1pPr lvl="0">
              <a:defRPr/>
            </a:lvl1pPr>
          </a:lstStyle>
          <a:p>
            <a:pPr lvl="0" algn="just" rtl="0">
              <a:lnSpc>
                <a:spcPct val="150000"/>
              </a:lnSpc>
            </a:pPr>
            <a:r>
              <a:rPr lang="en-US" sz="2000" dirty="0" smtClean="0"/>
              <a:t>Scanned Copy of MLC Register showing details of injury and police intimation copy with acknowledgement from police.</a:t>
            </a:r>
          </a:p>
          <a:p>
            <a:pPr lvl="0" algn="just" rtl="0">
              <a:lnSpc>
                <a:spcPct val="150000"/>
              </a:lnSpc>
            </a:pPr>
            <a:r>
              <a:rPr lang="en-US" sz="2000" dirty="0" smtClean="0"/>
              <a:t>Two Photos ( along with treating Doctor)</a:t>
            </a:r>
          </a:p>
          <a:p>
            <a:pPr lvl="1" algn="just">
              <a:lnSpc>
                <a:spcPct val="150000"/>
              </a:lnSpc>
            </a:pPr>
            <a:r>
              <a:rPr lang="en-US" sz="2000" dirty="0" smtClean="0"/>
              <a:t>Clearly showing Wounds before treatment and Face of the Patient. (Wound+Doctor+Patient’s face)</a:t>
            </a:r>
          </a:p>
          <a:p>
            <a:pPr lvl="1" algn="just">
              <a:lnSpc>
                <a:spcPct val="150000"/>
              </a:lnSpc>
            </a:pPr>
            <a:r>
              <a:rPr lang="en-US" sz="2000" dirty="0" smtClean="0"/>
              <a:t>After treatment clearly showing  treated area of wounds and  Face of Patient</a:t>
            </a:r>
            <a:r>
              <a:rPr lang="en-US" sz="2000" dirty="0"/>
              <a:t>. (Wound+Doctor+Patient’s face</a:t>
            </a:r>
            <a:r>
              <a:rPr lang="en-US" sz="2000" dirty="0" smtClean="0"/>
              <a:t>)</a:t>
            </a:r>
          </a:p>
          <a:p>
            <a:pPr lvl="0" algn="just">
              <a:lnSpc>
                <a:spcPct val="150000"/>
              </a:lnSpc>
            </a:pPr>
            <a:r>
              <a:rPr lang="en-US" sz="2000" dirty="0" smtClean="0"/>
              <a:t>OP Records/Case Sheet showing treatment given( including OT note) with investigation reports are required for claim process.</a:t>
            </a:r>
          </a:p>
          <a:p>
            <a:pPr lvl="0" algn="just">
              <a:lnSpc>
                <a:spcPct val="150000"/>
              </a:lnSpc>
            </a:pPr>
            <a:r>
              <a:rPr lang="en-US" sz="2000" dirty="0" smtClean="0"/>
              <a:t>Detailed Hospital Bill</a:t>
            </a:r>
          </a:p>
          <a:p>
            <a:pPr lvl="0" algn="just">
              <a:lnSpc>
                <a:spcPct val="150000"/>
              </a:lnSpc>
            </a:pPr>
            <a:r>
              <a:rPr lang="en-US" sz="2000" dirty="0" smtClean="0"/>
              <a:t>Other documents over and above as per the details given in Government Resolution.</a:t>
            </a:r>
          </a:p>
          <a:p>
            <a:pPr lvl="0" algn="just">
              <a:lnSpc>
                <a:spcPct val="170000"/>
              </a:lnSpc>
            </a:pPr>
            <a:endParaRPr sz="2400" dirty="0"/>
          </a:p>
          <a:p>
            <a:pPr lvl="0" algn="just" rtl="0">
              <a:buNone/>
            </a:pPr>
            <a:endParaRPr sz="2400" dirty="0"/>
          </a:p>
          <a:p>
            <a:pPr lvl="0" algn="just" rtl="0"/>
            <a:endParaRPr sz="2400" dirty="0"/>
          </a:p>
          <a:p>
            <a:pPr lvl="0" algn="just" rtl="0"/>
            <a:endParaRPr sz="2400" dirty="0"/>
          </a:p>
          <a:p>
            <a:pPr lvl="0" algn="just" rtl="0"/>
            <a:endParaRPr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152400"/>
            <a:ext cx="8229600" cy="685800"/>
          </a:xfrm>
          <a:prstGeom prst="rect">
            <a:avLst/>
          </a:prstGeom>
          <a:solidFill>
            <a:srgbClr val="00B0F0"/>
          </a:solidFill>
        </p:spPr>
        <p:txBody>
          <a:bodyPr/>
          <a:lstStyle>
            <a:lvl1pPr lvl="0" rtl="0">
              <a:defRPr/>
            </a:lvl1pPr>
          </a:lstStyle>
          <a:p>
            <a:pPr lvl="0" rtl="0"/>
            <a:r>
              <a:rPr lang="en-IN" dirty="0" smtClean="0"/>
              <a:t/>
            </a:r>
            <a:br>
              <a:rPr lang="en-IN" dirty="0" smtClean="0"/>
            </a:br>
            <a:r>
              <a:rPr lang="en-IN" dirty="0" smtClean="0"/>
              <a:t/>
            </a:r>
            <a:br>
              <a:rPr lang="en-IN" dirty="0" smtClean="0"/>
            </a:br>
            <a:r>
              <a:rPr lang="en-IN" dirty="0" smtClean="0"/>
              <a:t/>
            </a:r>
            <a:br>
              <a:rPr lang="en-IN" dirty="0" smtClean="0"/>
            </a:br>
            <a:r>
              <a:rPr lang="en-IN" dirty="0" smtClean="0"/>
              <a:t>Bal-sakha- </a:t>
            </a:r>
            <a:r>
              <a:rPr lang="en-IN" dirty="0"/>
              <a:t>3 </a:t>
            </a:r>
          </a:p>
        </p:txBody>
      </p:sp>
      <p:sp>
        <p:nvSpPr>
          <p:cNvPr id="3" name="Text Placeholder 2"/>
          <p:cNvSpPr txBox="1">
            <a:spLocks noGrp="1"/>
          </p:cNvSpPr>
          <p:nvPr>
            <p:ph type="body" sz="quarter" idx="1"/>
          </p:nvPr>
        </p:nvSpPr>
        <p:spPr>
          <a:xfrm>
            <a:off x="381000" y="914400"/>
            <a:ext cx="8610600" cy="5257800"/>
          </a:xfrm>
          <a:prstGeom prst="rect">
            <a:avLst/>
          </a:prstGeom>
        </p:spPr>
        <p:txBody>
          <a:bodyPr>
            <a:normAutofit fontScale="85000" lnSpcReduction="20000"/>
          </a:bodyPr>
          <a:lstStyle>
            <a:lvl1pPr lvl="0" rtl="0">
              <a:defRPr/>
            </a:lvl1pPr>
          </a:lstStyle>
          <a:p>
            <a:pPr marL="0" lvl="0" indent="0" algn="just">
              <a:buNone/>
            </a:pPr>
            <a:r>
              <a:rPr lang="en-IN" sz="2800" b="1" u="sng" dirty="0" smtClean="0">
                <a:latin typeface="Cambria"/>
              </a:rPr>
              <a:t>Enrolment criteria for facilities:</a:t>
            </a:r>
          </a:p>
          <a:p>
            <a:pPr lvl="0" algn="just"/>
            <a:r>
              <a:rPr lang="en-IN" sz="2800" dirty="0" smtClean="0">
                <a:latin typeface="Cambria"/>
              </a:rPr>
              <a:t>Facilities having Level 2 or Level 3 NICU</a:t>
            </a:r>
          </a:p>
          <a:p>
            <a:pPr lvl="0" algn="just"/>
            <a:r>
              <a:rPr lang="en-IN" sz="2800" dirty="0" smtClean="0">
                <a:latin typeface="Cambria"/>
              </a:rPr>
              <a:t>Facilities with full time functioning Human resources (Paediatrician/SN)</a:t>
            </a:r>
          </a:p>
          <a:p>
            <a:pPr marL="0" lvl="0" indent="0" rtl="0">
              <a:buNone/>
            </a:pPr>
            <a:endParaRPr lang="en-IN" b="1" u="sng" dirty="0" smtClean="0">
              <a:latin typeface="Cambria"/>
            </a:endParaRPr>
          </a:p>
          <a:p>
            <a:pPr marL="0" lvl="0" indent="0" rtl="0">
              <a:buNone/>
            </a:pPr>
            <a:r>
              <a:rPr lang="en-IN" b="1" u="sng" dirty="0" smtClean="0">
                <a:latin typeface="Cambria"/>
              </a:rPr>
              <a:t>Inclusion </a:t>
            </a:r>
            <a:r>
              <a:rPr lang="en-IN" b="1" u="sng" dirty="0">
                <a:latin typeface="Cambria"/>
              </a:rPr>
              <a:t>criteria for New born (up to 28 days): </a:t>
            </a:r>
          </a:p>
          <a:p>
            <a:pPr lvl="0" rtl="0"/>
            <a:r>
              <a:rPr lang="en-IN" dirty="0">
                <a:latin typeface="Cambria"/>
              </a:rPr>
              <a:t>All babies with birth weight &lt;1500 grams (Very Low Birth Weight)</a:t>
            </a:r>
          </a:p>
          <a:p>
            <a:pPr lvl="0" rtl="0"/>
            <a:r>
              <a:rPr lang="en-IN" dirty="0">
                <a:latin typeface="Cambria"/>
              </a:rPr>
              <a:t>All premature babies (Gestational age &lt;37 weeks)</a:t>
            </a:r>
          </a:p>
          <a:p>
            <a:pPr lvl="0" rtl="0"/>
            <a:r>
              <a:rPr lang="en-IN" dirty="0">
                <a:latin typeface="Cambria"/>
              </a:rPr>
              <a:t>Babies with birth weight &gt;1500 grams with any one of the following:</a:t>
            </a:r>
          </a:p>
          <a:p>
            <a:pPr lvl="1" rtl="0"/>
            <a:r>
              <a:rPr lang="en-IN" dirty="0">
                <a:latin typeface="Cambria"/>
              </a:rPr>
              <a:t>Birth asphyxia</a:t>
            </a:r>
          </a:p>
          <a:p>
            <a:pPr lvl="1" rtl="0"/>
            <a:r>
              <a:rPr lang="en-IN" dirty="0">
                <a:latin typeface="Cambria"/>
              </a:rPr>
              <a:t>Meconium aspiration syndrome</a:t>
            </a:r>
          </a:p>
          <a:p>
            <a:pPr lvl="1" rtl="0"/>
            <a:r>
              <a:rPr lang="en-IN" dirty="0">
                <a:latin typeface="Cambria"/>
              </a:rPr>
              <a:t>Respiratory distress syndrome</a:t>
            </a:r>
          </a:p>
          <a:p>
            <a:pPr lvl="1" rtl="0"/>
            <a:r>
              <a:rPr lang="en-IN" dirty="0">
                <a:latin typeface="Cambria"/>
              </a:rPr>
              <a:t>Sepsis/meningitis confirmed by lab diagnosis</a:t>
            </a:r>
          </a:p>
          <a:p>
            <a:pPr lvl="1" rtl="0"/>
            <a:r>
              <a:rPr lang="en-IN" dirty="0">
                <a:latin typeface="Cambria"/>
              </a:rPr>
              <a:t>Metabolic complications like hypoglycaemia, hypocalcaemia, hypernatremia etc.</a:t>
            </a:r>
          </a:p>
          <a:p>
            <a:pPr lvl="1" rtl="0"/>
            <a:r>
              <a:rPr lang="en-IN" dirty="0">
                <a:latin typeface="Cambria"/>
              </a:rPr>
              <a:t>Babies requiring surgical intervention with congenital </a:t>
            </a:r>
            <a:r>
              <a:rPr lang="en-IN" dirty="0" smtClean="0">
                <a:latin typeface="Cambria"/>
              </a:rPr>
              <a:t>anomalies</a:t>
            </a:r>
            <a:endParaRPr lang="en-IN" dirty="0">
              <a:latin typeface="Cambri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txBox="1">
            <a:spLocks noGrp="1"/>
          </p:cNvSpPr>
          <p:nvPr>
            <p:ph type="body" sz="quarter" idx="1"/>
          </p:nvPr>
        </p:nvSpPr>
        <p:spPr>
          <a:xfrm>
            <a:off x="457200" y="533400"/>
            <a:ext cx="8229600" cy="5486400"/>
          </a:xfrm>
          <a:prstGeom prst="rect">
            <a:avLst/>
          </a:prstGeom>
        </p:spPr>
        <p:txBody>
          <a:bodyPr/>
          <a:lstStyle>
            <a:lvl1pPr lvl="0" rtl="0">
              <a:defRPr/>
            </a:lvl1pPr>
          </a:lstStyle>
          <a:p>
            <a:pPr marL="0" lvl="0" indent="0" algn="just">
              <a:buNone/>
            </a:pPr>
            <a:r>
              <a:rPr lang="en-IN" sz="2400" b="1" u="sng" dirty="0" smtClean="0">
                <a:latin typeface="Cambria"/>
              </a:rPr>
              <a:t>Treatment:</a:t>
            </a:r>
            <a:r>
              <a:rPr lang="en-IN" sz="2400" b="1" dirty="0" smtClean="0">
                <a:latin typeface="Cambria"/>
              </a:rPr>
              <a:t> </a:t>
            </a:r>
          </a:p>
          <a:p>
            <a:pPr marL="0" indent="0" algn="just">
              <a:buNone/>
            </a:pPr>
            <a:r>
              <a:rPr lang="en-IN" sz="2400" b="1" dirty="0" smtClean="0">
                <a:latin typeface="Cambria"/>
              </a:rPr>
              <a:t>All services to be provided free of cost</a:t>
            </a:r>
          </a:p>
          <a:p>
            <a:pPr marL="0" indent="0" algn="just"/>
            <a:r>
              <a:rPr lang="en-IN" sz="2400" dirty="0" smtClean="0">
                <a:latin typeface="Cambria"/>
              </a:rPr>
              <a:t> lab test/Diagnostic services.</a:t>
            </a:r>
          </a:p>
          <a:p>
            <a:pPr marL="0" indent="0" algn="just"/>
            <a:r>
              <a:rPr lang="en-IN" sz="2400" dirty="0" smtClean="0">
                <a:latin typeface="Cambria"/>
              </a:rPr>
              <a:t> Drugs</a:t>
            </a:r>
          </a:p>
          <a:p>
            <a:pPr marL="0" indent="0" algn="just"/>
            <a:r>
              <a:rPr lang="en-IN" sz="2400" dirty="0" smtClean="0">
                <a:latin typeface="Cambria"/>
              </a:rPr>
              <a:t> Procedures required for treatment.</a:t>
            </a:r>
          </a:p>
          <a:p>
            <a:pPr marL="0" indent="0" algn="just"/>
            <a:r>
              <a:rPr lang="en-IN" sz="2400" dirty="0" smtClean="0">
                <a:latin typeface="Cambria"/>
              </a:rPr>
              <a:t> In case where Ventilator support.</a:t>
            </a:r>
          </a:p>
          <a:p>
            <a:pPr marL="0" indent="0" algn="just"/>
            <a:r>
              <a:rPr lang="en-IN" sz="2400" dirty="0" smtClean="0">
                <a:latin typeface="Cambria"/>
              </a:rPr>
              <a:t> Any surgery</a:t>
            </a:r>
          </a:p>
          <a:p>
            <a:pPr marL="0" indent="0" algn="just"/>
            <a:r>
              <a:rPr lang="en-IN" sz="2400" dirty="0" smtClean="0">
                <a:latin typeface="Cambria"/>
              </a:rPr>
              <a:t> Vaccination of newborn, if not done.</a:t>
            </a:r>
          </a:p>
          <a:p>
            <a:pPr marL="0" lvl="0" indent="0" algn="just">
              <a:buNone/>
            </a:pPr>
            <a:r>
              <a:rPr lang="en-IN" sz="2400" b="1" u="sng" dirty="0" smtClean="0">
                <a:latin typeface="Cambria"/>
              </a:rPr>
              <a:t>Treatment Cost:</a:t>
            </a:r>
            <a:r>
              <a:rPr lang="en-IN" sz="2400" b="1" dirty="0" smtClean="0">
                <a:latin typeface="Cambria"/>
              </a:rPr>
              <a:t> </a:t>
            </a:r>
          </a:p>
          <a:p>
            <a:pPr lvl="0" algn="just"/>
            <a:r>
              <a:rPr lang="en-IN" sz="2400" dirty="0" smtClean="0">
                <a:latin typeface="Cambria"/>
              </a:rPr>
              <a:t>For</a:t>
            </a:r>
            <a:r>
              <a:rPr lang="en-IN" sz="2400" b="1" dirty="0" smtClean="0">
                <a:latin typeface="Cambria"/>
              </a:rPr>
              <a:t> </a:t>
            </a:r>
            <a:r>
              <a:rPr lang="en-IN" sz="2400" dirty="0" smtClean="0">
                <a:latin typeface="Cambria"/>
              </a:rPr>
              <a:t>every new born it is estimated to be Rs.7000 per day and such treatment may be required for approximately for 7 days, hence cost of treatment for single new born is estimated to be maximum of Rs.49,000. </a:t>
            </a:r>
          </a:p>
          <a:p>
            <a:pPr marL="0" indent="0" algn="just">
              <a:buNone/>
            </a:pPr>
            <a:endParaRPr lang="en-IN" sz="2400" dirty="0" smtClean="0">
              <a:latin typeface="Cambria"/>
            </a:endParaRPr>
          </a:p>
          <a:p>
            <a:pPr marL="0" lvl="0" indent="0" algn="just">
              <a:buNone/>
            </a:pPr>
            <a:endParaRPr lang="en-IN" sz="2400" dirty="0" smtClean="0">
              <a:latin typeface="Cambria"/>
            </a:endParaRPr>
          </a:p>
          <a:p>
            <a:pPr marL="0" indent="0" algn="just">
              <a:buNone/>
            </a:pPr>
            <a:endParaRPr lang="en-IN" sz="2400" dirty="0" smtClean="0">
              <a:latin typeface="Cambria"/>
            </a:endParaRPr>
          </a:p>
          <a:p>
            <a:pPr marL="0" indent="0" algn="just"/>
            <a:endParaRPr lang="en-IN" sz="2400" b="1" dirty="0">
              <a:latin typeface="Cambri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txBox="1">
            <a:spLocks noGrp="1"/>
          </p:cNvSpPr>
          <p:nvPr>
            <p:ph type="body" sz="quarter" idx="1"/>
          </p:nvPr>
        </p:nvSpPr>
        <p:spPr>
          <a:xfrm>
            <a:off x="457200" y="304800"/>
            <a:ext cx="8229600" cy="6172200"/>
          </a:xfrm>
          <a:prstGeom prst="rect">
            <a:avLst/>
          </a:prstGeom>
        </p:spPr>
        <p:txBody>
          <a:bodyPr/>
          <a:lstStyle>
            <a:lvl1pPr lvl="0" rtl="0">
              <a:defRPr/>
            </a:lvl1pPr>
          </a:lstStyle>
          <a:p>
            <a:pPr marL="0" indent="0" algn="just">
              <a:buNone/>
            </a:pPr>
            <a:endParaRPr lang="en-IN" sz="2400" b="1" u="sng" dirty="0" smtClean="0">
              <a:latin typeface="Cambria"/>
            </a:endParaRPr>
          </a:p>
          <a:p>
            <a:pPr marL="0" indent="0" algn="just">
              <a:buNone/>
            </a:pPr>
            <a:r>
              <a:rPr lang="en-IN" sz="2400" b="1" u="sng" dirty="0" smtClean="0">
                <a:latin typeface="Cambria"/>
              </a:rPr>
              <a:t>Responsibility of Hospital:</a:t>
            </a:r>
          </a:p>
          <a:p>
            <a:pPr marL="0" indent="0" algn="just"/>
            <a:r>
              <a:rPr lang="en-IN" sz="2400" dirty="0" smtClean="0">
                <a:latin typeface="Cambria"/>
              </a:rPr>
              <a:t> During the period of MoU, if the newborn dies due to any mistake or irresponsible behaviour of staff of hospital, it will the responsibility of hospital</a:t>
            </a:r>
          </a:p>
          <a:p>
            <a:pPr marL="0" indent="0" algn="just">
              <a:buNone/>
            </a:pPr>
            <a:endParaRPr lang="en-IN" sz="2400" dirty="0" smtClean="0">
              <a:latin typeface="Cambria"/>
            </a:endParaRPr>
          </a:p>
          <a:p>
            <a:pPr lvl="0" algn="just">
              <a:buNone/>
            </a:pPr>
            <a:r>
              <a:rPr lang="en-IN" sz="2400" b="1" u="sng" dirty="0" smtClean="0">
                <a:latin typeface="Cambria"/>
              </a:rPr>
              <a:t>Documents for payments:</a:t>
            </a:r>
            <a:r>
              <a:rPr lang="en-IN" sz="2400" b="1" dirty="0" smtClean="0">
                <a:latin typeface="Cambria"/>
              </a:rPr>
              <a:t> </a:t>
            </a:r>
          </a:p>
          <a:p>
            <a:pPr marL="0" indent="0" algn="just">
              <a:buNone/>
            </a:pPr>
            <a:r>
              <a:rPr lang="en-IN" sz="2400" dirty="0" smtClean="0">
                <a:latin typeface="Cambria"/>
              </a:rPr>
              <a:t>Following documents are required:</a:t>
            </a:r>
          </a:p>
          <a:p>
            <a:pPr marL="0" indent="0" algn="just"/>
            <a:r>
              <a:rPr lang="en-IN" sz="2400" dirty="0" smtClean="0">
                <a:latin typeface="Cambria"/>
              </a:rPr>
              <a:t> Register is to be maintained by Hospital for Balsakha-3 as      per the sample of GoG.</a:t>
            </a:r>
          </a:p>
          <a:p>
            <a:pPr marL="0" indent="0" algn="just"/>
            <a:r>
              <a:rPr lang="en-IN" sz="2400" dirty="0" smtClean="0">
                <a:latin typeface="Cambria"/>
              </a:rPr>
              <a:t> All records of treatment</a:t>
            </a:r>
          </a:p>
          <a:p>
            <a:pPr marL="0" indent="0" algn="just"/>
            <a:r>
              <a:rPr lang="en-IN" sz="2400" dirty="0" smtClean="0">
                <a:latin typeface="Cambria"/>
              </a:rPr>
              <a:t> Records required for processing the bills</a:t>
            </a:r>
          </a:p>
          <a:p>
            <a:pPr marL="273050" lvl="1" indent="0" algn="just"/>
            <a:r>
              <a:rPr lang="en-IN" sz="2200" dirty="0" smtClean="0">
                <a:latin typeface="Cambria"/>
              </a:rPr>
              <a:t> Application form</a:t>
            </a:r>
          </a:p>
          <a:p>
            <a:pPr marL="273050" lvl="1" indent="0" algn="just"/>
            <a:r>
              <a:rPr lang="en-IN" sz="2200" dirty="0" smtClean="0">
                <a:latin typeface="Cambria"/>
              </a:rPr>
              <a:t> Certificate of Parents of New born regarding free treatment.</a:t>
            </a:r>
          </a:p>
          <a:p>
            <a:pPr marL="273050" lvl="1" indent="0" algn="just"/>
            <a:r>
              <a:rPr lang="en-IN" sz="2200" dirty="0" smtClean="0">
                <a:latin typeface="Cambria"/>
              </a:rPr>
              <a:t>  Letter of Hospital regarding payment of bills</a:t>
            </a:r>
          </a:p>
          <a:p>
            <a:pPr marL="273050" lvl="1" indent="0" algn="just"/>
            <a:endParaRPr lang="en-IN" sz="2200" dirty="0" smtClean="0">
              <a:latin typeface="Cambria"/>
            </a:endParaRPr>
          </a:p>
          <a:p>
            <a:pPr marL="0" indent="0" algn="just"/>
            <a:endParaRPr lang="en-IN" sz="2400" dirty="0">
              <a:latin typeface="Cambria"/>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normAutofit fontScale="90000"/>
          </a:bodyPr>
          <a:lstStyle/>
          <a:p>
            <a:pPr algn="ctr"/>
            <a:r>
              <a:rPr lang="en-US" b="1" dirty="0" smtClean="0">
                <a:solidFill>
                  <a:schemeClr val="tx1"/>
                </a:solidFill>
              </a:rPr>
              <a:t>Public Private Partnership For              New-born and infant care</a:t>
            </a:r>
            <a:endParaRPr lang="en-US" b="1" dirty="0">
              <a:solidFill>
                <a:schemeClr val="tx1"/>
              </a:solidFill>
            </a:endParaRPr>
          </a:p>
        </p:txBody>
      </p:sp>
      <p:sp>
        <p:nvSpPr>
          <p:cNvPr id="3" name="Content Placeholder 2"/>
          <p:cNvSpPr>
            <a:spLocks noGrp="1"/>
          </p:cNvSpPr>
          <p:nvPr>
            <p:ph idx="1"/>
          </p:nvPr>
        </p:nvSpPr>
        <p:spPr/>
        <p:txBody>
          <a:bodyPr>
            <a:noAutofit/>
          </a:bodyPr>
          <a:lstStyle/>
          <a:p>
            <a:r>
              <a:rPr lang="en-US" sz="2800" dirty="0" smtClean="0"/>
              <a:t>Beneficiary </a:t>
            </a:r>
          </a:p>
          <a:p>
            <a:pPr marL="742950" lvl="2" indent="-342900" algn="just"/>
            <a:r>
              <a:rPr lang="en-US" sz="2400" dirty="0" smtClean="0"/>
              <a:t>Any newborn or infant visiting hospital irrespective of her socio-economic status of his/her parents.</a:t>
            </a:r>
          </a:p>
          <a:p>
            <a:r>
              <a:rPr lang="en-US" sz="2800" dirty="0" smtClean="0"/>
              <a:t>Type of services </a:t>
            </a:r>
          </a:p>
          <a:p>
            <a:pPr marL="857250" lvl="2" indent="-457200" algn="just">
              <a:buFont typeface="+mj-lt"/>
              <a:buAutoNum type="arabicPeriod"/>
            </a:pPr>
            <a:r>
              <a:rPr lang="en-US" sz="2400" dirty="0" smtClean="0">
                <a:solidFill>
                  <a:srgbClr val="000000"/>
                </a:solidFill>
              </a:rPr>
              <a:t>Any inborn or out born newborns or infants examined, investigated, treated for any abnormality etc.</a:t>
            </a:r>
          </a:p>
          <a:p>
            <a:pPr marL="857250" lvl="2" indent="-457200" algn="just">
              <a:buFont typeface="+mj-lt"/>
              <a:buAutoNum type="arabicPeriod"/>
            </a:pPr>
            <a:r>
              <a:rPr lang="en-US" sz="2400" dirty="0" smtClean="0"/>
              <a:t>Identified High </a:t>
            </a:r>
            <a:r>
              <a:rPr lang="en-US" sz="2400" dirty="0"/>
              <a:t>Risk </a:t>
            </a:r>
            <a:r>
              <a:rPr lang="en-US" sz="2400" dirty="0" smtClean="0">
                <a:solidFill>
                  <a:srgbClr val="000000"/>
                </a:solidFill>
              </a:rPr>
              <a:t>newborns/ infants admitted in NICU/ PICU and treated</a:t>
            </a:r>
            <a:r>
              <a:rPr lang="en-US" sz="2400" dirty="0" smtClean="0"/>
              <a:t>.</a:t>
            </a:r>
          </a:p>
          <a:p>
            <a:pPr marL="857250" lvl="2" indent="-457200" algn="just">
              <a:buFont typeface="+mj-lt"/>
              <a:buAutoNum type="arabicPeriod"/>
            </a:pPr>
            <a:r>
              <a:rPr lang="en-US" sz="2400" dirty="0" smtClean="0">
                <a:solidFill>
                  <a:srgbClr val="000000"/>
                </a:solidFill>
              </a:rPr>
              <a:t>newborns / infants given tertiary level care such as ventilator care, pediatric surgery, prolonged admission for surgical intervention or newborn weight less than 1200 gms at the time of birth etc</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normAutofit fontScale="90000"/>
          </a:bodyPr>
          <a:lstStyle/>
          <a:p>
            <a:pPr algn="ctr"/>
            <a:r>
              <a:rPr lang="en-US" b="1" dirty="0" smtClean="0">
                <a:solidFill>
                  <a:schemeClr val="tx1"/>
                </a:solidFill>
              </a:rPr>
              <a:t>Public Private Partnership For Maternal Health services</a:t>
            </a:r>
            <a:endParaRPr lang="en-US" b="1" dirty="0">
              <a:solidFill>
                <a:schemeClr val="tx1"/>
              </a:solidFill>
            </a:endParaRPr>
          </a:p>
        </p:txBody>
      </p:sp>
      <p:sp>
        <p:nvSpPr>
          <p:cNvPr id="3" name="Content Placeholder 2"/>
          <p:cNvSpPr>
            <a:spLocks noGrp="1"/>
          </p:cNvSpPr>
          <p:nvPr>
            <p:ph idx="1"/>
          </p:nvPr>
        </p:nvSpPr>
        <p:spPr/>
        <p:txBody>
          <a:bodyPr>
            <a:noAutofit/>
          </a:bodyPr>
          <a:lstStyle/>
          <a:p>
            <a:r>
              <a:rPr lang="en-US" sz="2200" dirty="0" smtClean="0"/>
              <a:t>Beneficiary </a:t>
            </a:r>
          </a:p>
          <a:p>
            <a:pPr marL="742950" lvl="2" indent="-342900" algn="just"/>
            <a:r>
              <a:rPr lang="en-US" sz="2200" dirty="0" smtClean="0"/>
              <a:t>Any Pregnant or postpartum mother or Women in reproductive age group visiting hospital irrespective of her socio-economic status.</a:t>
            </a:r>
          </a:p>
          <a:p>
            <a:r>
              <a:rPr lang="en-US" sz="2200" dirty="0" smtClean="0"/>
              <a:t>Type of services </a:t>
            </a:r>
          </a:p>
          <a:p>
            <a:pPr marL="857250" lvl="2" indent="-457200" algn="just">
              <a:buFont typeface="+mj-lt"/>
              <a:buAutoNum type="arabicPeriod"/>
            </a:pPr>
            <a:r>
              <a:rPr lang="en-US" sz="2200" dirty="0"/>
              <a:t>Pregnant and Post-Partum Mothers examined, investigated, </a:t>
            </a:r>
            <a:r>
              <a:rPr lang="en-US" sz="2200" dirty="0" smtClean="0"/>
              <a:t> suffering from Thallasamia, </a:t>
            </a:r>
            <a:r>
              <a:rPr lang="en-US" sz="2200" dirty="0"/>
              <a:t>Sickle Cell Anemic, Cardiac Diseases, Metabolic Diseases etc. who requires special </a:t>
            </a:r>
            <a:r>
              <a:rPr lang="en-US" sz="2200" dirty="0" smtClean="0"/>
              <a:t>attention.</a:t>
            </a:r>
          </a:p>
          <a:p>
            <a:pPr marL="857250" lvl="2" indent="-457200" algn="just">
              <a:buFont typeface="+mj-lt"/>
              <a:buAutoNum type="arabicPeriod"/>
            </a:pPr>
            <a:r>
              <a:rPr lang="en-US" sz="2200" dirty="0" smtClean="0"/>
              <a:t>Identified High </a:t>
            </a:r>
            <a:r>
              <a:rPr lang="en-US" sz="2200" dirty="0"/>
              <a:t>Risk </a:t>
            </a:r>
            <a:r>
              <a:rPr lang="en-US" sz="2200" dirty="0" smtClean="0"/>
              <a:t>beneficiary in NAC/PNC and intra-partum period as per Govt. Criteria.</a:t>
            </a:r>
          </a:p>
          <a:p>
            <a:pPr marL="857250" lvl="2" indent="-457200" algn="just">
              <a:buFont typeface="+mj-lt"/>
              <a:buAutoNum type="arabicPeriod"/>
            </a:pPr>
            <a:r>
              <a:rPr lang="en-US" sz="2200" dirty="0"/>
              <a:t>High Risk Mothers given tertiary level care such as ventilator care, </a:t>
            </a:r>
            <a:r>
              <a:rPr lang="en-US" sz="2200" dirty="0" smtClean="0"/>
              <a:t>Obst/Gynac </a:t>
            </a:r>
            <a:r>
              <a:rPr lang="en-US" sz="2200" dirty="0"/>
              <a:t>surgery, prolonged admission for Systemic Diseases, </a:t>
            </a:r>
            <a:r>
              <a:rPr lang="en-US" sz="2200" dirty="0" smtClean="0"/>
              <a:t>treatment or surgery for Obst/Gynac </a:t>
            </a:r>
            <a:r>
              <a:rPr lang="en-US" sz="2200" dirty="0"/>
              <a:t>Complications, Post-Partum Diseases etc. and </a:t>
            </a:r>
            <a:r>
              <a:rPr lang="en-US" sz="2200" dirty="0" smtClean="0"/>
              <a:t>who require </a:t>
            </a:r>
            <a:r>
              <a:rPr lang="en-US" sz="2200" dirty="0"/>
              <a:t>prolonged admission.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b="1" dirty="0" smtClean="0">
                <a:solidFill>
                  <a:schemeClr val="tx1"/>
                </a:solidFill>
              </a:rPr>
              <a:t>Treatment</a:t>
            </a:r>
            <a:endParaRPr lang="en-US" b="1" dirty="0">
              <a:solidFill>
                <a:schemeClr val="tx1"/>
              </a:solidFill>
            </a:endParaRPr>
          </a:p>
        </p:txBody>
      </p:sp>
      <p:sp>
        <p:nvSpPr>
          <p:cNvPr id="3" name="Content Placeholder 2"/>
          <p:cNvSpPr>
            <a:spLocks noGrp="1"/>
          </p:cNvSpPr>
          <p:nvPr>
            <p:ph idx="1"/>
          </p:nvPr>
        </p:nvSpPr>
        <p:spPr>
          <a:xfrm>
            <a:off x="381000" y="1447800"/>
            <a:ext cx="8305800" cy="4572000"/>
          </a:xfrm>
        </p:spPr>
        <p:txBody>
          <a:bodyPr>
            <a:normAutofit fontScale="85000" lnSpcReduction="10000"/>
          </a:bodyPr>
          <a:lstStyle/>
          <a:p>
            <a:pPr marL="857250" lvl="2" indent="-457200" algn="just">
              <a:lnSpc>
                <a:spcPct val="150000"/>
              </a:lnSpc>
            </a:pPr>
            <a:r>
              <a:rPr lang="en-US" sz="2800" dirty="0" smtClean="0"/>
              <a:t>All beneficiary falling under criteria-1 in both PPP are to be</a:t>
            </a:r>
          </a:p>
          <a:p>
            <a:pPr marL="857250" lvl="2" indent="-457200" algn="just">
              <a:lnSpc>
                <a:spcPct val="150000"/>
              </a:lnSpc>
              <a:buNone/>
            </a:pPr>
            <a:r>
              <a:rPr lang="en-US" sz="2800" dirty="0" smtClean="0"/>
              <a:t>       treated in OPD basis.  </a:t>
            </a:r>
          </a:p>
          <a:p>
            <a:pPr marL="857250" lvl="2" indent="-457200" algn="just">
              <a:lnSpc>
                <a:spcPct val="150000"/>
              </a:lnSpc>
            </a:pPr>
            <a:r>
              <a:rPr lang="en-US" sz="2800" dirty="0" smtClean="0"/>
              <a:t>All beneficiary falling under criteria-2 in both PPP are to be</a:t>
            </a:r>
          </a:p>
          <a:p>
            <a:pPr marL="857250" lvl="2" indent="-457200" algn="just">
              <a:lnSpc>
                <a:spcPct val="150000"/>
              </a:lnSpc>
              <a:buNone/>
            </a:pPr>
            <a:r>
              <a:rPr lang="en-US" sz="2800" dirty="0" smtClean="0"/>
              <a:t>      admitted and treated through medical management on IPD basis. </a:t>
            </a:r>
          </a:p>
          <a:p>
            <a:pPr marL="857250" lvl="2" indent="-457200" algn="just">
              <a:lnSpc>
                <a:spcPct val="150000"/>
              </a:lnSpc>
            </a:pPr>
            <a:r>
              <a:rPr lang="en-US" sz="2800" dirty="0" smtClean="0"/>
              <a:t>All beneficiary falling under criteria-3 on in both PPP are to Be admitted and treated either medical management or surgical intervention on IPD basis.</a:t>
            </a:r>
          </a:p>
          <a:p>
            <a:pPr marL="857250" lvl="2" indent="-457200" algn="just">
              <a:lnSpc>
                <a:spcPct val="150000"/>
              </a:lnSpc>
            </a:pPr>
            <a:r>
              <a:rPr lang="en-US" sz="2800" dirty="0" smtClean="0"/>
              <a:t>Under all 3 criteria treatment is to on FoC basis.</a:t>
            </a:r>
          </a:p>
          <a:p>
            <a:pPr marL="857250" lvl="2" indent="-457200" algn="just">
              <a:lnSpc>
                <a:spcPct val="150000"/>
              </a:lnSpc>
            </a:pPr>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a:solidFill>
            <a:srgbClr val="00B0F0"/>
          </a:solidFill>
        </p:spPr>
        <p:txBody>
          <a:bodyPr>
            <a:normAutofit/>
          </a:bodyPr>
          <a:lstStyle/>
          <a:p>
            <a:pPr algn="ctr"/>
            <a:r>
              <a:rPr lang="en-US" b="1" dirty="0" smtClean="0">
                <a:solidFill>
                  <a:schemeClr val="tx1"/>
                </a:solidFill>
              </a:rPr>
              <a:t>Nutrition Rehabilitation Center</a:t>
            </a:r>
            <a:endParaRPr lang="en-US" b="1" dirty="0">
              <a:solidFill>
                <a:schemeClr val="tx1"/>
              </a:solidFill>
            </a:endParaRPr>
          </a:p>
        </p:txBody>
      </p:sp>
      <p:sp>
        <p:nvSpPr>
          <p:cNvPr id="3" name="Content Placeholder 2"/>
          <p:cNvSpPr>
            <a:spLocks noGrp="1"/>
          </p:cNvSpPr>
          <p:nvPr>
            <p:ph idx="1"/>
          </p:nvPr>
        </p:nvSpPr>
        <p:spPr>
          <a:xfrm>
            <a:off x="304800" y="1447800"/>
            <a:ext cx="8458200" cy="4953000"/>
          </a:xfrm>
        </p:spPr>
        <p:txBody>
          <a:bodyPr>
            <a:noAutofit/>
          </a:bodyPr>
          <a:lstStyle/>
          <a:p>
            <a:pPr algn="ctr">
              <a:buNone/>
            </a:pPr>
            <a:r>
              <a:rPr lang="en-US" sz="2400" b="1" dirty="0" smtClean="0"/>
              <a:t>Nutrition Rehabilitation Center as "Bal Sanjeevani</a:t>
            </a:r>
          </a:p>
          <a:p>
            <a:pPr algn="ctr">
              <a:buNone/>
            </a:pPr>
            <a:r>
              <a:rPr lang="en-US" sz="2400" b="1" dirty="0" smtClean="0"/>
              <a:t>Kendra" at Medical College</a:t>
            </a:r>
          </a:p>
          <a:p>
            <a:pPr>
              <a:buNone/>
            </a:pPr>
            <a:r>
              <a:rPr lang="en-US" sz="2400" b="1" dirty="0" smtClean="0"/>
              <a:t>	Beneficiaries:</a:t>
            </a:r>
          </a:p>
          <a:p>
            <a:pPr>
              <a:buNone/>
            </a:pPr>
            <a:r>
              <a:rPr lang="en-US" sz="2400" dirty="0" smtClean="0"/>
              <a:t>     Severe acute Malnourished children who requires significant medical care identified by ASHAs, Government Health Staff, PHC or in regular OPD.</a:t>
            </a:r>
          </a:p>
          <a:p>
            <a:pPr>
              <a:buNone/>
            </a:pPr>
            <a:r>
              <a:rPr lang="en-US" sz="2400" b="1" dirty="0" smtClean="0"/>
              <a:t>	Benefit:</a:t>
            </a:r>
          </a:p>
          <a:p>
            <a:pPr algn="just">
              <a:buNone/>
            </a:pPr>
            <a:r>
              <a:rPr lang="en-US" sz="2400" dirty="0" smtClean="0"/>
              <a:t>	Under this program malnourished children are enrolled under the scheme and are provided treatment and nutritional care for 10-14 working days at center residentially, were they are provided 6-8 times supervised diet + micronutrient supplementation and medicines. </a:t>
            </a:r>
            <a:endParaRPr lang="en-US" sz="2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1371600"/>
            <a:ext cx="7772400" cy="3505200"/>
          </a:xfrm>
          <a:solidFill>
            <a:srgbClr val="00B0F0"/>
          </a:solidFill>
        </p:spPr>
        <p:txBody>
          <a:bodyPr/>
          <a:lstStyle/>
          <a:p>
            <a:pPr lvl="0" algn="ctr"/>
            <a:r>
              <a:rPr lang="en-US" b="1" dirty="0" smtClean="0">
                <a:solidFill>
                  <a:schemeClr val="tx1"/>
                </a:solidFill>
                <a:latin typeface="Times New Roman"/>
              </a:rPr>
              <a:t>Employees State Insurance Corporation-</a:t>
            </a:r>
            <a:r>
              <a:rPr lang="en-US" b="1" dirty="0" err="1" smtClean="0">
                <a:solidFill>
                  <a:schemeClr val="tx1"/>
                </a:solidFill>
                <a:latin typeface="Times New Roman"/>
              </a:rPr>
              <a:t>MoU</a:t>
            </a:r>
            <a:r>
              <a:rPr lang="en-US" b="1" dirty="0" smtClean="0">
                <a:solidFill>
                  <a:schemeClr val="tx1"/>
                </a:solidFill>
                <a:latin typeface="Times New Roman"/>
              </a:rPr>
              <a:t> for </a:t>
            </a:r>
            <a:br>
              <a:rPr lang="en-US" b="1" dirty="0" smtClean="0">
                <a:solidFill>
                  <a:schemeClr val="tx1"/>
                </a:solidFill>
                <a:latin typeface="Times New Roman"/>
              </a:rPr>
            </a:br>
            <a:r>
              <a:rPr lang="en-US" b="1" dirty="0" smtClean="0">
                <a:solidFill>
                  <a:schemeClr val="tx1"/>
                </a:solidFill>
              </a:rPr>
              <a:t>Super Specialty Treatment </a:t>
            </a:r>
            <a:br>
              <a:rPr lang="en-US" b="1" dirty="0" smtClean="0">
                <a:solidFill>
                  <a:schemeClr val="tx1"/>
                </a:solidFill>
              </a:rPr>
            </a:br>
            <a:r>
              <a:rPr lang="en-US" b="1" dirty="0" smtClean="0">
                <a:solidFill>
                  <a:schemeClr val="tx1"/>
                </a:solidFill>
              </a:rPr>
              <a:t>&amp;</a:t>
            </a:r>
            <a:br>
              <a:rPr lang="en-US" b="1" dirty="0" smtClean="0">
                <a:solidFill>
                  <a:schemeClr val="tx1"/>
                </a:solidFill>
              </a:rPr>
            </a:br>
            <a:r>
              <a:rPr lang="en-US" b="1" dirty="0" smtClean="0">
                <a:solidFill>
                  <a:schemeClr val="tx1"/>
                </a:solidFill>
              </a:rPr>
              <a:t>Super Specialty Investigations</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944562"/>
          </a:xfrm>
        </p:spPr>
        <p:txBody>
          <a:bodyPr/>
          <a:lstStyle/>
          <a:p>
            <a:r>
              <a:rPr lang="en-US" b="1" dirty="0" smtClean="0">
                <a:solidFill>
                  <a:schemeClr val="tx1"/>
                </a:solidFill>
              </a:rPr>
              <a:t>Clusters -Super </a:t>
            </a:r>
            <a:r>
              <a:rPr lang="en-US" b="1" dirty="0">
                <a:solidFill>
                  <a:schemeClr val="tx1"/>
                </a:solidFill>
              </a:rPr>
              <a:t>Specialty Treatment</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pPr lvl="0"/>
            <a:r>
              <a:rPr lang="en-US" dirty="0"/>
              <a:t>Cardiology</a:t>
            </a:r>
            <a:endParaRPr lang="en-US" dirty="0" smtClean="0"/>
          </a:p>
          <a:p>
            <a:pPr lvl="0"/>
            <a:r>
              <a:rPr lang="en-US" dirty="0"/>
              <a:t>Cardiothoracic Vascular Surgery</a:t>
            </a:r>
            <a:endParaRPr lang="en-US" dirty="0" smtClean="0"/>
          </a:p>
          <a:p>
            <a:pPr lvl="0"/>
            <a:r>
              <a:rPr lang="en-US" dirty="0"/>
              <a:t>Neurology &amp; Neurosurgery</a:t>
            </a:r>
            <a:endParaRPr lang="en-US" dirty="0" smtClean="0"/>
          </a:p>
          <a:p>
            <a:pPr lvl="0"/>
            <a:r>
              <a:rPr lang="en-US" dirty="0"/>
              <a:t>Pediatric Surgery</a:t>
            </a:r>
            <a:endParaRPr lang="en-US" dirty="0" smtClean="0"/>
          </a:p>
          <a:p>
            <a:pPr lvl="0"/>
            <a:r>
              <a:rPr lang="en-US" dirty="0"/>
              <a:t>Oncology &amp;  </a:t>
            </a:r>
            <a:r>
              <a:rPr lang="en-US" dirty="0" err="1"/>
              <a:t>Onco</a:t>
            </a:r>
            <a:r>
              <a:rPr lang="en-US" dirty="0"/>
              <a:t> surgery</a:t>
            </a:r>
            <a:endParaRPr lang="en-US" dirty="0" smtClean="0"/>
          </a:p>
          <a:p>
            <a:pPr lvl="0"/>
            <a:r>
              <a:rPr lang="en-US" dirty="0"/>
              <a:t>Urology </a:t>
            </a:r>
            <a:endParaRPr lang="en-US" dirty="0" smtClean="0"/>
          </a:p>
          <a:p>
            <a:pPr lvl="0"/>
            <a:r>
              <a:rPr lang="en-US" dirty="0"/>
              <a:t>Nephrology</a:t>
            </a:r>
            <a:endParaRPr lang="en-US" dirty="0" smtClean="0"/>
          </a:p>
          <a:p>
            <a:pPr lvl="0"/>
            <a:r>
              <a:rPr lang="en-US" dirty="0"/>
              <a:t>Endocrinology &amp; Endocrine Surgery</a:t>
            </a:r>
            <a:endParaRPr lang="en-US" dirty="0" smtClean="0"/>
          </a:p>
          <a:p>
            <a:pPr lvl="0"/>
            <a:r>
              <a:rPr lang="en-US" dirty="0"/>
              <a:t>Burns and Plastic Surgery</a:t>
            </a:r>
            <a:endParaRPr lang="en-US" dirty="0" smtClean="0"/>
          </a:p>
          <a:p>
            <a:r>
              <a:rPr lang="en-US" dirty="0"/>
              <a:t>Reconstruction Surgery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lstStyle/>
          <a:p>
            <a:r>
              <a:rPr lang="en-US" sz="3200" dirty="0" smtClean="0">
                <a:solidFill>
                  <a:srgbClr val="002060"/>
                </a:solidFill>
              </a:rPr>
              <a:t>Who is eligible under “MA Vatsalya” Yojana</a:t>
            </a:r>
            <a:endParaRPr lang="en-US" sz="3200" dirty="0">
              <a:solidFill>
                <a:srgbClr val="002060"/>
              </a:solidFill>
            </a:endParaRPr>
          </a:p>
        </p:txBody>
      </p:sp>
      <p:sp>
        <p:nvSpPr>
          <p:cNvPr id="3" name="Text Placeholder 2"/>
          <p:cNvSpPr>
            <a:spLocks noGrp="1"/>
          </p:cNvSpPr>
          <p:nvPr>
            <p:ph type="body" sz="quarter" idx="1"/>
          </p:nvPr>
        </p:nvSpPr>
        <p:spPr>
          <a:xfrm>
            <a:off x="533400" y="1447800"/>
            <a:ext cx="8382000" cy="4572000"/>
          </a:xfrm>
        </p:spPr>
        <p:txBody>
          <a:bodyPr/>
          <a:lstStyle/>
          <a:p>
            <a:pPr lvl="1" algn="just">
              <a:lnSpc>
                <a:spcPct val="150000"/>
              </a:lnSpc>
            </a:pPr>
            <a:r>
              <a:rPr lang="en-US" dirty="0" smtClean="0"/>
              <a:t>Families are having an annual income up to Rs.4.00 lakh.</a:t>
            </a:r>
            <a:endParaRPr lang="en-US" sz="2000" dirty="0" smtClean="0"/>
          </a:p>
          <a:p>
            <a:pPr lvl="1" algn="just">
              <a:lnSpc>
                <a:spcPct val="150000"/>
              </a:lnSpc>
            </a:pPr>
            <a:r>
              <a:rPr lang="en-US" dirty="0" smtClean="0"/>
              <a:t>All urban &amp; rural ASHAs (</a:t>
            </a:r>
            <a:r>
              <a:rPr lang="en-US" u="heavy" dirty="0" smtClean="0">
                <a:hlinkClick r:id="rId2"/>
              </a:rPr>
              <a:t>Accredited Social Health Activist</a:t>
            </a:r>
            <a:r>
              <a:rPr lang="en-US" dirty="0" smtClean="0"/>
              <a:t>),</a:t>
            </a:r>
            <a:endParaRPr lang="en-US" sz="2000" dirty="0" smtClean="0"/>
          </a:p>
          <a:p>
            <a:pPr lvl="1" algn="just">
              <a:lnSpc>
                <a:spcPct val="150000"/>
              </a:lnSpc>
            </a:pPr>
            <a:r>
              <a:rPr lang="en-US" dirty="0" smtClean="0"/>
              <a:t>Accredited Reporters</a:t>
            </a:r>
            <a:endParaRPr lang="en-US" sz="2000" dirty="0" smtClean="0"/>
          </a:p>
          <a:p>
            <a:pPr lvl="1" algn="just">
              <a:lnSpc>
                <a:spcPct val="150000"/>
              </a:lnSpc>
            </a:pPr>
            <a:r>
              <a:rPr lang="en-US" dirty="0" smtClean="0"/>
              <a:t>Fix pay employees of class-3 &amp; 4 appointed by state government</a:t>
            </a:r>
            <a:endParaRPr lang="en-US" sz="2000" dirty="0" smtClean="0"/>
          </a:p>
          <a:p>
            <a:pPr lvl="1" algn="just">
              <a:lnSpc>
                <a:spcPct val="150000"/>
              </a:lnSpc>
            </a:pPr>
            <a:r>
              <a:rPr lang="en-US" dirty="0" smtClean="0"/>
              <a:t>U-win Card holders.</a:t>
            </a:r>
            <a:endParaRPr lang="en-US" sz="2000" dirty="0" smtClean="0"/>
          </a:p>
          <a:p>
            <a:pPr lvl="1" algn="just">
              <a:lnSpc>
                <a:spcPct val="150000"/>
              </a:lnSpc>
            </a:pPr>
            <a:r>
              <a:rPr lang="en-US" dirty="0" smtClean="0"/>
              <a:t>Senior citizens of those families with annual income up to Rs. 6 lakh</a:t>
            </a:r>
            <a:endParaRPr lang="en-US" sz="20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001000" cy="1066800"/>
          </a:xfrm>
        </p:spPr>
        <p:txBody>
          <a:bodyPr/>
          <a:lstStyle/>
          <a:p>
            <a:r>
              <a:rPr lang="en-US" sz="2800" b="1" dirty="0" smtClean="0">
                <a:solidFill>
                  <a:srgbClr val="002060"/>
                </a:solidFill>
              </a:rPr>
              <a:t>How much medical coverage is provided under “MA” &amp; “MA Vatsalya” Yojana?</a:t>
            </a:r>
            <a:endParaRPr lang="en-US" sz="2800" dirty="0">
              <a:solidFill>
                <a:srgbClr val="002060"/>
              </a:solidFill>
            </a:endParaRPr>
          </a:p>
        </p:txBody>
      </p:sp>
      <p:sp>
        <p:nvSpPr>
          <p:cNvPr id="3" name="Text Placeholder 2"/>
          <p:cNvSpPr>
            <a:spLocks noGrp="1"/>
          </p:cNvSpPr>
          <p:nvPr>
            <p:ph type="body" sz="quarter" idx="1"/>
          </p:nvPr>
        </p:nvSpPr>
        <p:spPr>
          <a:xfrm>
            <a:off x="533400" y="1447800"/>
            <a:ext cx="8305800" cy="4876800"/>
          </a:xfrm>
        </p:spPr>
        <p:txBody>
          <a:bodyPr/>
          <a:lstStyle/>
          <a:p>
            <a:pPr algn="just"/>
            <a:r>
              <a:rPr lang="en-US" dirty="0" smtClean="0"/>
              <a:t>“MA” &amp; “MA Vatsalya” Yojana provides tertiary medical coverage up to Rs. 5,00,000/- for a family on a floater basis.</a:t>
            </a:r>
          </a:p>
          <a:p>
            <a:pPr algn="just"/>
            <a:endParaRPr lang="en-US" dirty="0" smtClean="0"/>
          </a:p>
          <a:p>
            <a:pPr algn="just"/>
            <a:r>
              <a:rPr lang="en-US" dirty="0" smtClean="0"/>
              <a:t> Kidney Transplant, Liver Transplant, Kidney + Pancrease Transplant procedures are covered with benefit up to                         Rs. 5,00,000/- under scheme. </a:t>
            </a:r>
          </a:p>
          <a:p>
            <a:pPr algn="just"/>
            <a:endParaRPr lang="en-US" dirty="0" smtClean="0"/>
          </a:p>
          <a:p>
            <a:pPr algn="just"/>
            <a:r>
              <a:rPr lang="en-US" dirty="0" smtClean="0"/>
              <a:t>Knee and Hip replacement procedures are covered.</a:t>
            </a:r>
          </a:p>
          <a:p>
            <a:pPr algn="just"/>
            <a:endParaRPr lang="en-US" dirty="0" smtClean="0"/>
          </a:p>
          <a:p>
            <a:pPr algn="just"/>
            <a:r>
              <a:rPr lang="en-US" dirty="0" smtClean="0"/>
              <a:t> Rs. 300/- is paid to the beneficiary as transportation charges for every instance of availing treatment from the empanelled hospital.</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3"/>
          </p:nvPr>
        </p:nvSpPr>
        <p:spPr>
          <a:xfrm>
            <a:off x="609600" y="304800"/>
            <a:ext cx="7772400" cy="990600"/>
          </a:xfrm>
        </p:spPr>
        <p:txBody>
          <a:bodyPr/>
          <a:lstStyle/>
          <a:p>
            <a:pPr algn="ctr"/>
            <a:r>
              <a:rPr lang="en-US" dirty="0" smtClean="0">
                <a:solidFill>
                  <a:srgbClr val="002060"/>
                </a:solidFill>
              </a:rPr>
              <a:t>Our Hospital is empanelled under the scheme for Following Clusters.</a:t>
            </a:r>
          </a:p>
        </p:txBody>
      </p:sp>
      <p:sp>
        <p:nvSpPr>
          <p:cNvPr id="6" name="Text Placeholder 5"/>
          <p:cNvSpPr>
            <a:spLocks noGrp="1"/>
          </p:cNvSpPr>
          <p:nvPr>
            <p:ph type="body" sz="half" idx="2"/>
          </p:nvPr>
        </p:nvSpPr>
        <p:spPr>
          <a:xfrm>
            <a:off x="228600" y="1524000"/>
            <a:ext cx="4953000" cy="5029200"/>
          </a:xfrm>
        </p:spPr>
        <p:txBody>
          <a:bodyPr/>
          <a:lstStyle/>
          <a:p>
            <a:pPr lvl="1"/>
            <a:r>
              <a:rPr lang="en-US" dirty="0" smtClean="0"/>
              <a:t>Cluster: 1 - Burns &amp; plastic Surgery</a:t>
            </a:r>
            <a:endParaRPr lang="en-IN" dirty="0" smtClean="0"/>
          </a:p>
          <a:p>
            <a:pPr lvl="1"/>
            <a:r>
              <a:rPr lang="en-US" dirty="0" smtClean="0"/>
              <a:t>Cluster: 2 - Cardiology</a:t>
            </a:r>
            <a:endParaRPr lang="en-IN" dirty="0" smtClean="0"/>
          </a:p>
          <a:p>
            <a:pPr lvl="1"/>
            <a:r>
              <a:rPr lang="en-US" dirty="0" smtClean="0"/>
              <a:t>Cluster: 3 - Cardiac Thoracic Surgery</a:t>
            </a:r>
            <a:endParaRPr lang="en-IN" dirty="0" smtClean="0"/>
          </a:p>
          <a:p>
            <a:pPr lvl="1"/>
            <a:r>
              <a:rPr lang="en-US" dirty="0" smtClean="0"/>
              <a:t>Cluster: 4 - Cardio Vascular Surgery</a:t>
            </a:r>
            <a:endParaRPr lang="en-IN" dirty="0" smtClean="0"/>
          </a:p>
          <a:p>
            <a:pPr lvl="1"/>
            <a:r>
              <a:rPr lang="en-US" dirty="0" smtClean="0"/>
              <a:t>Cluster: 5 -  Genito Urinary Surgery(Renal)/ Dialysis</a:t>
            </a:r>
            <a:endParaRPr lang="en-IN" dirty="0" smtClean="0"/>
          </a:p>
          <a:p>
            <a:pPr lvl="1"/>
            <a:r>
              <a:rPr lang="en-US" dirty="0" smtClean="0"/>
              <a:t>Cluster: 6- Neurosurgery/Neurology</a:t>
            </a:r>
          </a:p>
          <a:p>
            <a:pPr lvl="1">
              <a:buNone/>
            </a:pPr>
            <a:r>
              <a:rPr lang="en-US" dirty="0" smtClean="0"/>
              <a:t>    Interventional Neuroradiology</a:t>
            </a:r>
            <a:endParaRPr lang="en-IN" dirty="0" smtClean="0"/>
          </a:p>
          <a:p>
            <a:pPr lvl="1"/>
            <a:r>
              <a:rPr lang="en-US" dirty="0" smtClean="0"/>
              <a:t>Cluster: 7 - Pediatric Surgery</a:t>
            </a:r>
          </a:p>
          <a:p>
            <a:pPr lvl="1"/>
            <a:r>
              <a:rPr lang="en-US" dirty="0" smtClean="0"/>
              <a:t>Cluster: 8 - Poly-Trauma</a:t>
            </a:r>
          </a:p>
          <a:p>
            <a:pPr lvl="1"/>
            <a:endParaRPr lang="en-IN" dirty="0" smtClean="0"/>
          </a:p>
        </p:txBody>
      </p:sp>
      <p:sp>
        <p:nvSpPr>
          <p:cNvPr id="8" name="Text Placeholder 7"/>
          <p:cNvSpPr>
            <a:spLocks noGrp="1"/>
          </p:cNvSpPr>
          <p:nvPr>
            <p:ph type="body" sz="half" idx="4"/>
          </p:nvPr>
        </p:nvSpPr>
        <p:spPr>
          <a:xfrm>
            <a:off x="4724400" y="1524000"/>
            <a:ext cx="4419600" cy="4419600"/>
          </a:xfrm>
        </p:spPr>
        <p:txBody>
          <a:bodyPr/>
          <a:lstStyle/>
          <a:p>
            <a:pPr lvl="1"/>
            <a:r>
              <a:rPr lang="en-US" dirty="0" smtClean="0"/>
              <a:t>Cluster: 14 - Knee &amp; Hip - Joint Replacement</a:t>
            </a:r>
            <a:endParaRPr lang="en-IN" dirty="0" smtClean="0"/>
          </a:p>
          <a:p>
            <a:pPr lvl="1"/>
            <a:r>
              <a:rPr lang="en-US" dirty="0" smtClean="0"/>
              <a:t>Cluster: 16 - Ortorinolaryngology (ENT)</a:t>
            </a:r>
            <a:endParaRPr lang="en-IN" dirty="0" smtClean="0"/>
          </a:p>
          <a:p>
            <a:pPr lvl="1"/>
            <a:r>
              <a:rPr lang="en-US" dirty="0" smtClean="0"/>
              <a:t>Cluster: 17 - Obstetrics &amp; Gynecology</a:t>
            </a:r>
            <a:endParaRPr lang="en-IN" dirty="0" smtClean="0"/>
          </a:p>
          <a:p>
            <a:pPr lvl="1"/>
            <a:r>
              <a:rPr lang="en-US" dirty="0" smtClean="0"/>
              <a:t>Cluster: 18 - Ophthalmology</a:t>
            </a:r>
            <a:endParaRPr lang="en-IN" dirty="0" smtClean="0"/>
          </a:p>
          <a:p>
            <a:pPr lvl="1"/>
            <a:r>
              <a:rPr lang="en-US" dirty="0" smtClean="0"/>
              <a:t>Cluster: 19 - General Surgery</a:t>
            </a:r>
            <a:endParaRPr lang="en-IN" dirty="0" smtClean="0"/>
          </a:p>
          <a:p>
            <a:pPr lvl="1"/>
            <a:r>
              <a:rPr lang="en-US" dirty="0" smtClean="0"/>
              <a:t>Cluster: 20 -  Oral and Maxillo-Facial Surgery</a:t>
            </a:r>
            <a:endParaRPr lang="en-IN" dirty="0" smtClean="0"/>
          </a:p>
          <a:p>
            <a:pPr lvl="1"/>
            <a:r>
              <a:rPr lang="en-US" dirty="0" smtClean="0"/>
              <a:t>Cluster: 26 - Orthopedics</a:t>
            </a:r>
            <a:endParaRPr lang="en-IN"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lstStyle/>
          <a:p>
            <a:pPr algn="ctr"/>
            <a:r>
              <a:rPr lang="en-IN" sz="2800" b="1" dirty="0" smtClean="0">
                <a:solidFill>
                  <a:schemeClr val="tx1"/>
                </a:solidFill>
              </a:rPr>
              <a:t>Mandatory Documents Under the MA scheme</a:t>
            </a:r>
            <a:endParaRPr lang="en-IN" sz="2800" b="1" dirty="0">
              <a:solidFill>
                <a:schemeClr val="tx1"/>
              </a:solidFill>
            </a:endParaRPr>
          </a:p>
        </p:txBody>
      </p:sp>
      <p:sp>
        <p:nvSpPr>
          <p:cNvPr id="3" name="Text Placeholder 2"/>
          <p:cNvSpPr>
            <a:spLocks noGrp="1"/>
          </p:cNvSpPr>
          <p:nvPr>
            <p:ph type="body" sz="quarter" idx="1"/>
          </p:nvPr>
        </p:nvSpPr>
        <p:spPr>
          <a:xfrm>
            <a:off x="914400" y="762000"/>
            <a:ext cx="7772400" cy="5638800"/>
          </a:xfrm>
        </p:spPr>
        <p:txBody>
          <a:bodyPr/>
          <a:lstStyle/>
          <a:p>
            <a:pPr>
              <a:buFont typeface="Wingdings" pitchFamily="2" charset="2"/>
              <a:buChar char="Ø"/>
            </a:pPr>
            <a:r>
              <a:rPr lang="en-IN" sz="2400" b="1" u="sng" dirty="0" smtClean="0"/>
              <a:t>For Registration:-</a:t>
            </a:r>
          </a:p>
          <a:p>
            <a:pPr>
              <a:buFont typeface="Arial" pitchFamily="34" charset="0"/>
              <a:buChar char="•"/>
            </a:pPr>
            <a:r>
              <a:rPr lang="en-IN" sz="2400" dirty="0" smtClean="0"/>
              <a:t>MA Card</a:t>
            </a:r>
          </a:p>
          <a:p>
            <a:pPr>
              <a:buFont typeface="Arial" pitchFamily="34" charset="0"/>
              <a:buChar char="•"/>
            </a:pPr>
            <a:r>
              <a:rPr lang="en-IN" sz="2400" dirty="0" smtClean="0"/>
              <a:t>Patient</a:t>
            </a:r>
          </a:p>
          <a:p>
            <a:pPr>
              <a:buFont typeface="Arial" pitchFamily="34" charset="0"/>
              <a:buChar char="•"/>
            </a:pPr>
            <a:r>
              <a:rPr lang="en-IN" sz="2400" dirty="0" smtClean="0"/>
              <a:t>Patient’s Aadhaar Card</a:t>
            </a:r>
          </a:p>
          <a:p>
            <a:pPr>
              <a:buFont typeface="Arial" pitchFamily="34" charset="0"/>
              <a:buChar char="•"/>
            </a:pPr>
            <a:r>
              <a:rPr lang="en-IN" sz="2400" dirty="0" smtClean="0"/>
              <a:t>If Patient finger print do not come then Patient relative</a:t>
            </a:r>
          </a:p>
          <a:p>
            <a:pPr>
              <a:buFont typeface="Arial" pitchFamily="34" charset="0"/>
              <a:buChar char="•"/>
            </a:pPr>
            <a:r>
              <a:rPr lang="en-IN" sz="2400" dirty="0" smtClean="0"/>
              <a:t>IPD file with MA cluster number and surgery name with singe and stamp of treating consultant</a:t>
            </a:r>
          </a:p>
          <a:p>
            <a:pPr>
              <a:buNone/>
            </a:pPr>
            <a:endParaRPr lang="en-IN" sz="2400" dirty="0" smtClean="0"/>
          </a:p>
          <a:p>
            <a:pPr>
              <a:buFont typeface="Wingdings" pitchFamily="2" charset="2"/>
              <a:buChar char="Ø"/>
            </a:pPr>
            <a:r>
              <a:rPr lang="en-IN" sz="2400" b="1" u="sng" dirty="0" smtClean="0"/>
              <a:t>For  Preauth Approval:-</a:t>
            </a:r>
          </a:p>
          <a:p>
            <a:pPr>
              <a:buFont typeface="Arial" pitchFamily="34" charset="0"/>
              <a:buChar char="•"/>
            </a:pPr>
            <a:r>
              <a:rPr lang="en-IN" sz="2400" dirty="0" smtClean="0"/>
              <a:t>Detail Clinical Note with Surgeon sign and stamp</a:t>
            </a:r>
          </a:p>
          <a:p>
            <a:pPr>
              <a:buFont typeface="Arial" pitchFamily="34" charset="0"/>
              <a:buChar char="•"/>
            </a:pPr>
            <a:r>
              <a:rPr lang="en-IN" sz="2400" dirty="0" smtClean="0"/>
              <a:t>Pre-op Investigations (Printed with Consultant Sing &amp; Stamp)</a:t>
            </a:r>
          </a:p>
          <a:p>
            <a:pPr>
              <a:buFont typeface="Arial" pitchFamily="34" charset="0"/>
              <a:buChar char="•"/>
            </a:pPr>
            <a:r>
              <a:rPr lang="en-IN" sz="2400" dirty="0" smtClean="0"/>
              <a:t>Clinical Photo (where applicable)</a:t>
            </a:r>
          </a:p>
          <a:p>
            <a:pPr>
              <a:buFont typeface="Arial" pitchFamily="34" charset="0"/>
              <a:buChar char="•"/>
            </a:pPr>
            <a:r>
              <a:rPr lang="en-IN" sz="2400" dirty="0" smtClean="0"/>
              <a:t>Treatment Plan with singe and stamp of treating consultant</a:t>
            </a:r>
          </a:p>
          <a:p>
            <a:pPr>
              <a:buFont typeface="Arial" pitchFamily="34" charset="0"/>
              <a:buChar char="•"/>
            </a:pPr>
            <a:endParaRPr lang="en-IN" sz="2800" dirty="0" smtClean="0"/>
          </a:p>
          <a:p>
            <a:pPr>
              <a:buNone/>
            </a:pPr>
            <a:endParaRPr lang="en-IN" sz="2800" u="sng" dirty="0" smtClean="0"/>
          </a:p>
          <a:p>
            <a:pPr>
              <a:buFont typeface="Wingdings" pitchFamily="2" charset="2"/>
              <a:buChar char="Ø"/>
            </a:pPr>
            <a:endParaRPr lang="en-IN" dirty="0" smtClean="0"/>
          </a:p>
          <a:p>
            <a:pPr>
              <a:buNone/>
            </a:pPr>
            <a:endParaRPr lang="en-IN" dirty="0" smtClean="0"/>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lstStyle/>
          <a:p>
            <a:r>
              <a:rPr lang="en-IN" b="1" dirty="0" smtClean="0">
                <a:solidFill>
                  <a:schemeClr val="tx1"/>
                </a:solidFill>
              </a:rPr>
              <a:t>Continue:-</a:t>
            </a:r>
            <a:endParaRPr lang="en-IN" b="1" dirty="0">
              <a:solidFill>
                <a:schemeClr val="tx1"/>
              </a:solidFill>
            </a:endParaRPr>
          </a:p>
        </p:txBody>
      </p:sp>
      <p:sp>
        <p:nvSpPr>
          <p:cNvPr id="3" name="Text Placeholder 2"/>
          <p:cNvSpPr>
            <a:spLocks noGrp="1"/>
          </p:cNvSpPr>
          <p:nvPr>
            <p:ph type="body" sz="quarter" idx="1"/>
          </p:nvPr>
        </p:nvSpPr>
        <p:spPr>
          <a:xfrm>
            <a:off x="914400" y="990600"/>
            <a:ext cx="7772400" cy="5029200"/>
          </a:xfrm>
        </p:spPr>
        <p:txBody>
          <a:bodyPr/>
          <a:lstStyle/>
          <a:p>
            <a:pPr>
              <a:buFont typeface="Wingdings" pitchFamily="2" charset="2"/>
              <a:buChar char="Ø"/>
            </a:pPr>
            <a:r>
              <a:rPr lang="en-IN" b="1" u="sng" dirty="0" smtClean="0"/>
              <a:t>For Discharge:-</a:t>
            </a:r>
          </a:p>
          <a:p>
            <a:r>
              <a:rPr lang="en-IN" dirty="0" smtClean="0"/>
              <a:t>Detail OT Note with Consultant sign and stamp/Detail Daily Note, Nursing Chart, Vital Chart, Drugs Chart</a:t>
            </a:r>
          </a:p>
          <a:p>
            <a:r>
              <a:rPr lang="en-IN" dirty="0" smtClean="0"/>
              <a:t>Scar Photo (where Applicable)</a:t>
            </a:r>
          </a:p>
          <a:p>
            <a:r>
              <a:rPr lang="en-IN" dirty="0" smtClean="0"/>
              <a:t>Anaesthesia Note</a:t>
            </a:r>
          </a:p>
          <a:p>
            <a:r>
              <a:rPr lang="en-IN" dirty="0" smtClean="0"/>
              <a:t>Consent for surgery (Hospital Form)</a:t>
            </a:r>
          </a:p>
          <a:p>
            <a:r>
              <a:rPr lang="en-IN" dirty="0" smtClean="0"/>
              <a:t>Implant Sticker (where Applicable)</a:t>
            </a:r>
          </a:p>
          <a:p>
            <a:r>
              <a:rPr lang="en-IN" dirty="0" smtClean="0"/>
              <a:t>Post Op Reports Printed with radiologist sign and stamp</a:t>
            </a:r>
          </a:p>
          <a:p>
            <a:r>
              <a:rPr lang="en-IN" dirty="0" smtClean="0"/>
              <a:t>Complete Discharge Summary</a:t>
            </a:r>
          </a:p>
          <a:p>
            <a:r>
              <a:rPr lang="en-IN" dirty="0" smtClean="0"/>
              <a:t>Patient</a:t>
            </a:r>
          </a:p>
          <a:p>
            <a:pPr>
              <a:buNone/>
            </a:pP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772400" cy="990600"/>
          </a:xfrm>
          <a:solidFill>
            <a:srgbClr val="00B0F0"/>
          </a:solidFill>
        </p:spPr>
        <p:txBody>
          <a:bodyPr/>
          <a:lstStyle/>
          <a:p>
            <a:pPr algn="ctr"/>
            <a:r>
              <a:rPr lang="en-IN" sz="2800" b="1" dirty="0" smtClean="0">
                <a:solidFill>
                  <a:schemeClr val="tx1"/>
                </a:solidFill>
              </a:rPr>
              <a:t>Ayushman Bharat Pradhan Mantri Jan Arogya Yojana (AB-PMJAY</a:t>
            </a:r>
            <a:r>
              <a:rPr lang="en-IN" sz="3200" b="1" dirty="0" smtClean="0">
                <a:solidFill>
                  <a:schemeClr val="tx1"/>
                </a:solidFill>
              </a:rPr>
              <a:t>)</a:t>
            </a:r>
            <a:endParaRPr lang="en-IN" sz="3200" b="1" dirty="0">
              <a:solidFill>
                <a:schemeClr val="tx1"/>
              </a:solidFill>
            </a:endParaRPr>
          </a:p>
        </p:txBody>
      </p:sp>
      <p:sp>
        <p:nvSpPr>
          <p:cNvPr id="3" name="Text Placeholder 2"/>
          <p:cNvSpPr>
            <a:spLocks noGrp="1"/>
          </p:cNvSpPr>
          <p:nvPr>
            <p:ph type="body" sz="quarter" idx="1"/>
          </p:nvPr>
        </p:nvSpPr>
        <p:spPr>
          <a:xfrm>
            <a:off x="762000" y="1524000"/>
            <a:ext cx="7772400" cy="4800600"/>
          </a:xfrm>
        </p:spPr>
        <p:txBody>
          <a:bodyPr/>
          <a:lstStyle/>
          <a:p>
            <a:pPr algn="just">
              <a:defRPr/>
            </a:pPr>
            <a:r>
              <a:rPr lang="en-US" altLang="en-US" dirty="0" smtClean="0"/>
              <a:t>This scheme is applicable across India.</a:t>
            </a:r>
          </a:p>
          <a:p>
            <a:pPr algn="just">
              <a:defRPr/>
            </a:pPr>
            <a:r>
              <a:rPr lang="en-US" altLang="en-US" dirty="0" smtClean="0"/>
              <a:t>Annual Benefit Cover of INR 5,00,000/- Per Family Per Year for </a:t>
            </a:r>
            <a:r>
              <a:rPr lang="en-US" altLang="en-US" i="1" dirty="0" smtClean="0"/>
              <a:t>Secondary and Tertiary Treatment on Cashless and Paperless basis</a:t>
            </a:r>
          </a:p>
          <a:p>
            <a:pPr algn="just">
              <a:defRPr/>
            </a:pPr>
            <a:r>
              <a:rPr lang="en-US" altLang="en-US" dirty="0" smtClean="0"/>
              <a:t>No Limit on Family Size</a:t>
            </a:r>
          </a:p>
          <a:p>
            <a:pPr algn="just">
              <a:defRPr/>
            </a:pPr>
            <a:r>
              <a:rPr lang="en-US" altLang="en-US" dirty="0" smtClean="0"/>
              <a:t>Convergence with Central as well as State Health Insurance Schemes</a:t>
            </a:r>
          </a:p>
          <a:p>
            <a:pPr lvl="0" algn="just">
              <a:defRPr/>
            </a:pPr>
            <a:r>
              <a:rPr lang="en-US" dirty="0" smtClean="0"/>
              <a:t>Individual Member is being issued Ayushman Bharat Card from eligible Family.</a:t>
            </a:r>
          </a:p>
          <a:p>
            <a:pPr algn="just">
              <a:defRPr/>
            </a:pPr>
            <a:endParaRPr lang="en-US" altLang="en-US" dirty="0" smtClean="0"/>
          </a:p>
          <a:p>
            <a:pPr algn="just">
              <a:buNone/>
              <a:defRPr/>
            </a:pPr>
            <a:endParaRPr lang="en-US" altLang="en-US" dirty="0" smtClean="0"/>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3200" b="1" dirty="0" smtClean="0">
                <a:solidFill>
                  <a:schemeClr val="tx1"/>
                </a:solidFill>
              </a:rPr>
              <a:t>Mandatory Documents Under the AB-PMJAY scheme</a:t>
            </a:r>
            <a:endParaRPr lang="en-IN" sz="3200" b="1" dirty="0"/>
          </a:p>
        </p:txBody>
      </p:sp>
      <p:sp>
        <p:nvSpPr>
          <p:cNvPr id="3" name="Content Placeholder 2"/>
          <p:cNvSpPr>
            <a:spLocks noGrp="1"/>
          </p:cNvSpPr>
          <p:nvPr>
            <p:ph idx="1"/>
          </p:nvPr>
        </p:nvSpPr>
        <p:spPr>
          <a:xfrm>
            <a:off x="569867" y="1580606"/>
            <a:ext cx="7886700" cy="5048794"/>
          </a:xfrm>
        </p:spPr>
        <p:txBody>
          <a:bodyPr/>
          <a:lstStyle/>
          <a:p>
            <a:pPr algn="just">
              <a:buNone/>
            </a:pPr>
            <a:r>
              <a:rPr lang="en-IN" sz="2400" b="1" u="sng" dirty="0" smtClean="0"/>
              <a:t>For  Preauth Approval:-</a:t>
            </a:r>
          </a:p>
          <a:p>
            <a:pPr algn="just"/>
            <a:r>
              <a:rPr lang="en-IN" sz="2400" dirty="0" smtClean="0"/>
              <a:t>Detailed History (Individual and Family).</a:t>
            </a:r>
          </a:p>
          <a:p>
            <a:pPr algn="just"/>
            <a:r>
              <a:rPr lang="en-IN" sz="2400" dirty="0" smtClean="0"/>
              <a:t>Clinical finding with signature &amp; stamp of treating Consultant. </a:t>
            </a:r>
          </a:p>
          <a:p>
            <a:pPr algn="just"/>
            <a:r>
              <a:rPr lang="en-IN" sz="2400" dirty="0" smtClean="0"/>
              <a:t>Pre-operative lab investigation  reports as per the requirement of</a:t>
            </a:r>
          </a:p>
          <a:p>
            <a:pPr algn="just">
              <a:buNone/>
            </a:pPr>
            <a:r>
              <a:rPr lang="en-IN" sz="2400" dirty="0" smtClean="0"/>
              <a:t>    package in printed format with signature &amp; stamp of Consultant.</a:t>
            </a:r>
          </a:p>
          <a:p>
            <a:pPr algn="just"/>
            <a:r>
              <a:rPr lang="en-IN" sz="2400" dirty="0" smtClean="0"/>
              <a:t>Pre-operative Radiology Report as mentioned in package in Printed</a:t>
            </a:r>
          </a:p>
          <a:p>
            <a:pPr algn="just">
              <a:buNone/>
            </a:pPr>
            <a:r>
              <a:rPr lang="en-IN" sz="2400" dirty="0" smtClean="0"/>
              <a:t>    Format with signature &amp; stamp of Consultant. </a:t>
            </a:r>
          </a:p>
          <a:p>
            <a:pPr algn="just"/>
            <a:r>
              <a:rPr lang="en-IN" sz="2400" dirty="0" smtClean="0"/>
              <a:t>Cluster No. selected with signature &amp; stamp of treating Consultant.</a:t>
            </a:r>
          </a:p>
          <a:p>
            <a:pPr algn="just"/>
            <a:r>
              <a:rPr lang="en-IN" sz="2400" dirty="0" smtClean="0"/>
              <a:t>Patient on bed photo at the time of admission.</a:t>
            </a:r>
          </a:p>
          <a:p>
            <a:pPr algn="just"/>
            <a:r>
              <a:rPr lang="en-IN" sz="2400" dirty="0" smtClean="0"/>
              <a:t>Detailed treatment Plan.</a:t>
            </a:r>
          </a:p>
          <a:p>
            <a:pPr algn="just">
              <a:lnSpc>
                <a:spcPct val="100000"/>
              </a:lnSpc>
            </a:pPr>
            <a:endParaRPr lang="en-IN" sz="2400" dirty="0" smtClean="0"/>
          </a:p>
          <a:p>
            <a:pPr algn="just">
              <a:buNone/>
            </a:pPr>
            <a:r>
              <a:rPr lang="en-IN" sz="2400" dirty="0" smtClean="0"/>
              <a:t>		</a:t>
            </a:r>
            <a:endParaRPr lang="en-IN"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2085</Words>
  <PresentationFormat>On-screen Show (4:3)</PresentationFormat>
  <Paragraphs>254</Paragraphs>
  <Slides>29</Slides>
  <Notes>10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Government Schemes</vt:lpstr>
      <vt:lpstr>        Mukhyamantri  Amrutam &amp; Mukhyamantri  Amrutam Vatsalya Yojana</vt:lpstr>
      <vt:lpstr>Who is eligible under “MA Vatsalya” Yojana</vt:lpstr>
      <vt:lpstr>How much medical coverage is provided under “MA” &amp; “MA Vatsalya” Yojana?</vt:lpstr>
      <vt:lpstr>Slide 5</vt:lpstr>
      <vt:lpstr>Mandatory Documents Under the MA scheme</vt:lpstr>
      <vt:lpstr>Continue:-</vt:lpstr>
      <vt:lpstr>Ayushman Bharat Pradhan Mantri Jan Arogya Yojana (AB-PMJAY)</vt:lpstr>
      <vt:lpstr>Mandatory Documents Under the AB-PMJAY scheme</vt:lpstr>
      <vt:lpstr>Mandatory Documents Under the AB-PMJAY scheme</vt:lpstr>
      <vt:lpstr>Mandatory Documents Under the AB-PMJAY scheme</vt:lpstr>
      <vt:lpstr>        Exclusions Policy  under  AB-PMJAY Scheme </vt:lpstr>
      <vt:lpstr>Slide 13</vt:lpstr>
      <vt:lpstr>Slide 14</vt:lpstr>
      <vt:lpstr>Slide 15</vt:lpstr>
      <vt:lpstr>Gujarat government launched “VAHAN AKSMAT SARVAR SAHAY” scheme  </vt:lpstr>
      <vt:lpstr>Key Features of the Scheme</vt:lpstr>
      <vt:lpstr>TREATMENT FLOW OF ROAD ACCIDENT VICTIM</vt:lpstr>
      <vt:lpstr>The Scheme</vt:lpstr>
      <vt:lpstr> Mandatory Documents under The Scheme</vt:lpstr>
      <vt:lpstr>   Bal-sakha- 3 </vt:lpstr>
      <vt:lpstr>Slide 22</vt:lpstr>
      <vt:lpstr>Slide 23</vt:lpstr>
      <vt:lpstr>Public Private Partnership For              New-born and infant care</vt:lpstr>
      <vt:lpstr>Public Private Partnership For Maternal Health services</vt:lpstr>
      <vt:lpstr>Treatment</vt:lpstr>
      <vt:lpstr>Nutrition Rehabilitation Center</vt:lpstr>
      <vt:lpstr>Employees State Insurance Corporation-MoU for  Super Specialty Treatment  &amp; Super Specialty Investigations</vt:lpstr>
      <vt:lpstr>Clusters -Super Specialty Treatment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Bal-sakha- 3</dc:title>
  <dc:creator>dell;coordisr</dc:creator>
  <cp:lastModifiedBy>user</cp:lastModifiedBy>
  <cp:revision>111</cp:revision>
  <dcterms:modified xsi:type="dcterms:W3CDTF">2020-08-27T09:49:10Z</dcterms:modified>
</cp:coreProperties>
</file>