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67" r:id="rId4"/>
    <p:sldId id="270" r:id="rId5"/>
    <p:sldId id="271" r:id="rId6"/>
    <p:sldId id="281" r:id="rId7"/>
    <p:sldId id="272" r:id="rId8"/>
    <p:sldId id="257" r:id="rId9"/>
    <p:sldId id="273" r:id="rId10"/>
    <p:sldId id="258" r:id="rId11"/>
    <p:sldId id="259" r:id="rId12"/>
    <p:sldId id="265" r:id="rId13"/>
    <p:sldId id="260" r:id="rId14"/>
    <p:sldId id="266" r:id="rId15"/>
    <p:sldId id="26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4149071-AE41-42EE-8255-F0E2F8F2F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D8684C2-EDB9-4AD3-A5F2-909EDE3700CC}" type="datetimeFigureOut">
              <a:rPr lang="en-US" smtClean="0"/>
              <a:pPr/>
              <a:t>8/11/2020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Physiotherapy after Hip dislocation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Purvi</a:t>
            </a:r>
            <a:r>
              <a:rPr lang="en-US" dirty="0" smtClean="0"/>
              <a:t> Patel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bearing with crutch or walker</a:t>
            </a:r>
          </a:p>
          <a:p>
            <a:r>
              <a:rPr lang="en-US" dirty="0" smtClean="0"/>
              <a:t>ADL’s: use of raised toilet seat and chair, wearing trousers from affected side first and removing it from non-affected side first, rolling on unaffected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During 2-4 weeks:</a:t>
            </a:r>
          </a:p>
          <a:p>
            <a:r>
              <a:rPr lang="en-US" dirty="0" smtClean="0"/>
              <a:t>No passive movement</a:t>
            </a:r>
          </a:p>
          <a:p>
            <a:r>
              <a:rPr lang="en-US" dirty="0" smtClean="0"/>
              <a:t>Ankle isotonic continued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Improve range of hip and knee joint:</a:t>
            </a:r>
          </a:p>
          <a:p>
            <a:r>
              <a:rPr lang="en-US" dirty="0" smtClean="0"/>
              <a:t>Active and active-assisted exercises for hip, knee and ankle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Maintain strength of muscles:</a:t>
            </a:r>
          </a:p>
          <a:p>
            <a:r>
              <a:rPr lang="en-US" dirty="0" smtClean="0"/>
              <a:t>Isometric of hip and knee</a:t>
            </a:r>
          </a:p>
          <a:p>
            <a:r>
              <a:rPr lang="en-US" dirty="0" smtClean="0"/>
              <a:t>Weight bearing: walking with walker or crutch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During 4-8 weeks</a:t>
            </a:r>
          </a:p>
          <a:p>
            <a:r>
              <a:rPr lang="en-US" dirty="0" smtClean="0"/>
              <a:t>More or less same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Improve range of hip joint</a:t>
            </a:r>
          </a:p>
          <a:p>
            <a:r>
              <a:rPr lang="en-US" dirty="0" smtClean="0"/>
              <a:t>Flex hip </a:t>
            </a:r>
            <a:r>
              <a:rPr lang="en-US" dirty="0" err="1" smtClean="0"/>
              <a:t>upto</a:t>
            </a:r>
            <a:r>
              <a:rPr lang="en-US" dirty="0" smtClean="0"/>
              <a:t> 90</a:t>
            </a:r>
            <a:r>
              <a:rPr lang="en-US" baseline="30000" dirty="0" smtClean="0"/>
              <a:t>0</a:t>
            </a:r>
            <a:endParaRPr lang="en-US" dirty="0"/>
          </a:p>
          <a:p>
            <a:r>
              <a:rPr lang="en-US" dirty="0" smtClean="0"/>
              <a:t>Self assisted heel drag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Improve strength of the muscles of hip and knee:</a:t>
            </a:r>
          </a:p>
          <a:p>
            <a:r>
              <a:rPr lang="en-US" dirty="0" smtClean="0"/>
              <a:t>High sitting</a:t>
            </a:r>
          </a:p>
          <a:p>
            <a:r>
              <a:rPr lang="en-US" dirty="0" smtClean="0"/>
              <a:t>Assisted and self resisted exercises of hip and knee muscle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47875" y="2495550"/>
            <a:ext cx="44386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After 8 weeks:</a:t>
            </a:r>
          </a:p>
          <a:p>
            <a:r>
              <a:rPr lang="en-US" dirty="0" smtClean="0"/>
              <a:t>Can give slight passive force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improve strength of the muscles:</a:t>
            </a:r>
          </a:p>
          <a:p>
            <a:r>
              <a:rPr lang="en-US" dirty="0" smtClean="0"/>
              <a:t>Isotonic and </a:t>
            </a:r>
            <a:r>
              <a:rPr lang="en-US" dirty="0" err="1" smtClean="0"/>
              <a:t>isokinetic</a:t>
            </a:r>
            <a:r>
              <a:rPr lang="en-US" dirty="0" smtClean="0"/>
              <a:t> exercises</a:t>
            </a:r>
          </a:p>
          <a:p>
            <a:r>
              <a:rPr lang="en-US" dirty="0" smtClean="0"/>
              <a:t>PRE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Normalize the gait and ADL’s:</a:t>
            </a:r>
          </a:p>
          <a:p>
            <a:r>
              <a:rPr lang="en-US" dirty="0" smtClean="0"/>
              <a:t>Four point gait</a:t>
            </a:r>
          </a:p>
          <a:p>
            <a:r>
              <a:rPr lang="en-US" dirty="0" smtClean="0"/>
              <a:t>ADL’s allowed normally to perform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12-16 weeks full weight bearing is allowed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the session, students should be able to</a:t>
            </a:r>
          </a:p>
          <a:p>
            <a:r>
              <a:rPr lang="en-US" dirty="0" smtClean="0"/>
              <a:t>Enumerate types of hip dislocation</a:t>
            </a:r>
          </a:p>
          <a:p>
            <a:r>
              <a:rPr lang="en-US" dirty="0" smtClean="0"/>
              <a:t>Explain mechanism of injury of hip dislocation</a:t>
            </a:r>
          </a:p>
          <a:p>
            <a:r>
              <a:rPr lang="en-US" dirty="0" smtClean="0"/>
              <a:t>Explain the physiotherapy management after surgery for hip dislocation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31826"/>
            <a:ext cx="7620000" cy="45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Comparative features of dislocation of hip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926" b="50000"/>
          <a:stretch>
            <a:fillRect/>
          </a:stretch>
        </p:blipFill>
        <p:spPr bwMode="auto">
          <a:xfrm>
            <a:off x="381000" y="1981200"/>
            <a:ext cx="830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0176"/>
          <a:stretch>
            <a:fillRect/>
          </a:stretch>
        </p:blipFill>
        <p:spPr bwMode="auto">
          <a:xfrm>
            <a:off x="228600" y="1828800"/>
            <a:ext cx="8915400" cy="303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27" t="5051" r="3811" b="7401"/>
          <a:stretch>
            <a:fillRect/>
          </a:stretch>
        </p:blipFill>
        <p:spPr bwMode="auto">
          <a:xfrm>
            <a:off x="1752600" y="1828800"/>
            <a:ext cx="571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564" t="67670"/>
          <a:stretch>
            <a:fillRect/>
          </a:stretch>
        </p:blipFill>
        <p:spPr bwMode="auto">
          <a:xfrm>
            <a:off x="0" y="1828800"/>
            <a:ext cx="9144000" cy="364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Physiotherapy management after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During the 1</a:t>
            </a:r>
            <a:r>
              <a:rPr lang="en-US" baseline="30000" dirty="0" smtClean="0"/>
              <a:t>st</a:t>
            </a:r>
            <a:r>
              <a:rPr lang="en-US" dirty="0" smtClean="0"/>
              <a:t> week: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Precautions:</a:t>
            </a:r>
          </a:p>
          <a:p>
            <a:r>
              <a:rPr lang="en-US" dirty="0" smtClean="0"/>
              <a:t>Wound inspection</a:t>
            </a:r>
          </a:p>
          <a:p>
            <a:r>
              <a:rPr lang="en-US" dirty="0" smtClean="0"/>
              <a:t>No passive range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Prevent secondary complications:</a:t>
            </a:r>
          </a:p>
          <a:p>
            <a:r>
              <a:rPr lang="en-US" dirty="0" smtClean="0"/>
              <a:t>Prevent pulmonary and DVT complications</a:t>
            </a:r>
          </a:p>
          <a:p>
            <a:r>
              <a:rPr lang="en-US" dirty="0" err="1" smtClean="0"/>
              <a:t>Derotation</a:t>
            </a:r>
            <a:r>
              <a:rPr lang="en-US" dirty="0" smtClean="0"/>
              <a:t> bar</a:t>
            </a:r>
          </a:p>
          <a:p>
            <a:r>
              <a:rPr lang="en-US" dirty="0" smtClean="0"/>
              <a:t>Isotonic exercises at ankle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Maintain strength of the muscles:</a:t>
            </a:r>
          </a:p>
          <a:p>
            <a:r>
              <a:rPr lang="en-US" dirty="0" smtClean="0"/>
              <a:t>Isometric exercises for hip abductors, gluteus and quadriceps muscles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Maintain range of hip and knee joint:</a:t>
            </a:r>
          </a:p>
          <a:p>
            <a:r>
              <a:rPr lang="en-US" dirty="0" smtClean="0"/>
              <a:t>Active exercise of flexion-extension of hip &amp; knee gradually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115</TotalTime>
  <Words>279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Physiotherapy after Hip dislocation</vt:lpstr>
      <vt:lpstr>Objectives </vt:lpstr>
      <vt:lpstr>PowerPoint Presentation</vt:lpstr>
      <vt:lpstr>Comparative features of dislocation of hip</vt:lpstr>
      <vt:lpstr>PowerPoint Presentation</vt:lpstr>
      <vt:lpstr>PowerPoint Presentation</vt:lpstr>
      <vt:lpstr>PowerPoint Presentation</vt:lpstr>
      <vt:lpstr>Physiotherapy management after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 dislocation</dc:title>
  <dc:creator>Corporate Edition</dc:creator>
  <cp:lastModifiedBy>Admin</cp:lastModifiedBy>
  <cp:revision>27</cp:revision>
  <dcterms:created xsi:type="dcterms:W3CDTF">2016-09-12T15:36:45Z</dcterms:created>
  <dcterms:modified xsi:type="dcterms:W3CDTF">2020-08-11T10:29:25Z</dcterms:modified>
</cp:coreProperties>
</file>