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266" r:id="rId3"/>
    <p:sldId id="288" r:id="rId4"/>
    <p:sldId id="268" r:id="rId5"/>
    <p:sldId id="270" r:id="rId6"/>
    <p:sldId id="272" r:id="rId7"/>
    <p:sldId id="285" r:id="rId8"/>
    <p:sldId id="271" r:id="rId9"/>
    <p:sldId id="284" r:id="rId10"/>
    <p:sldId id="286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2AE81-1A33-45F4-9D67-E683FEED83C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73B9C-CF44-4422-BB33-98BE872BED7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35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382A2-7688-4363-A39B-F31F3422770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64E7-B928-44D3-BEF2-D52889858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PLANTER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FASCITIS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</a:t>
            </a:r>
            <a:r>
              <a:rPr lang="en-US" dirty="0" err="1" smtClean="0"/>
              <a:t>Dr</a:t>
            </a:r>
            <a:r>
              <a:rPr lang="en-US" dirty="0" smtClean="0"/>
              <a:t> .</a:t>
            </a:r>
            <a:r>
              <a:rPr lang="en-US" dirty="0" err="1"/>
              <a:t>M</a:t>
            </a:r>
            <a:r>
              <a:rPr lang="en-US" dirty="0" err="1" smtClean="0"/>
              <a:t>aitri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hukla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Shoe modification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UCBL shoe insert to increase the angle between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hindfoot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forefoot is inserted. This relaxes the plantar fascia and relieves stress on it. It is effective in reducing the pain.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D:\UCB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3674498"/>
            <a:ext cx="3684869" cy="3031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Plantar Fascia-Specific Stretching Exercise Improves Outcomes in Patients with Chronic Plantar Fasciitis.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28600"/>
          <a:ext cx="8534400" cy="8090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880"/>
                <a:gridCol w="1706880"/>
                <a:gridCol w="1706880"/>
                <a:gridCol w="1706880"/>
                <a:gridCol w="1706880"/>
              </a:tblGrid>
              <a:tr h="44061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BENEDICT F. DIGIOVANNI  et al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JOURNAL OF BONE &amp; JOINT SURGERY 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VOLUME 88-A · AUGUST 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 aim  of this study </a:t>
                      </a:r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was to evaluate the long-term outcomes of the plantar fascia-stretching protocol in patients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with chronic plantar fasciitis.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 two-year follow-up results showed marked improvement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for all patients after implementation of the plantar fascia-stretching exercises, with an especially high rate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improvement for those in the original group treated with the Achilles tendon-stretching program.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This study support plantar fascia-stretching protocol as the key component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 treatment for chronic plantar fasciitis. Long-term benefits of the stretch include a marked decrease in pain</a:t>
                      </a:r>
                    </a:p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functional limitations and a high rate of satisfaction.</a:t>
                      </a:r>
                      <a:endParaRPr lang="en-US" dirty="0"/>
                    </a:p>
                  </a:txBody>
                  <a:tcPr/>
                </a:tc>
              </a:tr>
              <a:tr h="168981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172200"/>
          </a:xfrm>
        </p:spPr>
        <p:txBody>
          <a:bodyPr/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CONTINUOUS ULTRASOUND FOR CHRONIC PLANTAR FASCIITIS TREATMENT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304800"/>
          <a:ext cx="8686800" cy="624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1064148">
                <a:tc>
                  <a:txBody>
                    <a:bodyPr/>
                    <a:lstStyle/>
                    <a:p>
                      <a:r>
                        <a:rPr lang="en-US" dirty="0" smtClean="0"/>
                        <a:t>Level of 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JOURNAL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r>
                        <a:rPr lang="en-US" baseline="0" dirty="0" smtClean="0"/>
                        <a:t>  OF THE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CONCLUSIONS</a:t>
                      </a:r>
                      <a:endParaRPr lang="en-US" dirty="0"/>
                    </a:p>
                  </a:txBody>
                  <a:tcPr/>
                </a:tc>
              </a:tr>
              <a:tr h="5184252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Level 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Renata</a:t>
                      </a: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Graciele</a:t>
                      </a: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Zanon</a:t>
                      </a:r>
                      <a:r>
                        <a:rPr lang="en-US" sz="180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et al</a:t>
                      </a:r>
                    </a:p>
                    <a:p>
                      <a:endParaRPr lang="en-US" sz="180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ACTA ORTOP BRAS 14(3) - 2006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aim</a:t>
                      </a:r>
                      <a:r>
                        <a:rPr lang="en-US" baseline="0" dirty="0" smtClean="0"/>
                        <a:t> of this study is </a:t>
                      </a: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see  the use of high-power continuous US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a potential indication for chronic PF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group 1 (stretching + ultrasound turned off)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group 2 (stretching + 2 w/cm² ultrasound). After 15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treatment sessions a functional improvement was seen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both groups, with no difference between them.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high-power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continuous ultrasound did not add value for function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pain; additionally, only specific stretching exercises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were efficient in reducing more than 50% of the pain in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chronic plantar fasciitis.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Plantar fasciitis is most common causes of heel pain. It involves pain and inflammation of thick band of tissue, called plantar fascia.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caused by repeated stress of weight bearing during walking, running, climbing and its leads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microtrauma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planter fascia.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flat feet or high arch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Tight TA tendon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Wear high heel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Patient complains of pain early in the morning during first step in the sole or heel, during weight bearing and is relieved once it is discontinued.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time heel spur may develop at the site of irritation 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calcaneus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seen in gout and RA.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Planter fasciitis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ds00508_im00939_r7_fasciitisthu_jp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310606"/>
            <a:ext cx="6172200" cy="40139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495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763000" cy="6553200"/>
          </a:xfrm>
        </p:spPr>
        <p:txBody>
          <a:bodyPr>
            <a:normAutofit/>
          </a:bodyPr>
          <a:lstStyle/>
          <a:p>
            <a:r>
              <a:rPr lang="en-US" b="1" dirty="0" smtClean="0"/>
              <a:t>Assessment </a:t>
            </a:r>
          </a:p>
          <a:p>
            <a:pPr>
              <a:buNone/>
            </a:pPr>
            <a:endParaRPr lang="en-US" b="1" dirty="0" smtClean="0"/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 Observation: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Swelling may be present around heel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 examination: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Pain examination: pain increasing in weight bearing activity, early in the morning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Tenderness over the medial side on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calcaneum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ROM of affected joint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tightness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32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Conservative treatment: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consists of NSAIDs and local steroids.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Surgical treatment: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Surgery is indicated when no relief is seen with conservative treatment.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Osteotomy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calcaneus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Decompressing operation with multiple drill holes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calcaneus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382000" cy="5745163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Physiotherapy treatment: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Pain relieve modalities :ultra sound,</a:t>
            </a:r>
          </a:p>
          <a:p>
            <a:pPr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hot pack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762000"/>
            <a:ext cx="8991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4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Exercises to the intrinsic muscle in warm water in the morning before initiating weight bearing are useful in lessening the morning pain.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305800" cy="6248400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Exercise of toe curling and holding it for some time.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Walking on the outer border of the foot with the toes curled up either bare foot or within the shoes during walking, standing.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deep massage and stretching exercise to the planter fascia.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3962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4876800" y="533400"/>
            <a:ext cx="403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Plantar fascia-stretching exercise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The patient crossed the affected leg over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contralateral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leg. While placing the fingers across the base of the toes, the patient pulled the toes back toward the shin until he or she felt a stretch in the arch or plantar fascia. The patient confirmed that the stretch was correct by palpating tension in the plantar fascia</a:t>
            </a:r>
            <a:r>
              <a:rPr lang="en-US" dirty="0" smtClean="0"/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Holding the stretch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a count of ten.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1556</TotalTime>
  <Words>653</Words>
  <Application>Microsoft Office PowerPoint</Application>
  <PresentationFormat>On-screen Show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PLANTER FASCITIS </vt:lpstr>
      <vt:lpstr>PowerPoint Presentation</vt:lpstr>
      <vt:lpstr>Planter fasciitis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Shoe modification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ruchi</dc:creator>
  <cp:lastModifiedBy>Maitri Shukla</cp:lastModifiedBy>
  <cp:revision>148</cp:revision>
  <dcterms:created xsi:type="dcterms:W3CDTF">2016-03-24T08:14:08Z</dcterms:created>
  <dcterms:modified xsi:type="dcterms:W3CDTF">2020-08-13T07:24:49Z</dcterms:modified>
</cp:coreProperties>
</file>