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epreciation &amp;&#10;it’s TYPES&#10;By SHASHANK SALVE&#10;MMS 2ND SEM&#10;ROLL NO. 61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52400" y="152400"/>
            <a:ext cx="1905000" cy="76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4953000"/>
            <a:ext cx="3488788" cy="139270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Ms. Mital Thakkar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Assistant Professor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Department of Management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SVDU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 descr=" A reduction in the value of an asset with&#10;the passage of time, due in particular to&#10;wear and tear.&#10; Decrease in the val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 descr=" Defined :- A method of allocating the cost&#10;of a tangible asset over its useful life.&#10;Businesses depreciate long-term ass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 descr="5&#10;Examples:&#10;vehicles, machinery, equipment, building,&#10;fences, purchased breeding livestock, wells.&#10; A useful life of mor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 descr=" Cost :- The price paid for the asset.&#10; Useful life :- Number of years the asset is&#10;expected to be used in business.&#10;6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 descr="1) Straight Line method.&#10;2) Reducing balance method.&#10;7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5362" name="Picture 2" descr="8&#10;i. It is Also Known as fixed installment&#10;method.&#10;ii. Every year during the useful life of asset,&#10;depreciation is calcul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9&#10;i. It is also known as write down value method.&#10;ii. This method depreciation is charged at&#10;certain percentage on origin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6" name="Picture 2" descr="10&#10;i. A depreciation schedule is a necessary&#10;part of any accounting system.&#10;ii. Depreciation is an expense used to&#10;calcul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Application>Microsoft Office PowerPoint</Application>
  <PresentationFormat>On-screen Show (4:3)</PresentationFormat>
  <Paragraphs>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DOM</dc:creator>
  <cp:lastModifiedBy>User</cp:lastModifiedBy>
  <cp:revision>5</cp:revision>
  <dcterms:created xsi:type="dcterms:W3CDTF">2006-08-16T00:00:00Z</dcterms:created>
  <dcterms:modified xsi:type="dcterms:W3CDTF">2020-09-10T04:19:14Z</dcterms:modified>
</cp:coreProperties>
</file>