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7" r:id="rId3"/>
    <p:sldId id="257" r:id="rId4"/>
    <p:sldId id="259" r:id="rId5"/>
    <p:sldId id="258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70" r:id="rId14"/>
    <p:sldId id="272" r:id="rId15"/>
    <p:sldId id="281" r:id="rId16"/>
    <p:sldId id="282" r:id="rId17"/>
    <p:sldId id="283" r:id="rId18"/>
    <p:sldId id="284" r:id="rId19"/>
    <p:sldId id="286" r:id="rId20"/>
    <p:sldId id="287" r:id="rId21"/>
    <p:sldId id="30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50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051B5-33AA-48D9-B183-20C711DD5A69}" type="datetimeFigureOut">
              <a:rPr lang="en-US" smtClean="0"/>
              <a:pPr/>
              <a:t>5/12/2020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7B97B-1678-4492-8104-228778AA76E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051B5-33AA-48D9-B183-20C711DD5A69}" type="datetimeFigureOut">
              <a:rPr lang="en-US" smtClean="0"/>
              <a:pPr/>
              <a:t>5/12/2020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7B97B-1678-4492-8104-228778AA76E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051B5-33AA-48D9-B183-20C711DD5A69}" type="datetimeFigureOut">
              <a:rPr lang="en-US" smtClean="0"/>
              <a:pPr/>
              <a:t>5/12/2020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7B97B-1678-4492-8104-228778AA76E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051B5-33AA-48D9-B183-20C711DD5A69}" type="datetimeFigureOut">
              <a:rPr lang="en-US" smtClean="0"/>
              <a:pPr/>
              <a:t>5/12/2020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7B97B-1678-4492-8104-228778AA76E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051B5-33AA-48D9-B183-20C711DD5A69}" type="datetimeFigureOut">
              <a:rPr lang="en-US" smtClean="0"/>
              <a:pPr/>
              <a:t>5/12/2020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7B97B-1678-4492-8104-228778AA76E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051B5-33AA-48D9-B183-20C711DD5A69}" type="datetimeFigureOut">
              <a:rPr lang="en-US" smtClean="0"/>
              <a:pPr/>
              <a:t>5/12/2020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7B97B-1678-4492-8104-228778AA76E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051B5-33AA-48D9-B183-20C711DD5A69}" type="datetimeFigureOut">
              <a:rPr lang="en-US" smtClean="0"/>
              <a:pPr/>
              <a:t>5/12/2020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7B97B-1678-4492-8104-228778AA76E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051B5-33AA-48D9-B183-20C711DD5A69}" type="datetimeFigureOut">
              <a:rPr lang="en-US" smtClean="0"/>
              <a:pPr/>
              <a:t>5/12/2020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7B97B-1678-4492-8104-228778AA76E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051B5-33AA-48D9-B183-20C711DD5A69}" type="datetimeFigureOut">
              <a:rPr lang="en-US" smtClean="0"/>
              <a:pPr/>
              <a:t>5/12/2020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7B97B-1678-4492-8104-228778AA76E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051B5-33AA-48D9-B183-20C711DD5A69}" type="datetimeFigureOut">
              <a:rPr lang="en-US" smtClean="0"/>
              <a:pPr/>
              <a:t>5/12/2020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7B97B-1678-4492-8104-228778AA76E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051B5-33AA-48D9-B183-20C711DD5A69}" type="datetimeFigureOut">
              <a:rPr lang="en-US" smtClean="0"/>
              <a:pPr/>
              <a:t>5/12/2020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7B97B-1678-4492-8104-228778AA76E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D051B5-33AA-48D9-B183-20C711DD5A69}" type="datetimeFigureOut">
              <a:rPr lang="en-US" smtClean="0"/>
              <a:pPr/>
              <a:t>5/12/2020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87B97B-1678-4492-8104-228778AA76E7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sz="3200" dirty="0" smtClean="0"/>
              <a:t>Acupuncture</a:t>
            </a:r>
            <a:endParaRPr lang="en-IN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IN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Meridian</a:t>
            </a:r>
            <a:endParaRPr lang="en-I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The word meridian as used in East Asian medicine came from the term 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jing-luo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. Jing means “to go through” or “a thread of fabric”; 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luo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means “something that connects or attaches,” or “a net” </a:t>
            </a:r>
          </a:p>
          <a:p>
            <a:pPr algn="just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The meridians goes vertically from below upwards or above downwards are termed as “Jing”, are the main meridians</a:t>
            </a:r>
          </a:p>
          <a:p>
            <a:endParaRPr lang="en-IN" dirty="0" smtClean="0"/>
          </a:p>
          <a:p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	YIN-YANG AND CHI IN ACUPUNCTURE, Tiffany 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Pui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Lin Chiu, December 2006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Meridians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The 12 paired meridians originate from the internal viscera of the body. </a:t>
            </a:r>
          </a:p>
          <a:p>
            <a:pPr algn="just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The viscera are divided into </a:t>
            </a:r>
          </a:p>
          <a:p>
            <a:pPr algn="just"/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Zang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or solid organs like heart, lung, spleen, liver stores the “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Qi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” &amp; are Yin (-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)in nature </a:t>
            </a:r>
          </a:p>
          <a:p>
            <a:pPr algn="just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Fu or hollow organs like stomach, intestine, bladder &amp; discharges the “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Qi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” &amp; are Yang (+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) in polarity </a:t>
            </a:r>
          </a:p>
          <a:p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	Alternative Therapies, 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Swati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Bhagat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, First Edition, 2004</a:t>
            </a:r>
          </a:p>
          <a:p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Five Element Theory</a:t>
            </a:r>
            <a:endParaRPr lang="en-IN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 descr="Five Element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2976" y="1224440"/>
            <a:ext cx="6856632" cy="527639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Five Element Theory Contd.</a:t>
            </a:r>
            <a:endParaRPr lang="en-I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Traditional Chinese Philosophy divides the whole Universe into five elements Fire, Metal, Wood, Earth &amp; Water</a:t>
            </a:r>
          </a:p>
          <a:p>
            <a:pPr algn="just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They are related to the Destructive Cycle ‘KO’ &amp; Generative cycle ‘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Sheng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’</a:t>
            </a:r>
          </a:p>
          <a:p>
            <a:pPr algn="just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This five elements are constantly 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tranformed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into one another</a:t>
            </a:r>
          </a:p>
          <a:p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Alternative Therapies, 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Swati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Bhagat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, First Edition, 2004</a:t>
            </a:r>
          </a:p>
          <a:p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Importance of Acupuncture</a:t>
            </a:r>
            <a:endParaRPr lang="en-I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The World Health Organization endorsed more than 40 disorders that can 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beneﬁt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from acupuncture treatment</a:t>
            </a:r>
          </a:p>
          <a:p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14338"/>
            <a:ext cx="8229600" cy="1631976"/>
          </a:xfrm>
        </p:spPr>
        <p:txBody>
          <a:bodyPr/>
          <a:lstStyle/>
          <a:p>
            <a:r>
              <a:rPr lang="en-IN" dirty="0" err="1" smtClean="0"/>
              <a:t>Auriculotherapy</a:t>
            </a:r>
            <a:endParaRPr lang="en-IN" dirty="0"/>
          </a:p>
        </p:txBody>
      </p:sp>
      <p:pic>
        <p:nvPicPr>
          <p:cNvPr id="4" name="Content Placeholder 3" descr="imagesCAPPDXSQ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14414" y="875467"/>
            <a:ext cx="6429420" cy="598253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Nose, Scalp &amp; Face Acupuncture</a:t>
            </a:r>
            <a:endParaRPr lang="en-IN" dirty="0"/>
          </a:p>
        </p:txBody>
      </p:sp>
      <p:pic>
        <p:nvPicPr>
          <p:cNvPr id="4" name="Content Placeholder 3" descr="imagesCAGXEM3V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20" y="1214423"/>
            <a:ext cx="8572560" cy="564357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Hand Acupuncture</a:t>
            </a:r>
            <a:endParaRPr lang="en-IN" dirty="0"/>
          </a:p>
        </p:txBody>
      </p:sp>
      <p:pic>
        <p:nvPicPr>
          <p:cNvPr id="4" name="Content Placeholder 3" descr="imagesCAFO4FBH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1214422"/>
            <a:ext cx="8572560" cy="514353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85776"/>
            <a:ext cx="8229600" cy="1703414"/>
          </a:xfrm>
        </p:spPr>
        <p:txBody>
          <a:bodyPr/>
          <a:lstStyle/>
          <a:p>
            <a:r>
              <a:rPr lang="en-IN" dirty="0" smtClean="0"/>
              <a:t>Foot Acupuncture</a:t>
            </a:r>
            <a:endParaRPr lang="en-IN" dirty="0"/>
          </a:p>
        </p:txBody>
      </p:sp>
      <p:pic>
        <p:nvPicPr>
          <p:cNvPr id="4" name="Content Placeholder 3" descr="imagesCA7HLIF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4348" y="857232"/>
            <a:ext cx="7715304" cy="635798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 smtClean="0"/>
              <a:t>ElectroAcupuncture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 smtClean="0"/>
              <a:t>It is </a:t>
            </a:r>
            <a:r>
              <a:rPr lang="en-IN" dirty="0" err="1" smtClean="0"/>
              <a:t>deﬁned</a:t>
            </a:r>
            <a:r>
              <a:rPr lang="en-IN" dirty="0" smtClean="0"/>
              <a:t> as the electrical stimulation of acupuncture points (</a:t>
            </a:r>
            <a:r>
              <a:rPr lang="en-IN" dirty="0" err="1" smtClean="0"/>
              <a:t>acupoints</a:t>
            </a:r>
            <a:r>
              <a:rPr lang="en-IN" dirty="0" smtClean="0"/>
              <a:t>) through needles.</a:t>
            </a:r>
          </a:p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Electroacupuncture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: An introduction and its use for peripheral facial paralysis, David F Mayor,2007</a:t>
            </a:r>
          </a:p>
          <a:p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Objectives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 smtClean="0"/>
              <a:t>At the end of the lecture the students will be able to </a:t>
            </a:r>
          </a:p>
          <a:p>
            <a:pPr algn="just"/>
            <a:r>
              <a:rPr lang="en-IN" dirty="0" smtClean="0"/>
              <a:t>Define </a:t>
            </a:r>
            <a:r>
              <a:rPr lang="en-IN" dirty="0" err="1" smtClean="0"/>
              <a:t>Acupucture</a:t>
            </a:r>
            <a:endParaRPr lang="en-IN" dirty="0" smtClean="0"/>
          </a:p>
          <a:p>
            <a:pPr algn="just"/>
            <a:r>
              <a:rPr lang="en-IN" dirty="0" smtClean="0"/>
              <a:t>Know about Principles of Acupuncture</a:t>
            </a:r>
          </a:p>
          <a:p>
            <a:pPr algn="just"/>
            <a:r>
              <a:rPr lang="en-IN" dirty="0" smtClean="0"/>
              <a:t>Enumerate about the techniques of Acupuncture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 err="1" smtClean="0"/>
              <a:t>Electroacupuncture</a:t>
            </a:r>
            <a:r>
              <a:rPr lang="en-IN" dirty="0" smtClean="0"/>
              <a:t> is also referred to as Acupuncture Analgesia</a:t>
            </a:r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IN" dirty="0" smtClean="0"/>
          </a:p>
          <a:p>
            <a:r>
              <a:rPr lang="en-IN" sz="2000" dirty="0" err="1" smtClean="0"/>
              <a:t>Electroacupuncture</a:t>
            </a:r>
            <a:r>
              <a:rPr lang="en-IN" sz="2000" dirty="0" smtClean="0"/>
              <a:t> according to </a:t>
            </a:r>
            <a:r>
              <a:rPr lang="en-IN" sz="2000" dirty="0" err="1" smtClean="0"/>
              <a:t>Voll</a:t>
            </a:r>
            <a:r>
              <a:rPr lang="en-IN" sz="2000" dirty="0" smtClean="0"/>
              <a:t>, W John Diamond</a:t>
            </a:r>
          </a:p>
          <a:p>
            <a:endParaRPr lang="en-IN" sz="2000" dirty="0" smtClean="0"/>
          </a:p>
          <a:p>
            <a:endParaRPr lang="en-IN" sz="2000" dirty="0" smtClean="0"/>
          </a:p>
          <a:p>
            <a:pPr>
              <a:buNone/>
            </a:pPr>
            <a:endParaRPr lang="en-IN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    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sz="7200" dirty="0" smtClean="0">
                <a:latin typeface="AR BERKLEY" pitchFamily="2" charset="0"/>
              </a:rPr>
              <a:t>			</a:t>
            </a:r>
          </a:p>
          <a:p>
            <a:pPr>
              <a:buNone/>
            </a:pPr>
            <a:r>
              <a:rPr lang="en-IN" sz="7200" smtClean="0">
                <a:latin typeface="AR BERKLEY" pitchFamily="2" charset="0"/>
              </a:rPr>
              <a:t>			Thank </a:t>
            </a:r>
            <a:r>
              <a:rPr lang="en-IN" sz="7200" dirty="0" smtClean="0">
                <a:latin typeface="AR BERKLEY" pitchFamily="2" charset="0"/>
              </a:rPr>
              <a:t>You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Acupuncture</a:t>
            </a:r>
            <a:r>
              <a:rPr lang="en-IN" sz="3200" dirty="0" smtClean="0"/>
              <a:t> 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sz="2600" dirty="0" err="1" smtClean="0">
                <a:latin typeface="Times New Roman" pitchFamily="18" charset="0"/>
                <a:cs typeface="Times New Roman" pitchFamily="18" charset="0"/>
              </a:rPr>
              <a:t>Acu</a:t>
            </a:r>
            <a:r>
              <a:rPr lang="en-IN" sz="2600" dirty="0" smtClean="0">
                <a:latin typeface="Times New Roman" pitchFamily="18" charset="0"/>
                <a:cs typeface="Times New Roman" pitchFamily="18" charset="0"/>
              </a:rPr>
              <a:t> (Latin)=Needle, </a:t>
            </a:r>
            <a:r>
              <a:rPr lang="en-IN" sz="2600" dirty="0" err="1" smtClean="0">
                <a:latin typeface="Times New Roman" pitchFamily="18" charset="0"/>
                <a:cs typeface="Times New Roman" pitchFamily="18" charset="0"/>
              </a:rPr>
              <a:t>Punctura</a:t>
            </a:r>
            <a:r>
              <a:rPr lang="en-IN" sz="2600" dirty="0" smtClean="0">
                <a:latin typeface="Times New Roman" pitchFamily="18" charset="0"/>
                <a:cs typeface="Times New Roman" pitchFamily="18" charset="0"/>
              </a:rPr>
              <a:t> (English)= to pierce</a:t>
            </a:r>
          </a:p>
          <a:p>
            <a:pPr algn="just"/>
            <a:r>
              <a:rPr lang="en-IN" sz="2600" dirty="0" smtClean="0">
                <a:latin typeface="Times New Roman" pitchFamily="18" charset="0"/>
                <a:cs typeface="Times New Roman" pitchFamily="18" charset="0"/>
              </a:rPr>
              <a:t>Acupuncture, therefore, refers to the insertion of needles through the skin into underlying tissues at different depths and at strategic points on the body to produce a desired therapeutic effect.</a:t>
            </a:r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IN" dirty="0"/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NIH Consensus Development Conference on Acupuncture</a:t>
            </a:r>
          </a:p>
          <a:p>
            <a:pPr>
              <a:buNone/>
            </a:pP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History of Acupuncture</a:t>
            </a:r>
            <a:endParaRPr lang="en-I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Acupuncture is one of the principle components of a 2000 year old system known as Traditional Chinese Medicine (TCM).</a:t>
            </a:r>
          </a:p>
          <a:p>
            <a:pPr algn="just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Originally Chinese medicine was practiced as a folk tradition</a:t>
            </a:r>
          </a:p>
          <a:p>
            <a:pPr algn="just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These Chinese doctors made their way to the West to fuel growing interest in TCM in Europe and North America</a:t>
            </a:r>
          </a:p>
          <a:p>
            <a:pPr>
              <a:buNone/>
            </a:pPr>
            <a:endParaRPr lang="en-IN" dirty="0" smtClean="0"/>
          </a:p>
          <a:p>
            <a:endParaRPr lang="en-IN" dirty="0" smtClean="0"/>
          </a:p>
          <a:p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YIN-YANG AND CHI IN ACUPUNCTURE, Tiffany 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Pui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Lin Chiu, December 2006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Concept of CHI (QI) or Life Energy</a:t>
            </a:r>
            <a:endParaRPr lang="en-I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Chinese Philosophy- Every thing in the universe comprises energy which is called “chi” or “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Qi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” in Chinese language</a:t>
            </a:r>
          </a:p>
          <a:p>
            <a:pPr algn="just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The primary function of 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qi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can be seen in all movements either involuntary or voluntary</a:t>
            </a:r>
          </a:p>
          <a:p>
            <a:pPr algn="just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Qi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” is universal &amp; present at all the time in different form.</a:t>
            </a:r>
          </a:p>
          <a:p>
            <a:pPr algn="just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It is an Invisible force responsible for all the movement of life.</a:t>
            </a:r>
          </a:p>
          <a:p>
            <a:pPr algn="just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It has two components Ying and Yang</a:t>
            </a:r>
          </a:p>
          <a:p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Alternative Therapies, 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Swati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Bhagat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, First Edition, 2004</a:t>
            </a:r>
          </a:p>
          <a:p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Yin and Yang</a:t>
            </a:r>
            <a:endParaRPr lang="en-IN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 descr="imagesCAMMQ4E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 flipH="1">
            <a:off x="2428860" y="1857364"/>
            <a:ext cx="4151172" cy="4199306"/>
          </a:xfrm>
        </p:spPr>
      </p:pic>
      <p:sp>
        <p:nvSpPr>
          <p:cNvPr id="5" name="TextBox 4"/>
          <p:cNvSpPr txBox="1"/>
          <p:nvPr/>
        </p:nvSpPr>
        <p:spPr>
          <a:xfrm>
            <a:off x="500034" y="1928802"/>
            <a:ext cx="1928826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Yin signifies</a:t>
            </a:r>
          </a:p>
          <a:p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Female</a:t>
            </a:r>
          </a:p>
          <a:p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Passive</a:t>
            </a:r>
          </a:p>
          <a:p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Dark</a:t>
            </a:r>
          </a:p>
          <a:p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Cold</a:t>
            </a:r>
          </a:p>
          <a:p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Moist</a:t>
            </a:r>
          </a:p>
          <a:p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Moon</a:t>
            </a:r>
          </a:p>
          <a:p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Earth</a:t>
            </a:r>
          </a:p>
          <a:p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Dirty</a:t>
            </a:r>
          </a:p>
          <a:p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Peace</a:t>
            </a:r>
          </a:p>
          <a:p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Harmony</a:t>
            </a:r>
          </a:p>
          <a:p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Endurance</a:t>
            </a:r>
          </a:p>
          <a:p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Weakness</a:t>
            </a:r>
          </a:p>
          <a:p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All i.e. Negative</a:t>
            </a:r>
          </a:p>
          <a:p>
            <a:endParaRPr lang="en-IN" dirty="0"/>
          </a:p>
        </p:txBody>
      </p:sp>
      <p:sp>
        <p:nvSpPr>
          <p:cNvPr id="6" name="TextBox 5"/>
          <p:cNvSpPr txBox="1"/>
          <p:nvPr/>
        </p:nvSpPr>
        <p:spPr>
          <a:xfrm>
            <a:off x="6858016" y="2143116"/>
            <a:ext cx="1776448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Yang signifies</a:t>
            </a:r>
          </a:p>
          <a:p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Male</a:t>
            </a:r>
          </a:p>
          <a:p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Light</a:t>
            </a:r>
          </a:p>
          <a:p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Active</a:t>
            </a:r>
          </a:p>
          <a:p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Warm</a:t>
            </a:r>
          </a:p>
          <a:p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Dry</a:t>
            </a:r>
          </a:p>
          <a:p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Sun</a:t>
            </a:r>
          </a:p>
          <a:p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Heaven</a:t>
            </a:r>
          </a:p>
          <a:p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Up</a:t>
            </a:r>
          </a:p>
          <a:p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Strength</a:t>
            </a:r>
          </a:p>
          <a:p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All i.e. Positive</a:t>
            </a:r>
            <a:endParaRPr lang="en-IN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Yin and Yang</a:t>
            </a:r>
            <a:endParaRPr lang="en-I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They are dynamically opposite yet harmonising energies.</a:t>
            </a:r>
          </a:p>
          <a:p>
            <a:pPr algn="just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This brings about a balanced state of the universe</a:t>
            </a:r>
          </a:p>
          <a:p>
            <a:pPr algn="just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Good health is the state of energy balance</a:t>
            </a:r>
          </a:p>
          <a:p>
            <a:pPr algn="just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Bad health signifies imbalance between both energies</a:t>
            </a:r>
          </a:p>
          <a:p>
            <a:pPr>
              <a:buNone/>
            </a:pPr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Alternative Therapies, 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Swati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000" dirty="0" err="1" smtClean="0">
                <a:latin typeface="Times New Roman" pitchFamily="18" charset="0"/>
                <a:cs typeface="Times New Roman" pitchFamily="18" charset="0"/>
              </a:rPr>
              <a:t>Bhagat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, First Edition, 2004</a:t>
            </a:r>
            <a:endParaRPr lang="en-IN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Meridians</a:t>
            </a:r>
            <a:endParaRPr lang="en-IN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Content Placeholder 5" descr="imagesCAE4PNA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34" y="1643050"/>
            <a:ext cx="4357718" cy="5000660"/>
          </a:xfrm>
        </p:spPr>
      </p:pic>
      <p:pic>
        <p:nvPicPr>
          <p:cNvPr id="8" name="Picture 7" descr="images meridian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9256" y="214290"/>
            <a:ext cx="3714744" cy="66437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Meridians</a:t>
            </a:r>
            <a:endParaRPr lang="en-I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sz="2600" dirty="0" smtClean="0">
                <a:latin typeface="Times New Roman" pitchFamily="18" charset="0"/>
                <a:cs typeface="Times New Roman" pitchFamily="18" charset="0"/>
              </a:rPr>
              <a:t>The Chinese have discovered 12 meridians and eight extraordinary vessels, each of which are related to </a:t>
            </a:r>
            <a:r>
              <a:rPr lang="en-IN" sz="2600" dirty="0" err="1" smtClean="0">
                <a:latin typeface="Times New Roman" pitchFamily="18" charset="0"/>
                <a:cs typeface="Times New Roman" pitchFamily="18" charset="0"/>
              </a:rPr>
              <a:t>chi.</a:t>
            </a:r>
            <a:r>
              <a:rPr lang="en-IN" sz="2600" dirty="0" smtClean="0">
                <a:latin typeface="Times New Roman" pitchFamily="18" charset="0"/>
                <a:cs typeface="Times New Roman" pitchFamily="18" charset="0"/>
              </a:rPr>
              <a:t> The pathways of chi flow through the meridians, which then connect to a specific location in the body, and is a key component in acupuncture.</a:t>
            </a:r>
          </a:p>
          <a:p>
            <a:pPr algn="just"/>
            <a:r>
              <a:rPr lang="en-IN" sz="2600" dirty="0" smtClean="0">
                <a:latin typeface="Times New Roman" pitchFamily="18" charset="0"/>
                <a:cs typeface="Times New Roman" pitchFamily="18" charset="0"/>
              </a:rPr>
              <a:t>The meridians are very much like streams and rivers, where the essential energy flows through a pathway and replenishes the areas of the body that is the closest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5828</TotalTime>
  <Words>665</Words>
  <Application>Microsoft Office PowerPoint</Application>
  <PresentationFormat>On-screen Show (4:3)</PresentationFormat>
  <Paragraphs>117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Acupuncture</vt:lpstr>
      <vt:lpstr>Objectives</vt:lpstr>
      <vt:lpstr>Acupuncture </vt:lpstr>
      <vt:lpstr>History of Acupuncture</vt:lpstr>
      <vt:lpstr>Concept of CHI (QI) or Life Energy</vt:lpstr>
      <vt:lpstr>Yin and Yang</vt:lpstr>
      <vt:lpstr>Yin and Yang</vt:lpstr>
      <vt:lpstr>Meridians</vt:lpstr>
      <vt:lpstr>Meridians</vt:lpstr>
      <vt:lpstr>Meridian</vt:lpstr>
      <vt:lpstr>Meridians</vt:lpstr>
      <vt:lpstr>Five Element Theory</vt:lpstr>
      <vt:lpstr>Five Element Theory Contd.</vt:lpstr>
      <vt:lpstr>Importance of Acupuncture</vt:lpstr>
      <vt:lpstr>Auriculotherapy</vt:lpstr>
      <vt:lpstr>Nose, Scalp &amp; Face Acupuncture</vt:lpstr>
      <vt:lpstr>Hand Acupuncture</vt:lpstr>
      <vt:lpstr>Foot Acupuncture</vt:lpstr>
      <vt:lpstr>ElectroAcupuncture</vt:lpstr>
      <vt:lpstr>Slide 20</vt:lpstr>
      <vt:lpstr>     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Electroacupuncture</dc:title>
  <dc:creator>admin</dc:creator>
  <cp:lastModifiedBy>HP</cp:lastModifiedBy>
  <cp:revision>136</cp:revision>
  <dcterms:created xsi:type="dcterms:W3CDTF">2014-08-05T16:39:37Z</dcterms:created>
  <dcterms:modified xsi:type="dcterms:W3CDTF">2020-05-13T03:26:34Z</dcterms:modified>
</cp:coreProperties>
</file>