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63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in/imgres?imgurl=http://wealth.moneycontrol.com/media/quiz/Mediclaim%2520cropped%2520for%2520quiz.jpg&amp;imgrefurl=http://wealth.moneycontrol.com/quizlisting.php%3Fsid%3D3&amp;usg=__WBT_TPWM4G2zKhTRUo4IJ-ldIII=&amp;h=227&amp;w=303&amp;sz=46&amp;hl=en&amp;start=9&amp;zoom=1&amp;um=1&amp;itbs=1&amp;tbnid=2-aVMWnqkNG27M:&amp;tbnh=87&amp;tbnw=116&amp;prev=/images%3Fq%3Dmediclaim%26um%3D1%26hl%3Den%26cr%3DcountryIN%26tbs%3Disch:1,ctr:countryIN"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Presentation on Evidence Based Education on Health Insurance</a:t>
            </a:r>
            <a:br>
              <a:rPr lang="en-US" dirty="0"/>
            </a:br>
            <a:r>
              <a:rPr kumimoji="0" lang="en-US" sz="4400" b="0" i="0" u="none" strike="noStrike" kern="1200" cap="none" spc="0" normalizeH="0" baseline="0" noProof="0" dirty="0">
                <a:ln>
                  <a:noFill/>
                </a:ln>
                <a:solidFill>
                  <a:schemeClr val="accent3">
                    <a:lumMod val="75000"/>
                  </a:schemeClr>
                </a:solidFill>
                <a:effectLst/>
                <a:uLnTx/>
                <a:uFillTx/>
                <a:latin typeface="+mj-lt"/>
                <a:ea typeface="+mj-ea"/>
                <a:cs typeface="+mj-cs"/>
              </a:rPr>
              <a:t>By- Rahul Sharma</a:t>
            </a:r>
            <a:endParaRPr lang="en-US" dirty="0"/>
          </a:p>
        </p:txBody>
      </p:sp>
      <p:pic>
        <p:nvPicPr>
          <p:cNvPr id="3074" name="Picture 2" descr="http://t1.gstatic.com/images?q=tbn:2-aVMWnqkNG27M:http://wealth.moneycontrol.com/media/quiz/Mediclaim%2520cropped%2520for%2520quiz.jpg">
            <a:hlinkClick r:id="rId2"/>
          </p:cNvPr>
          <p:cNvPicPr>
            <a:picLocks noChangeAspect="1" noChangeArrowheads="1"/>
          </p:cNvPicPr>
          <p:nvPr/>
        </p:nvPicPr>
        <p:blipFill>
          <a:blip r:embed="rId3"/>
          <a:srcRect/>
          <a:stretch>
            <a:fillRect/>
          </a:stretch>
        </p:blipFill>
        <p:spPr bwMode="auto">
          <a:xfrm>
            <a:off x="1676400" y="1752600"/>
            <a:ext cx="5410200" cy="3810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Ch 1. Understanding Health Insurance</a:t>
            </a:r>
          </a:p>
        </p:txBody>
      </p:sp>
      <p:sp>
        <p:nvSpPr>
          <p:cNvPr id="5" name="Content Placeholder 4"/>
          <p:cNvSpPr>
            <a:spLocks noGrp="1"/>
          </p:cNvSpPr>
          <p:nvPr>
            <p:ph idx="1"/>
          </p:nvPr>
        </p:nvSpPr>
        <p:spPr/>
        <p:txBody>
          <a:bodyPr>
            <a:normAutofit/>
          </a:bodyPr>
          <a:lstStyle/>
          <a:p>
            <a:pPr algn="just"/>
            <a:r>
              <a:rPr lang="en-US" dirty="0"/>
              <a:t>Among the Intangible Products, buying a Financial Product needs an in- depth analysis of the product. The product bought should fit correctly into all the needs of a customer. The buyer is supposed to be aware of the Intricacies of the product to derive the maximum benefit.</a:t>
            </a:r>
          </a:p>
        </p:txBody>
      </p:sp>
      <p:sp>
        <p:nvSpPr>
          <p:cNvPr id="6" name="Slide Number Placeholder 5"/>
          <p:cNvSpPr>
            <a:spLocks noGrp="1"/>
          </p:cNvSpPr>
          <p:nvPr>
            <p:ph type="sldNum" sz="quarter" idx="12"/>
          </p:nvPr>
        </p:nvSpPr>
        <p:spPr/>
        <p:txBody>
          <a:bodyPr/>
          <a:lstStyle/>
          <a:p>
            <a:fld id="{B6F15528-21DE-4FAA-801E-634DDDAF4B2B}" type="slidenum">
              <a:rPr lang="en-US" sz="2800" smtClean="0"/>
              <a:pPr/>
              <a:t>2</a:t>
            </a:fld>
            <a:endParaRPr lang="en-US" sz="2800" dirty="0"/>
          </a:p>
        </p:txBody>
      </p:sp>
      <p:sp>
        <p:nvSpPr>
          <p:cNvPr id="7" name="Footer Placeholder 6"/>
          <p:cNvSpPr>
            <a:spLocks noGrp="1"/>
          </p:cNvSpPr>
          <p:nvPr>
            <p:ph type="ftr" sz="quarter" idx="11"/>
          </p:nvPr>
        </p:nvSpPr>
        <p:spPr/>
        <p:txBody>
          <a:bodyPr/>
          <a:lstStyle/>
          <a:p>
            <a:r>
              <a:rPr lang="en-US" sz="2800" dirty="0"/>
              <a:t>Health Insurance</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heel(4)">
                                      <p:cBhvr>
                                        <p:cTn id="1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of Health Insurance</a:t>
            </a:r>
          </a:p>
        </p:txBody>
      </p:sp>
      <p:sp>
        <p:nvSpPr>
          <p:cNvPr id="3" name="Content Placeholder 2"/>
          <p:cNvSpPr>
            <a:spLocks noGrp="1"/>
          </p:cNvSpPr>
          <p:nvPr>
            <p:ph idx="1"/>
          </p:nvPr>
        </p:nvSpPr>
        <p:spPr/>
        <p:txBody>
          <a:bodyPr/>
          <a:lstStyle/>
          <a:p>
            <a:pPr lvl="0" algn="just"/>
            <a:r>
              <a:rPr lang="en-US" dirty="0"/>
              <a:t>To educate the students about the importance of concepts of health insurance so that they can benefit by knowing about the various policies and terms of health insurance and their implications and applicability.</a:t>
            </a:r>
          </a:p>
          <a:p>
            <a:pPr lvl="0" algn="just">
              <a:buNone/>
            </a:pPr>
            <a:endParaRPr lang="en-US"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r>
              <a:rPr lang="en-US" dirty="0"/>
              <a:t>Understanding Health Insurance</a:t>
            </a:r>
          </a:p>
          <a:p>
            <a:r>
              <a:rPr lang="en-US" sz="2000" dirty="0"/>
              <a:t>Types of plans available                                                  </a:t>
            </a:r>
          </a:p>
          <a:p>
            <a:r>
              <a:rPr lang="en-US" sz="2000" dirty="0"/>
              <a:t>The pattern and the structure of premiums </a:t>
            </a:r>
          </a:p>
          <a:p>
            <a:r>
              <a:rPr lang="en-US" sz="2000" dirty="0"/>
              <a:t>The cost of health insurance</a:t>
            </a:r>
          </a:p>
          <a:p>
            <a:r>
              <a:rPr lang="en-US" sz="2000" dirty="0"/>
              <a:t>Charges </a:t>
            </a:r>
          </a:p>
          <a:p>
            <a:r>
              <a:rPr lang="en-US" sz="2000" dirty="0"/>
              <a:t>Benefits of medical insurance plans</a:t>
            </a:r>
          </a:p>
          <a:p>
            <a:r>
              <a:rPr lang="en-US" sz="2000" dirty="0"/>
              <a:t>Types of services available with insurance plans</a:t>
            </a:r>
          </a:p>
          <a:p>
            <a:r>
              <a:rPr lang="en-US" sz="2000" dirty="0"/>
              <a:t>Information for requiring the various health insurance plans according to customer needs</a:t>
            </a:r>
          </a:p>
          <a:p>
            <a:r>
              <a:rPr lang="en-US" sz="2000" dirty="0"/>
              <a:t>Extraordinary circumstances and supplemental coverage</a:t>
            </a:r>
          </a:p>
          <a:p>
            <a:r>
              <a:rPr lang="en-US" sz="2000" dirty="0"/>
              <a:t>Claims and consumer rights</a:t>
            </a:r>
          </a:p>
          <a:p>
            <a:r>
              <a:rPr lang="en-US" sz="2000" dirty="0"/>
              <a:t>Formalities and legal proceedings</a:t>
            </a:r>
          </a:p>
          <a:p>
            <a:pPr>
              <a:buNone/>
            </a:pPr>
            <a:endParaRPr lang="en-US" sz="2000" dirty="0"/>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5" name="Footer Placeholder 4"/>
          <p:cNvSpPr>
            <a:spLocks noGrp="1"/>
          </p:cNvSpPr>
          <p:nvPr>
            <p:ph type="ftr" sz="quarter" idx="11"/>
          </p:nvPr>
        </p:nvSpPr>
        <p:spPr/>
        <p:txBody>
          <a:bodyPr/>
          <a:lstStyle/>
          <a:p>
            <a:r>
              <a:rPr lang="en-US"/>
              <a:t>Health Insurance</a:t>
            </a:r>
          </a:p>
        </p:txBody>
      </p:sp>
      <p:pic>
        <p:nvPicPr>
          <p:cNvPr id="7" name="Picture 6" descr="HealthProcess.gif"/>
          <p:cNvPicPr>
            <a:picLocks noChangeAspect="1"/>
          </p:cNvPicPr>
          <p:nvPr/>
        </p:nvPicPr>
        <p:blipFill>
          <a:blip r:embed="rId2"/>
          <a:stretch>
            <a:fillRect/>
          </a:stretch>
        </p:blipFill>
        <p:spPr>
          <a:xfrm>
            <a:off x="5943600" y="228600"/>
            <a:ext cx="3048000" cy="2790825"/>
          </a:xfrm>
          <a:prstGeom prst="rect">
            <a:avLst/>
          </a:prstGeom>
          <a:ln>
            <a:noFill/>
          </a:ln>
          <a:effectLst>
            <a:softEdge rad="112500"/>
          </a:effec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heckerboard(across)">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heckerboard(across)">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Evidences of Health Insurance </a:t>
            </a:r>
          </a:p>
        </p:txBody>
      </p:sp>
      <p:sp>
        <p:nvSpPr>
          <p:cNvPr id="3" name="Content Placeholder 2"/>
          <p:cNvSpPr>
            <a:spLocks noGrp="1"/>
          </p:cNvSpPr>
          <p:nvPr>
            <p:ph idx="1"/>
          </p:nvPr>
        </p:nvSpPr>
        <p:spPr/>
        <p:txBody>
          <a:bodyPr>
            <a:normAutofit/>
          </a:bodyPr>
          <a:lstStyle/>
          <a:p>
            <a:pPr>
              <a:buNone/>
            </a:pPr>
            <a:r>
              <a:rPr lang="en-US" sz="1800" dirty="0"/>
              <a:t> </a:t>
            </a:r>
            <a:r>
              <a:rPr lang="en-US" sz="1800" b="1" dirty="0"/>
              <a:t>Websites</a:t>
            </a:r>
          </a:p>
          <a:p>
            <a:r>
              <a:rPr lang="en-US" sz="1800" dirty="0"/>
              <a:t>http://www.nishithdesai.com/Research-Papers/Insurance.pdf</a:t>
            </a:r>
          </a:p>
          <a:p>
            <a:r>
              <a:rPr lang="en-US" sz="1800" dirty="0"/>
              <a:t>www.irda.gov.in</a:t>
            </a:r>
          </a:p>
          <a:p>
            <a:r>
              <a:rPr lang="en-US" sz="1800" dirty="0"/>
              <a:t>http://www.medindia.com/patients/insurance/third-party-administrator.htm</a:t>
            </a:r>
          </a:p>
          <a:p>
            <a:pPr>
              <a:buNone/>
            </a:pPr>
            <a:endParaRPr lang="en-US" sz="1800" dirty="0"/>
          </a:p>
          <a:p>
            <a:pPr>
              <a:buNone/>
            </a:pPr>
            <a:r>
              <a:rPr lang="en-US" sz="1800" b="1" dirty="0"/>
              <a:t>Books</a:t>
            </a:r>
          </a:p>
          <a:p>
            <a:pPr lvl="0">
              <a:buNone/>
            </a:pPr>
            <a:r>
              <a:rPr lang="en-US" sz="1800" dirty="0"/>
              <a:t>“Life &amp; Health Insurance” 13</a:t>
            </a:r>
            <a:r>
              <a:rPr lang="en-US" sz="1800" baseline="30000" dirty="0"/>
              <a:t>th</a:t>
            </a:r>
            <a:r>
              <a:rPr lang="en-US" sz="1800" dirty="0"/>
              <a:t> Edition by Black Kenneth Published by Pearson Education Ltd.</a:t>
            </a:r>
          </a:p>
          <a:p>
            <a:pPr lvl="0">
              <a:buNone/>
            </a:pPr>
            <a:r>
              <a:rPr lang="en-US" sz="1800" dirty="0"/>
              <a:t>“Health Insurance Concepts &amp; Cases” by Vandana Shajan &amp; Sandipa Lahiri Anand The ICFAI University Press.</a:t>
            </a:r>
          </a:p>
          <a:p>
            <a:pPr>
              <a:buNone/>
            </a:pPr>
            <a:endParaRPr lang="en-US" sz="1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249</Words>
  <Application>Microsoft Office PowerPoint</Application>
  <PresentationFormat>On-screen Show (4:3)</PresentationFormat>
  <Paragraphs>29</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A Presentation on Evidence Based Education on Health Insurance By- Rahul Sharma</vt:lpstr>
      <vt:lpstr>Ch 1. Understanding Health Insurance</vt:lpstr>
      <vt:lpstr>Objectives of Health Insurance</vt:lpstr>
      <vt:lpstr>PowerPoint Presentation</vt:lpstr>
      <vt:lpstr>Evidences of Health Insurance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Presentation on Evidence Based Education on Health Insurance</dc:title>
  <dc:creator/>
  <cp:lastModifiedBy>RAHUL SHARMA</cp:lastModifiedBy>
  <cp:revision>9</cp:revision>
  <dcterms:created xsi:type="dcterms:W3CDTF">2006-08-16T00:00:00Z</dcterms:created>
  <dcterms:modified xsi:type="dcterms:W3CDTF">2020-09-10T06:39:10Z</dcterms:modified>
</cp:coreProperties>
</file>