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10-Sep-20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10-Sep-20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389" y="1485900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10-Sep-20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34610"/>
          </a:xfrm>
          <a:custGeom>
            <a:avLst/>
            <a:gdLst/>
            <a:ahLst/>
            <a:cxnLst/>
            <a:rect l="l" t="t" r="r" b="b"/>
            <a:pathLst>
              <a:path w="9144000" h="5134610">
                <a:moveTo>
                  <a:pt x="9144000" y="0"/>
                </a:moveTo>
                <a:lnTo>
                  <a:pt x="0" y="0"/>
                </a:lnTo>
                <a:lnTo>
                  <a:pt x="0" y="5134610"/>
                </a:lnTo>
                <a:lnTo>
                  <a:pt x="9144000" y="51346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389" y="5179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126990"/>
            <a:ext cx="9144000" cy="46990"/>
          </a:xfrm>
          <a:custGeom>
            <a:avLst/>
            <a:gdLst/>
            <a:ahLst/>
            <a:cxnLst/>
            <a:rect l="l" t="t" r="r" b="b"/>
            <a:pathLst>
              <a:path w="9144000" h="46989">
                <a:moveTo>
                  <a:pt x="0" y="46990"/>
                </a:moveTo>
                <a:lnTo>
                  <a:pt x="9144000" y="46990"/>
                </a:lnTo>
                <a:lnTo>
                  <a:pt x="914400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10-Sep-20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10-Sep-20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389" y="1485900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1194" y="1852929"/>
            <a:ext cx="7801610" cy="2310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6554" y="2767329"/>
            <a:ext cx="8390890" cy="3755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10-Sep-20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134610"/>
          </a:xfrm>
          <a:custGeom>
            <a:avLst/>
            <a:gdLst/>
            <a:ahLst/>
            <a:cxnLst/>
            <a:rect l="l" t="t" r="r" b="b"/>
            <a:pathLst>
              <a:path w="9144000" h="5134610">
                <a:moveTo>
                  <a:pt x="9144000" y="0"/>
                </a:moveTo>
                <a:lnTo>
                  <a:pt x="0" y="0"/>
                </a:lnTo>
                <a:lnTo>
                  <a:pt x="0" y="5134610"/>
                </a:lnTo>
                <a:lnTo>
                  <a:pt x="9144000" y="513461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389" y="5179059"/>
            <a:ext cx="9071610" cy="0"/>
          </a:xfrm>
          <a:custGeom>
            <a:avLst/>
            <a:gdLst/>
            <a:ahLst/>
            <a:cxnLst/>
            <a:rect l="l" t="t" r="r" b="b"/>
            <a:pathLst>
              <a:path w="9071610">
                <a:moveTo>
                  <a:pt x="0" y="0"/>
                </a:moveTo>
                <a:lnTo>
                  <a:pt x="907161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126990"/>
            <a:ext cx="9144000" cy="46990"/>
          </a:xfrm>
          <a:custGeom>
            <a:avLst/>
            <a:gdLst/>
            <a:ahLst/>
            <a:cxnLst/>
            <a:rect l="l" t="t" r="r" b="b"/>
            <a:pathLst>
              <a:path w="9144000" h="46989">
                <a:moveTo>
                  <a:pt x="0" y="46990"/>
                </a:moveTo>
                <a:lnTo>
                  <a:pt x="9144000" y="46990"/>
                </a:lnTo>
                <a:lnTo>
                  <a:pt x="9144000" y="0"/>
                </a:lnTo>
                <a:lnTo>
                  <a:pt x="0" y="0"/>
                </a:lnTo>
                <a:lnTo>
                  <a:pt x="0" y="46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63880" y="596900"/>
            <a:ext cx="696912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b="1" spc="-10" dirty="0">
                <a:solidFill>
                  <a:srgbClr val="B9BFCC"/>
                </a:solidFill>
                <a:latin typeface="Times New Roman"/>
                <a:cs typeface="Times New Roman"/>
              </a:rPr>
              <a:t>PR</a:t>
            </a:r>
            <a:r>
              <a:rPr sz="8000" b="1" dirty="0">
                <a:solidFill>
                  <a:srgbClr val="B9BFCC"/>
                </a:solidFill>
                <a:latin typeface="Times New Roman"/>
                <a:cs typeface="Times New Roman"/>
              </a:rPr>
              <a:t>O</a:t>
            </a:r>
            <a:r>
              <a:rPr sz="8000" b="1" spc="5" dirty="0">
                <a:solidFill>
                  <a:srgbClr val="B9BFCC"/>
                </a:solidFill>
                <a:latin typeface="Times New Roman"/>
                <a:cs typeface="Times New Roman"/>
              </a:rPr>
              <a:t>D</a:t>
            </a:r>
            <a:r>
              <a:rPr sz="8000" b="1" spc="-5" dirty="0">
                <a:solidFill>
                  <a:srgbClr val="B9BFCC"/>
                </a:solidFill>
                <a:latin typeface="Times New Roman"/>
                <a:cs typeface="Times New Roman"/>
              </a:rPr>
              <a:t>UC</a:t>
            </a:r>
            <a:r>
              <a:rPr sz="8000" b="1" spc="5" dirty="0">
                <a:solidFill>
                  <a:srgbClr val="B9BFCC"/>
                </a:solidFill>
                <a:latin typeface="Times New Roman"/>
                <a:cs typeface="Times New Roman"/>
              </a:rPr>
              <a:t>T</a:t>
            </a:r>
            <a:r>
              <a:rPr sz="8000" b="1" spc="-5" dirty="0">
                <a:solidFill>
                  <a:srgbClr val="B9BFCC"/>
                </a:solidFill>
                <a:latin typeface="Times New Roman"/>
                <a:cs typeface="Times New Roman"/>
              </a:rPr>
              <a:t>I</a:t>
            </a:r>
            <a:r>
              <a:rPr sz="8000" b="1" spc="5" dirty="0">
                <a:solidFill>
                  <a:srgbClr val="B9BFCC"/>
                </a:solidFill>
                <a:latin typeface="Times New Roman"/>
                <a:cs typeface="Times New Roman"/>
              </a:rPr>
              <a:t>O</a:t>
            </a:r>
            <a:r>
              <a:rPr sz="8000" b="1" dirty="0">
                <a:solidFill>
                  <a:srgbClr val="B9BFCC"/>
                </a:solidFill>
                <a:latin typeface="Times New Roman"/>
                <a:cs typeface="Times New Roman"/>
              </a:rPr>
              <a:t>N  </a:t>
            </a:r>
            <a:r>
              <a:rPr lang="en-IN" sz="8000" b="1" spc="-5" dirty="0" smtClean="0">
                <a:solidFill>
                  <a:srgbClr val="B9BFCC"/>
                </a:solidFill>
              </a:rPr>
              <a:t>ANALYSIS</a:t>
            </a:r>
            <a:endParaRPr sz="8000" dirty="0"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5257800"/>
            <a:ext cx="3488788" cy="13927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Ms. Mital Thakkar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Assistant Professor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Department of Management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SVDU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29" y="11429"/>
            <a:ext cx="8669020" cy="140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9890" y="1852929"/>
            <a:ext cx="5708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latin typeface="Times New Roman"/>
                <a:cs typeface="Times New Roman"/>
              </a:rPr>
              <a:t>Total Product </a:t>
            </a:r>
            <a:r>
              <a:rPr sz="3600" b="1" i="1" dirty="0">
                <a:latin typeface="Times New Roman"/>
                <a:cs typeface="Times New Roman"/>
              </a:rPr>
              <a:t>or </a:t>
            </a:r>
            <a:r>
              <a:rPr sz="3600" b="1" i="1" spc="-5" dirty="0">
                <a:latin typeface="Times New Roman"/>
                <a:cs typeface="Times New Roman"/>
              </a:rPr>
              <a:t>Output</a:t>
            </a:r>
            <a:r>
              <a:rPr sz="3600" b="1" i="1" spc="-90" dirty="0">
                <a:latin typeface="Times New Roman"/>
                <a:cs typeface="Times New Roman"/>
              </a:rPr>
              <a:t> </a:t>
            </a:r>
            <a:r>
              <a:rPr sz="3600" b="1" i="1" spc="-5" dirty="0">
                <a:latin typeface="Times New Roman"/>
                <a:cs typeface="Times New Roman"/>
              </a:rPr>
              <a:t>(TP):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890" y="2951479"/>
            <a:ext cx="8188325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marR="5080" indent="-318770">
              <a:lnSpc>
                <a:spcPct val="100000"/>
              </a:lnSpc>
              <a:spcBef>
                <a:spcPts val="100"/>
              </a:spcBef>
              <a:buSzPct val="79687"/>
              <a:buChar char="•"/>
              <a:tabLst>
                <a:tab pos="330835" algn="l"/>
                <a:tab pos="331470" algn="l"/>
              </a:tabLst>
            </a:pPr>
            <a:r>
              <a:rPr sz="3200" spc="55" dirty="0">
                <a:latin typeface="Arial"/>
                <a:cs typeface="Arial"/>
              </a:rPr>
              <a:t>It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refers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75" dirty="0">
                <a:latin typeface="Arial"/>
                <a:cs typeface="Arial"/>
              </a:rPr>
              <a:t>to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the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b="1" i="1" spc="-185" dirty="0">
                <a:latin typeface="Trebuchet MS"/>
                <a:cs typeface="Trebuchet MS"/>
              </a:rPr>
              <a:t>total</a:t>
            </a:r>
            <a:r>
              <a:rPr sz="3200" b="1" i="1" spc="-300" dirty="0">
                <a:latin typeface="Trebuchet MS"/>
                <a:cs typeface="Trebuchet MS"/>
              </a:rPr>
              <a:t> </a:t>
            </a:r>
            <a:r>
              <a:rPr sz="3200" b="1" i="1" spc="-160" dirty="0">
                <a:latin typeface="Trebuchet MS"/>
                <a:cs typeface="Trebuchet MS"/>
              </a:rPr>
              <a:t>volume</a:t>
            </a:r>
            <a:r>
              <a:rPr sz="3200" b="1" i="1" spc="-320" dirty="0">
                <a:latin typeface="Trebuchet MS"/>
                <a:cs typeface="Trebuchet MS"/>
              </a:rPr>
              <a:t> </a:t>
            </a:r>
            <a:r>
              <a:rPr sz="3200" b="1" i="1" spc="-175" dirty="0">
                <a:latin typeface="Trebuchet MS"/>
                <a:cs typeface="Trebuchet MS"/>
              </a:rPr>
              <a:t>of</a:t>
            </a:r>
            <a:r>
              <a:rPr sz="3200" b="1" i="1" spc="-300" dirty="0">
                <a:latin typeface="Trebuchet MS"/>
                <a:cs typeface="Trebuchet MS"/>
              </a:rPr>
              <a:t> </a:t>
            </a:r>
            <a:r>
              <a:rPr sz="3200" b="1" i="1" spc="-150" dirty="0">
                <a:latin typeface="Trebuchet MS"/>
                <a:cs typeface="Trebuchet MS"/>
              </a:rPr>
              <a:t>goods</a:t>
            </a:r>
            <a:r>
              <a:rPr sz="3200" b="1" i="1" spc="-315" dirty="0">
                <a:latin typeface="Trebuchet MS"/>
                <a:cs typeface="Trebuchet MS"/>
              </a:rPr>
              <a:t> </a:t>
            </a:r>
            <a:r>
              <a:rPr sz="3200" b="1" i="1" spc="-204" dirty="0">
                <a:latin typeface="Trebuchet MS"/>
                <a:cs typeface="Trebuchet MS"/>
              </a:rPr>
              <a:t>produced  </a:t>
            </a:r>
            <a:r>
              <a:rPr sz="3200" b="1" i="1" spc="-165" dirty="0">
                <a:latin typeface="Trebuchet MS"/>
                <a:cs typeface="Trebuchet MS"/>
              </a:rPr>
              <a:t>during</a:t>
            </a:r>
            <a:r>
              <a:rPr sz="3200" b="1" i="1" spc="-315" dirty="0">
                <a:latin typeface="Trebuchet MS"/>
                <a:cs typeface="Trebuchet MS"/>
              </a:rPr>
              <a:t> </a:t>
            </a:r>
            <a:r>
              <a:rPr sz="3200" b="1" i="1" spc="-175" dirty="0">
                <a:latin typeface="Trebuchet MS"/>
                <a:cs typeface="Trebuchet MS"/>
              </a:rPr>
              <a:t>a</a:t>
            </a:r>
            <a:r>
              <a:rPr sz="3200" b="1" i="1" spc="-300" dirty="0">
                <a:latin typeface="Trebuchet MS"/>
                <a:cs typeface="Trebuchet MS"/>
              </a:rPr>
              <a:t> </a:t>
            </a:r>
            <a:r>
              <a:rPr sz="3200" b="1" i="1" spc="-215" dirty="0">
                <a:latin typeface="Trebuchet MS"/>
                <a:cs typeface="Trebuchet MS"/>
              </a:rPr>
              <a:t>specified</a:t>
            </a:r>
            <a:r>
              <a:rPr sz="3200" b="1" i="1" spc="-315" dirty="0">
                <a:latin typeface="Trebuchet MS"/>
                <a:cs typeface="Trebuchet MS"/>
              </a:rPr>
              <a:t> </a:t>
            </a:r>
            <a:r>
              <a:rPr sz="3200" b="1" i="1" spc="-235" dirty="0">
                <a:latin typeface="Trebuchet MS"/>
                <a:cs typeface="Trebuchet MS"/>
              </a:rPr>
              <a:t>period</a:t>
            </a:r>
            <a:r>
              <a:rPr sz="3200" b="1" i="1" spc="-320" dirty="0">
                <a:latin typeface="Trebuchet MS"/>
                <a:cs typeface="Trebuchet MS"/>
              </a:rPr>
              <a:t> </a:t>
            </a:r>
            <a:r>
              <a:rPr sz="3200" b="1" i="1" spc="-170" dirty="0">
                <a:latin typeface="Trebuchet MS"/>
                <a:cs typeface="Trebuchet MS"/>
              </a:rPr>
              <a:t>of</a:t>
            </a:r>
            <a:r>
              <a:rPr sz="3200" b="1" i="1" spc="-320" dirty="0">
                <a:latin typeface="Trebuchet MS"/>
                <a:cs typeface="Trebuchet MS"/>
              </a:rPr>
              <a:t> </a:t>
            </a:r>
            <a:r>
              <a:rPr sz="3200" b="1" i="1" spc="-204" dirty="0">
                <a:latin typeface="Trebuchet MS"/>
                <a:cs typeface="Trebuchet MS"/>
              </a:rPr>
              <a:t>time.</a:t>
            </a:r>
            <a:endParaRPr sz="3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31470" marR="923925" indent="-318770">
              <a:lnSpc>
                <a:spcPct val="100000"/>
              </a:lnSpc>
              <a:buSzPct val="79687"/>
              <a:buChar char="•"/>
              <a:tabLst>
                <a:tab pos="330835" algn="l"/>
                <a:tab pos="331470" algn="l"/>
              </a:tabLst>
            </a:pPr>
            <a:r>
              <a:rPr sz="3200" spc="-45" dirty="0">
                <a:latin typeface="Arial"/>
                <a:cs typeface="Arial"/>
              </a:rPr>
              <a:t>Total </a:t>
            </a:r>
            <a:r>
              <a:rPr sz="3200" spc="-50" dirty="0">
                <a:latin typeface="Arial"/>
                <a:cs typeface="Arial"/>
              </a:rPr>
              <a:t>product </a:t>
            </a:r>
            <a:r>
              <a:rPr sz="3200" spc="-180" dirty="0">
                <a:latin typeface="Arial"/>
                <a:cs typeface="Arial"/>
              </a:rPr>
              <a:t>(TP)can </a:t>
            </a:r>
            <a:r>
              <a:rPr sz="3200" spc="-135" dirty="0">
                <a:latin typeface="Arial"/>
                <a:cs typeface="Arial"/>
              </a:rPr>
              <a:t>be </a:t>
            </a:r>
            <a:r>
              <a:rPr sz="3200" spc="-125" dirty="0">
                <a:latin typeface="Arial"/>
                <a:cs typeface="Arial"/>
              </a:rPr>
              <a:t>raised </a:t>
            </a:r>
            <a:r>
              <a:rPr sz="3200" spc="-55" dirty="0">
                <a:latin typeface="Arial"/>
                <a:cs typeface="Arial"/>
              </a:rPr>
              <a:t>only </a:t>
            </a:r>
            <a:r>
              <a:rPr sz="3200" spc="-70" dirty="0">
                <a:latin typeface="Arial"/>
                <a:cs typeface="Arial"/>
              </a:rPr>
              <a:t>by  </a:t>
            </a:r>
            <a:r>
              <a:rPr sz="3200" spc="-114" dirty="0">
                <a:latin typeface="Arial"/>
                <a:cs typeface="Arial"/>
              </a:rPr>
              <a:t>increasing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the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quantity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20" dirty="0">
                <a:latin typeface="Arial"/>
                <a:cs typeface="Arial"/>
              </a:rPr>
              <a:t>of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variable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factors  </a:t>
            </a:r>
            <a:r>
              <a:rPr sz="3200" spc="-85" dirty="0">
                <a:latin typeface="Arial"/>
                <a:cs typeface="Arial"/>
              </a:rPr>
              <a:t>employed </a:t>
            </a:r>
            <a:r>
              <a:rPr sz="3200" spc="-35" dirty="0">
                <a:latin typeface="Arial"/>
                <a:cs typeface="Arial"/>
              </a:rPr>
              <a:t>in</a:t>
            </a:r>
            <a:r>
              <a:rPr sz="3200" spc="-43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production.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29" y="11429"/>
            <a:ext cx="8669020" cy="140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9890" y="1803400"/>
            <a:ext cx="4336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10" dirty="0">
                <a:latin typeface="Times New Roman"/>
                <a:cs typeface="Times New Roman"/>
              </a:rPr>
              <a:t>Average </a:t>
            </a:r>
            <a:r>
              <a:rPr sz="3600" b="1" i="1" spc="-5" dirty="0">
                <a:latin typeface="Times New Roman"/>
                <a:cs typeface="Times New Roman"/>
              </a:rPr>
              <a:t>Product</a:t>
            </a:r>
            <a:r>
              <a:rPr sz="3600" b="1" i="1" spc="-70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(AP):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31470" marR="5080" indent="12700">
              <a:lnSpc>
                <a:spcPct val="92500"/>
              </a:lnSpc>
              <a:spcBef>
                <a:spcPts val="385"/>
              </a:spcBef>
            </a:pPr>
            <a:r>
              <a:rPr sz="3200" dirty="0"/>
              <a:t>The </a:t>
            </a:r>
            <a:r>
              <a:rPr sz="3200" spc="-5" dirty="0"/>
              <a:t>AP </a:t>
            </a:r>
            <a:r>
              <a:rPr sz="3200" dirty="0"/>
              <a:t>of an input </a:t>
            </a:r>
            <a:r>
              <a:rPr sz="3200" spc="-5" dirty="0"/>
              <a:t>is the </a:t>
            </a:r>
            <a:r>
              <a:rPr sz="3200" dirty="0"/>
              <a:t>TP </a:t>
            </a:r>
            <a:r>
              <a:rPr sz="3200" spc="-5" dirty="0"/>
              <a:t>divided </a:t>
            </a:r>
            <a:r>
              <a:rPr sz="3200" dirty="0"/>
              <a:t>by </a:t>
            </a:r>
            <a:r>
              <a:rPr sz="3200" spc="-5" dirty="0"/>
              <a:t>the  amount </a:t>
            </a:r>
            <a:r>
              <a:rPr sz="3200" dirty="0"/>
              <a:t>of input used </a:t>
            </a:r>
            <a:r>
              <a:rPr sz="3200" spc="-5" dirty="0"/>
              <a:t>to </a:t>
            </a:r>
            <a:r>
              <a:rPr sz="3200" dirty="0"/>
              <a:t>produce </a:t>
            </a:r>
            <a:r>
              <a:rPr sz="3200" spc="-5" dirty="0"/>
              <a:t>this amount </a:t>
            </a:r>
            <a:r>
              <a:rPr sz="3200" dirty="0"/>
              <a:t>of  </a:t>
            </a:r>
            <a:r>
              <a:rPr sz="3200" spc="-5" dirty="0"/>
              <a:t>output. </a:t>
            </a:r>
            <a:r>
              <a:rPr sz="3200" dirty="0"/>
              <a:t>Thus AP </a:t>
            </a:r>
            <a:r>
              <a:rPr sz="3200" spc="-5" dirty="0"/>
              <a:t>is the </a:t>
            </a:r>
            <a:r>
              <a:rPr sz="3200" dirty="0"/>
              <a:t>output-input </a:t>
            </a:r>
            <a:r>
              <a:rPr sz="3200" spc="-5" dirty="0"/>
              <a:t>ratio for </a:t>
            </a:r>
            <a:r>
              <a:rPr sz="3200" dirty="0"/>
              <a:t>each  level of variable input</a:t>
            </a:r>
            <a:r>
              <a:rPr sz="3200" spc="-35" dirty="0"/>
              <a:t> </a:t>
            </a:r>
            <a:r>
              <a:rPr sz="3200" dirty="0"/>
              <a:t>usage.</a:t>
            </a:r>
            <a:endParaRPr sz="3200"/>
          </a:p>
          <a:p>
            <a:pPr marL="81915" algn="ctr">
              <a:lnSpc>
                <a:spcPct val="100000"/>
              </a:lnSpc>
              <a:spcBef>
                <a:spcPts val="1889"/>
              </a:spcBef>
            </a:pPr>
            <a:r>
              <a:rPr sz="3600" spc="-335" dirty="0">
                <a:latin typeface="Arial"/>
                <a:cs typeface="Arial"/>
              </a:rPr>
              <a:t>AP</a:t>
            </a:r>
            <a:r>
              <a:rPr sz="3150" spc="-502" baseline="-23809" dirty="0">
                <a:latin typeface="Arial"/>
                <a:cs typeface="Arial"/>
              </a:rPr>
              <a:t>L  </a:t>
            </a:r>
            <a:r>
              <a:rPr sz="3600" spc="-260" dirty="0">
                <a:latin typeface="Arial"/>
                <a:cs typeface="Arial"/>
              </a:rPr>
              <a:t>=</a:t>
            </a:r>
            <a:r>
              <a:rPr sz="3600" spc="-365" dirty="0">
                <a:latin typeface="Arial"/>
                <a:cs typeface="Arial"/>
              </a:rPr>
              <a:t> </a:t>
            </a:r>
            <a:r>
              <a:rPr sz="3600" spc="-100" dirty="0">
                <a:latin typeface="Arial"/>
                <a:cs typeface="Arial"/>
              </a:rPr>
              <a:t>Q/L</a:t>
            </a:r>
            <a:endParaRPr sz="3600">
              <a:latin typeface="Arial"/>
              <a:cs typeface="Arial"/>
            </a:endParaRPr>
          </a:p>
          <a:p>
            <a:pPr marL="26034">
              <a:lnSpc>
                <a:spcPts val="2770"/>
              </a:lnSpc>
              <a:spcBef>
                <a:spcPts val="470"/>
              </a:spcBef>
            </a:pPr>
            <a:r>
              <a:rPr sz="2400" spc="-5" dirty="0"/>
              <a:t>Where:</a:t>
            </a:r>
            <a:endParaRPr sz="2400"/>
          </a:p>
          <a:p>
            <a:pPr marL="26034">
              <a:lnSpc>
                <a:spcPts val="2655"/>
              </a:lnSpc>
            </a:pPr>
            <a:r>
              <a:rPr sz="2400" dirty="0"/>
              <a:t>Q = Total</a:t>
            </a:r>
            <a:r>
              <a:rPr sz="2400" spc="-20" dirty="0"/>
              <a:t> </a:t>
            </a:r>
            <a:r>
              <a:rPr sz="2400" spc="-5" dirty="0"/>
              <a:t>Product</a:t>
            </a:r>
            <a:endParaRPr sz="2400"/>
          </a:p>
          <a:p>
            <a:pPr marL="26034">
              <a:lnSpc>
                <a:spcPts val="2765"/>
              </a:lnSpc>
            </a:pPr>
            <a:r>
              <a:rPr sz="2400" dirty="0"/>
              <a:t>L = </a:t>
            </a:r>
            <a:r>
              <a:rPr sz="2400" spc="-5" dirty="0"/>
              <a:t>Number </a:t>
            </a:r>
            <a:r>
              <a:rPr sz="2400" dirty="0"/>
              <a:t>of</a:t>
            </a:r>
            <a:r>
              <a:rPr sz="2400" spc="-10" dirty="0"/>
              <a:t> </a:t>
            </a:r>
            <a:r>
              <a:rPr sz="2400" spc="-5" dirty="0"/>
              <a:t>workers</a:t>
            </a:r>
            <a:endParaRPr sz="2400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129" y="11429"/>
            <a:ext cx="8669020" cy="140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9890" y="1803400"/>
            <a:ext cx="4667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latin typeface="Times New Roman"/>
                <a:cs typeface="Times New Roman"/>
              </a:rPr>
              <a:t>Marginal </a:t>
            </a:r>
            <a:r>
              <a:rPr sz="3600" b="1" i="1" spc="-10" dirty="0">
                <a:latin typeface="Times New Roman"/>
                <a:cs typeface="Times New Roman"/>
              </a:rPr>
              <a:t>Product</a:t>
            </a:r>
            <a:r>
              <a:rPr sz="3600" b="1" i="1" spc="-80" dirty="0">
                <a:latin typeface="Times New Roman"/>
                <a:cs typeface="Times New Roman"/>
              </a:rPr>
              <a:t> </a:t>
            </a:r>
            <a:r>
              <a:rPr sz="3600" b="1" i="1" dirty="0">
                <a:latin typeface="Times New Roman"/>
                <a:cs typeface="Times New Roman"/>
              </a:rPr>
              <a:t>(MP):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890" y="2767329"/>
            <a:ext cx="8036559" cy="385572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30835" marR="5080" indent="-12700">
              <a:lnSpc>
                <a:spcPct val="92600"/>
              </a:lnSpc>
              <a:spcBef>
                <a:spcPts val="384"/>
              </a:spcBef>
            </a:pPr>
            <a:r>
              <a:rPr sz="3200" spc="-5" dirty="0">
                <a:latin typeface="Times New Roman"/>
                <a:cs typeface="Times New Roman"/>
              </a:rPr>
              <a:t>The MP </a:t>
            </a:r>
            <a:r>
              <a:rPr sz="3200" dirty="0">
                <a:latin typeface="Times New Roman"/>
                <a:cs typeface="Times New Roman"/>
              </a:rPr>
              <a:t>of an </a:t>
            </a:r>
            <a:r>
              <a:rPr sz="3200" spc="-5" dirty="0">
                <a:latin typeface="Times New Roman"/>
                <a:cs typeface="Times New Roman"/>
              </a:rPr>
              <a:t>input is the </a:t>
            </a:r>
            <a:r>
              <a:rPr sz="3200" dirty="0">
                <a:latin typeface="Times New Roman"/>
                <a:cs typeface="Times New Roman"/>
              </a:rPr>
              <a:t>addition </a:t>
            </a:r>
            <a:r>
              <a:rPr sz="3200" spc="-5" dirty="0">
                <a:latin typeface="Times New Roman"/>
                <a:cs typeface="Times New Roman"/>
              </a:rPr>
              <a:t>to TP  </a:t>
            </a:r>
            <a:r>
              <a:rPr sz="3200" dirty="0">
                <a:latin typeface="Times New Roman"/>
                <a:cs typeface="Times New Roman"/>
              </a:rPr>
              <a:t>resulting </a:t>
            </a:r>
            <a:r>
              <a:rPr sz="3200" spc="-5" dirty="0">
                <a:latin typeface="Times New Roman"/>
                <a:cs typeface="Times New Roman"/>
              </a:rPr>
              <a:t>from the addition </a:t>
            </a:r>
            <a:r>
              <a:rPr sz="3200" dirty="0">
                <a:latin typeface="Times New Roman"/>
                <a:cs typeface="Times New Roman"/>
              </a:rPr>
              <a:t>of one </a:t>
            </a:r>
            <a:r>
              <a:rPr sz="3200" spc="-5" dirty="0">
                <a:latin typeface="Times New Roman"/>
                <a:cs typeface="Times New Roman"/>
              </a:rPr>
              <a:t>unit </a:t>
            </a:r>
            <a:r>
              <a:rPr sz="3200" dirty="0">
                <a:latin typeface="Times New Roman"/>
                <a:cs typeface="Times New Roman"/>
              </a:rPr>
              <a:t>of input,  when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endParaRPr sz="3200">
              <a:latin typeface="Times New Roman"/>
              <a:cs typeface="Times New Roman"/>
            </a:endParaRPr>
          </a:p>
          <a:p>
            <a:pPr marL="318135">
              <a:lnSpc>
                <a:spcPts val="3550"/>
              </a:lnSpc>
            </a:pPr>
            <a:r>
              <a:rPr sz="3200" spc="-5" dirty="0">
                <a:latin typeface="Times New Roman"/>
                <a:cs typeface="Times New Roman"/>
              </a:rPr>
              <a:t>amounts </a:t>
            </a:r>
            <a:r>
              <a:rPr sz="3200" dirty="0">
                <a:latin typeface="Times New Roman"/>
                <a:cs typeface="Times New Roman"/>
              </a:rPr>
              <a:t>of other inputs </a:t>
            </a:r>
            <a:r>
              <a:rPr sz="3200" spc="-5" dirty="0">
                <a:latin typeface="Times New Roman"/>
                <a:cs typeface="Times New Roman"/>
              </a:rPr>
              <a:t>are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constant.</a:t>
            </a:r>
            <a:endParaRPr sz="3200">
              <a:latin typeface="Times New Roman"/>
              <a:cs typeface="Times New Roman"/>
            </a:endParaRPr>
          </a:p>
          <a:p>
            <a:pPr marL="2551430">
              <a:lnSpc>
                <a:spcPct val="100000"/>
              </a:lnSpc>
              <a:spcBef>
                <a:spcPts val="1550"/>
              </a:spcBef>
            </a:pPr>
            <a:r>
              <a:rPr sz="4400" spc="-375" dirty="0">
                <a:latin typeface="Arial"/>
                <a:cs typeface="Arial"/>
              </a:rPr>
              <a:t>MP</a:t>
            </a:r>
            <a:r>
              <a:rPr sz="3825" spc="-562" baseline="-23965" dirty="0">
                <a:latin typeface="Arial"/>
                <a:cs typeface="Arial"/>
              </a:rPr>
              <a:t>L </a:t>
            </a:r>
            <a:r>
              <a:rPr sz="4400" spc="-315" dirty="0">
                <a:latin typeface="Arial"/>
                <a:cs typeface="Arial"/>
              </a:rPr>
              <a:t>= </a:t>
            </a:r>
            <a:r>
              <a:rPr sz="4400" spc="-275" dirty="0">
                <a:latin typeface="Arial"/>
                <a:cs typeface="Arial"/>
              </a:rPr>
              <a:t>W</a:t>
            </a:r>
            <a:r>
              <a:rPr sz="4400" spc="-550" dirty="0">
                <a:latin typeface="Arial"/>
                <a:cs typeface="Arial"/>
              </a:rPr>
              <a:t> </a:t>
            </a:r>
            <a:r>
              <a:rPr sz="4400" spc="-155" dirty="0">
                <a:latin typeface="Arial"/>
                <a:cs typeface="Arial"/>
              </a:rPr>
              <a:t>Q/WL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ts val="2765"/>
              </a:lnSpc>
              <a:spcBef>
                <a:spcPts val="3300"/>
              </a:spcBef>
            </a:pPr>
            <a:r>
              <a:rPr sz="2400" spc="-5" dirty="0">
                <a:latin typeface="Times New Roman"/>
                <a:cs typeface="Times New Roman"/>
              </a:rPr>
              <a:t>Where: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65"/>
              </a:lnSpc>
            </a:pPr>
            <a:r>
              <a:rPr sz="2400" b="1" dirty="0">
                <a:latin typeface="Times New Roman"/>
                <a:cs typeface="Times New Roman"/>
              </a:rPr>
              <a:t>W </a:t>
            </a:r>
            <a:r>
              <a:rPr sz="2400" spc="-5" dirty="0">
                <a:latin typeface="Times New Roman"/>
                <a:cs typeface="Times New Roman"/>
              </a:rPr>
              <a:t>means ‘the change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in’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693150" cy="1413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092" y="1541272"/>
            <a:ext cx="8623534" cy="5138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2109" y="0"/>
            <a:ext cx="843153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9109" y="2109470"/>
            <a:ext cx="6732905" cy="71374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01600" marR="5080" indent="-88900">
              <a:lnSpc>
                <a:spcPct val="73700"/>
              </a:lnSpc>
              <a:spcBef>
                <a:spcPts val="919"/>
              </a:spcBef>
            </a:pPr>
            <a:r>
              <a:rPr sz="2600" dirty="0"/>
              <a:t>Holding </a:t>
            </a:r>
            <a:r>
              <a:rPr sz="2600" spc="-5" dirty="0"/>
              <a:t>all factors constant </a:t>
            </a:r>
            <a:r>
              <a:rPr sz="2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except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one</a:t>
            </a:r>
            <a:r>
              <a:rPr sz="2600" dirty="0"/>
              <a:t>, the </a:t>
            </a:r>
            <a:r>
              <a:rPr sz="2600" spc="-5" dirty="0"/>
              <a:t>law </a:t>
            </a:r>
            <a:r>
              <a:rPr sz="2600" dirty="0"/>
              <a:t>of  diminishing </a:t>
            </a:r>
            <a:r>
              <a:rPr sz="2600" spc="-5" dirty="0"/>
              <a:t>returns </a:t>
            </a:r>
            <a:r>
              <a:rPr sz="2600" spc="5" dirty="0"/>
              <a:t>says</a:t>
            </a:r>
            <a:r>
              <a:rPr sz="2600" spc="-25" dirty="0"/>
              <a:t> </a:t>
            </a:r>
            <a:r>
              <a:rPr sz="2600" spc="-5" dirty="0"/>
              <a:t>that: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7080" y="3119120"/>
            <a:ext cx="767143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indent="-267970">
              <a:lnSpc>
                <a:spcPct val="100000"/>
              </a:lnSpc>
              <a:spcBef>
                <a:spcPts val="100"/>
              </a:spcBef>
              <a:buClr>
                <a:srgbClr val="5FB4CC"/>
              </a:buClr>
              <a:buSzPct val="89285"/>
              <a:buFont typeface="Arial"/>
              <a:buChar char="•"/>
              <a:tabLst>
                <a:tab pos="280035" algn="l"/>
                <a:tab pos="280670" algn="l"/>
              </a:tabLst>
            </a:pPr>
            <a:r>
              <a:rPr sz="2800" spc="-5" dirty="0">
                <a:latin typeface="Times New Roman"/>
                <a:cs typeface="Times New Roman"/>
              </a:rPr>
              <a:t>As additional </a:t>
            </a:r>
            <a:r>
              <a:rPr sz="2800" dirty="0">
                <a:latin typeface="Times New Roman"/>
                <a:cs typeface="Times New Roman"/>
              </a:rPr>
              <a:t>units of a </a:t>
            </a:r>
            <a:r>
              <a:rPr sz="2800" spc="-5" dirty="0">
                <a:latin typeface="Times New Roman"/>
                <a:cs typeface="Times New Roman"/>
              </a:rPr>
              <a:t>variable </a:t>
            </a:r>
            <a:r>
              <a:rPr sz="2800" dirty="0">
                <a:latin typeface="Times New Roman"/>
                <a:cs typeface="Times New Roman"/>
              </a:rPr>
              <a:t>input </a:t>
            </a:r>
            <a:r>
              <a:rPr sz="2800" spc="-5" dirty="0">
                <a:latin typeface="Times New Roman"/>
                <a:cs typeface="Times New Roman"/>
              </a:rPr>
              <a:t>are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combined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5050" y="3394709"/>
            <a:ext cx="67544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imes New Roman"/>
                <a:cs typeface="Times New Roman"/>
              </a:rPr>
              <a:t>with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fixed </a:t>
            </a:r>
            <a:r>
              <a:rPr sz="2800" dirty="0">
                <a:latin typeface="Times New Roman"/>
                <a:cs typeface="Times New Roman"/>
              </a:rPr>
              <a:t>input, </a:t>
            </a:r>
            <a:r>
              <a:rPr sz="2800" spc="-5" dirty="0">
                <a:latin typeface="Times New Roman"/>
                <a:cs typeface="Times New Roman"/>
              </a:rPr>
              <a:t>at some </a:t>
            </a:r>
            <a:r>
              <a:rPr sz="2800" dirty="0">
                <a:latin typeface="Times New Roman"/>
                <a:cs typeface="Times New Roman"/>
              </a:rPr>
              <a:t>point,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additional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5050" y="3670300"/>
            <a:ext cx="69361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output </a:t>
            </a:r>
            <a:r>
              <a:rPr sz="2800" spc="-5" dirty="0">
                <a:latin typeface="Times New Roman"/>
                <a:cs typeface="Times New Roman"/>
              </a:rPr>
              <a:t>(i.e., marginal product) starts </a:t>
            </a:r>
            <a:r>
              <a:rPr sz="280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diminish.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4630" y="4525009"/>
            <a:ext cx="7056120" cy="6946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indent="76200">
              <a:lnSpc>
                <a:spcPts val="2390"/>
              </a:lnSpc>
              <a:spcBef>
                <a:spcPts val="585"/>
              </a:spcBef>
            </a:pPr>
            <a:r>
              <a:rPr sz="2400" dirty="0">
                <a:latin typeface="Times New Roman"/>
                <a:cs typeface="Times New Roman"/>
              </a:rPr>
              <a:t>e.g. trying to increase labor input </a:t>
            </a:r>
            <a:r>
              <a:rPr sz="2400" spc="-5" dirty="0">
                <a:latin typeface="Times New Roman"/>
                <a:cs typeface="Times New Roman"/>
              </a:rPr>
              <a:t>without </a:t>
            </a:r>
            <a:r>
              <a:rPr sz="2400" dirty="0">
                <a:latin typeface="Times New Roman"/>
                <a:cs typeface="Times New Roman"/>
              </a:rPr>
              <a:t>also </a:t>
            </a:r>
            <a:r>
              <a:rPr sz="2400" spc="-5" dirty="0">
                <a:latin typeface="Times New Roman"/>
                <a:cs typeface="Times New Roman"/>
              </a:rPr>
              <a:t>increasing  </a:t>
            </a:r>
            <a:r>
              <a:rPr sz="2400" dirty="0">
                <a:latin typeface="Times New Roman"/>
                <a:cs typeface="Times New Roman"/>
              </a:rPr>
              <a:t>capital </a:t>
            </a:r>
            <a:r>
              <a:rPr sz="2400" spc="-5" dirty="0">
                <a:latin typeface="Times New Roman"/>
                <a:cs typeface="Times New Roman"/>
              </a:rPr>
              <a:t>will </a:t>
            </a:r>
            <a:r>
              <a:rPr sz="2400" dirty="0">
                <a:latin typeface="Times New Roman"/>
                <a:cs typeface="Times New Roman"/>
              </a:rPr>
              <a:t>bring </a:t>
            </a:r>
            <a:r>
              <a:rPr sz="2400" spc="-5" dirty="0">
                <a:latin typeface="Times New Roman"/>
                <a:cs typeface="Times New Roman"/>
              </a:rPr>
              <a:t>diminishing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returns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8429"/>
            <a:ext cx="9144000" cy="127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490" y="2308859"/>
            <a:ext cx="6775450" cy="29337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31470" marR="538480" indent="-318770">
              <a:lnSpc>
                <a:spcPts val="3979"/>
              </a:lnSpc>
              <a:spcBef>
                <a:spcPts val="515"/>
              </a:spcBef>
              <a:buSzPct val="79166"/>
              <a:buFont typeface="Arial"/>
              <a:buChar char="•"/>
              <a:tabLst>
                <a:tab pos="330835" algn="l"/>
                <a:tab pos="331470" algn="l"/>
              </a:tabLst>
            </a:pP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10" dirty="0">
                <a:latin typeface="Times New Roman"/>
                <a:cs typeface="Times New Roman"/>
              </a:rPr>
              <a:t>fixed </a:t>
            </a:r>
            <a:r>
              <a:rPr sz="3600" spc="-5" dirty="0">
                <a:latin typeface="Times New Roman"/>
                <a:cs typeface="Times New Roman"/>
              </a:rPr>
              <a:t>proportion production  function.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5750">
              <a:latin typeface="Times New Roman"/>
              <a:cs typeface="Times New Roman"/>
            </a:endParaRPr>
          </a:p>
          <a:p>
            <a:pPr marL="331470" marR="5080" indent="-318770">
              <a:lnSpc>
                <a:spcPts val="3979"/>
              </a:lnSpc>
              <a:spcBef>
                <a:spcPts val="5"/>
              </a:spcBef>
              <a:buSzPct val="79166"/>
              <a:buFont typeface="Arial"/>
              <a:buChar char="•"/>
              <a:tabLst>
                <a:tab pos="330835" algn="l"/>
                <a:tab pos="331470" algn="l"/>
              </a:tabLst>
            </a:pP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variable proportion production  function.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4779"/>
            <a:ext cx="914400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250" y="1860550"/>
            <a:ext cx="1111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5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4050" y="1818640"/>
            <a:ext cx="4342130" cy="140208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15240">
              <a:lnSpc>
                <a:spcPct val="92100"/>
              </a:lnSpc>
              <a:spcBef>
                <a:spcPts val="325"/>
              </a:spcBef>
            </a:pPr>
            <a:r>
              <a:rPr sz="2400" dirty="0"/>
              <a:t>There is only one </a:t>
            </a:r>
            <a:r>
              <a:rPr sz="2400" spc="-5" dirty="0"/>
              <a:t>way </a:t>
            </a:r>
            <a:r>
              <a:rPr sz="2400" spc="5" dirty="0"/>
              <a:t>in </a:t>
            </a:r>
            <a:r>
              <a:rPr sz="2400" spc="-5" dirty="0"/>
              <a:t>which </a:t>
            </a:r>
            <a:r>
              <a:rPr sz="2400" dirty="0"/>
              <a:t>the  </a:t>
            </a:r>
            <a:r>
              <a:rPr sz="2400" spc="-5" dirty="0"/>
              <a:t>factors </a:t>
            </a:r>
            <a:r>
              <a:rPr sz="2400" spc="-10" dirty="0"/>
              <a:t>may </a:t>
            </a:r>
            <a:r>
              <a:rPr sz="2400" dirty="0"/>
              <a:t>be </a:t>
            </a:r>
            <a:r>
              <a:rPr sz="2400" spc="-5" dirty="0"/>
              <a:t>combined </a:t>
            </a:r>
            <a:r>
              <a:rPr sz="2400" dirty="0"/>
              <a:t>to  produce a </a:t>
            </a:r>
            <a:r>
              <a:rPr sz="2400" spc="-5" dirty="0"/>
              <a:t>given </a:t>
            </a:r>
            <a:r>
              <a:rPr sz="2400" dirty="0"/>
              <a:t>level of output  efficiently.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49250" y="3491229"/>
            <a:ext cx="1111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5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9290" y="3448050"/>
            <a:ext cx="4191000" cy="10655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76200" algn="just">
              <a:lnSpc>
                <a:spcPct val="92200"/>
              </a:lnSpc>
              <a:spcBef>
                <a:spcPts val="325"/>
              </a:spcBef>
            </a:pPr>
            <a:r>
              <a:rPr sz="2400" dirty="0">
                <a:latin typeface="Times New Roman"/>
                <a:cs typeface="Times New Roman"/>
              </a:rPr>
              <a:t>It requires a fixed </a:t>
            </a:r>
            <a:r>
              <a:rPr sz="2400" spc="-5" dirty="0">
                <a:latin typeface="Times New Roman"/>
                <a:cs typeface="Times New Roman"/>
              </a:rPr>
              <a:t>combination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  </a:t>
            </a:r>
            <a:r>
              <a:rPr sz="2400" dirty="0">
                <a:latin typeface="Times New Roman"/>
                <a:cs typeface="Times New Roman"/>
              </a:rPr>
              <a:t>inputs to produce a given </a:t>
            </a:r>
            <a:r>
              <a:rPr sz="2400" spc="-5" dirty="0">
                <a:latin typeface="Times New Roman"/>
                <a:cs typeface="Times New Roman"/>
              </a:rPr>
              <a:t>level </a:t>
            </a:r>
            <a:r>
              <a:rPr sz="2400" dirty="0">
                <a:latin typeface="Times New Roman"/>
                <a:cs typeface="Times New Roman"/>
              </a:rPr>
              <a:t>of  output.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250" y="4838700"/>
            <a:ext cx="1111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5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290" y="4795520"/>
            <a:ext cx="4226560" cy="10655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25"/>
              </a:spcBef>
            </a:pPr>
            <a:r>
              <a:rPr sz="2400" dirty="0">
                <a:latin typeface="Times New Roman"/>
                <a:cs typeface="Times New Roman"/>
              </a:rPr>
              <a:t>There is no </a:t>
            </a:r>
            <a:r>
              <a:rPr sz="2400" spc="-5" dirty="0">
                <a:latin typeface="Times New Roman"/>
                <a:cs typeface="Times New Roman"/>
              </a:rPr>
              <a:t>possibility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-5" dirty="0">
                <a:latin typeface="Times New Roman"/>
                <a:cs typeface="Times New Roman"/>
              </a:rPr>
              <a:t>substitution between </a:t>
            </a:r>
            <a:r>
              <a:rPr sz="2400" dirty="0">
                <a:latin typeface="Times New Roman"/>
                <a:cs typeface="Times New Roman"/>
              </a:rPr>
              <a:t>the factors of  production.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53000" y="1751329"/>
            <a:ext cx="4191000" cy="4513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6850" y="1859279"/>
            <a:ext cx="104139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890" y="1821179"/>
            <a:ext cx="3907154" cy="15976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05"/>
              </a:spcBef>
            </a:pPr>
            <a:r>
              <a:rPr sz="2200" spc="-5" dirty="0"/>
              <a:t>Acc. to it, </a:t>
            </a:r>
            <a:r>
              <a:rPr sz="2200" dirty="0"/>
              <a:t>a </a:t>
            </a:r>
            <a:r>
              <a:rPr sz="2200" spc="-5" dirty="0"/>
              <a:t>given level </a:t>
            </a:r>
            <a:r>
              <a:rPr sz="2200" dirty="0"/>
              <a:t>of output  </a:t>
            </a:r>
            <a:r>
              <a:rPr sz="2200" spc="-10" dirty="0"/>
              <a:t>can </a:t>
            </a:r>
            <a:r>
              <a:rPr sz="2200" dirty="0"/>
              <a:t>be produced by </a:t>
            </a:r>
            <a:r>
              <a:rPr sz="2200" spc="-5" dirty="0"/>
              <a:t>several  alternative combinations </a:t>
            </a:r>
            <a:r>
              <a:rPr sz="2200" dirty="0"/>
              <a:t>of </a:t>
            </a:r>
            <a:r>
              <a:rPr sz="2200" spc="-5" dirty="0"/>
              <a:t>factors  </a:t>
            </a:r>
            <a:r>
              <a:rPr sz="2200" dirty="0"/>
              <a:t>of production, </a:t>
            </a:r>
            <a:r>
              <a:rPr sz="2200" spc="-10" dirty="0"/>
              <a:t>say </a:t>
            </a:r>
            <a:r>
              <a:rPr sz="2200" spc="-5" dirty="0"/>
              <a:t>capital and  labour.</a:t>
            </a:r>
            <a:endParaRPr sz="2200"/>
          </a:p>
        </p:txBody>
      </p:sp>
      <p:sp>
        <p:nvSpPr>
          <p:cNvPr id="5" name="object 5"/>
          <p:cNvSpPr txBox="1"/>
          <p:nvPr/>
        </p:nvSpPr>
        <p:spPr>
          <a:xfrm>
            <a:off x="196850" y="3714750"/>
            <a:ext cx="104139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8195" y="3719772"/>
            <a:ext cx="26543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200" spc="5" dirty="0">
                <a:latin typeface="Times New Roman"/>
                <a:cs typeface="Times New Roman"/>
              </a:rPr>
              <a:t>b</a:t>
            </a:r>
            <a:r>
              <a:rPr sz="2200" dirty="0"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890" y="3676650"/>
            <a:ext cx="3734435" cy="97916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69850">
              <a:lnSpc>
                <a:spcPct val="92200"/>
              </a:lnSpc>
              <a:spcBef>
                <a:spcPts val="305"/>
              </a:spcBef>
            </a:pPr>
            <a:r>
              <a:rPr sz="2200" spc="-5" dirty="0">
                <a:latin typeface="Times New Roman"/>
                <a:cs typeface="Times New Roman"/>
              </a:rPr>
              <a:t>It is </a:t>
            </a:r>
            <a:r>
              <a:rPr sz="2200" spc="-10" dirty="0">
                <a:latin typeface="Times New Roman"/>
                <a:cs typeface="Times New Roman"/>
              </a:rPr>
              <a:t>assumed </a:t>
            </a:r>
            <a:r>
              <a:rPr sz="2200" spc="-5" dirty="0">
                <a:latin typeface="Times New Roman"/>
                <a:cs typeface="Times New Roman"/>
              </a:rPr>
              <a:t>that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5" dirty="0">
                <a:latin typeface="Times New Roman"/>
                <a:cs typeface="Times New Roman"/>
              </a:rPr>
              <a:t>factors can  combined in infinite number </a:t>
            </a:r>
            <a:r>
              <a:rPr sz="2200" dirty="0">
                <a:latin typeface="Times New Roman"/>
                <a:cs typeface="Times New Roman"/>
              </a:rPr>
              <a:t>of  </a:t>
            </a:r>
            <a:r>
              <a:rPr sz="2200" spc="-5" dirty="0">
                <a:latin typeface="Times New Roman"/>
                <a:cs typeface="Times New Roman"/>
              </a:rPr>
              <a:t>ways.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6850" y="4951729"/>
            <a:ext cx="104139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dirty="0"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890" y="4913629"/>
            <a:ext cx="3903345" cy="12877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ct val="92200"/>
              </a:lnSpc>
              <a:spcBef>
                <a:spcPts val="305"/>
              </a:spcBef>
            </a:pPr>
            <a:r>
              <a:rPr sz="2200" spc="-5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common </a:t>
            </a:r>
            <a:r>
              <a:rPr sz="2200" spc="-5" dirty="0">
                <a:latin typeface="Times New Roman"/>
                <a:cs typeface="Times New Roman"/>
              </a:rPr>
              <a:t>level </a:t>
            </a:r>
            <a:r>
              <a:rPr sz="2200" dirty="0">
                <a:latin typeface="Times New Roman"/>
                <a:cs typeface="Times New Roman"/>
              </a:rPr>
              <a:t>of output  </a:t>
            </a:r>
            <a:r>
              <a:rPr sz="2200" spc="-5" dirty="0">
                <a:latin typeface="Times New Roman"/>
                <a:cs typeface="Times New Roman"/>
              </a:rPr>
              <a:t>obtained from alternative  combinations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capital and labour  is given </a:t>
            </a:r>
            <a:r>
              <a:rPr sz="2200" dirty="0">
                <a:latin typeface="Times New Roman"/>
                <a:cs typeface="Times New Roman"/>
              </a:rPr>
              <a:t>by an </a:t>
            </a:r>
            <a:r>
              <a:rPr sz="2200" spc="-5" dirty="0">
                <a:latin typeface="Times New Roman"/>
                <a:cs typeface="Times New Roman"/>
              </a:rPr>
              <a:t>isoquant </a:t>
            </a:r>
            <a:r>
              <a:rPr sz="2200" dirty="0">
                <a:latin typeface="Times New Roman"/>
                <a:cs typeface="Times New Roman"/>
              </a:rPr>
              <a:t>Q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Fig.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23079" y="1828800"/>
            <a:ext cx="4820920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579" y="0"/>
            <a:ext cx="894842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490" y="1864360"/>
            <a:ext cx="12509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78765" marR="5080">
              <a:lnSpc>
                <a:spcPts val="3100"/>
              </a:lnSpc>
              <a:spcBef>
                <a:spcPts val="420"/>
              </a:spcBef>
            </a:pPr>
            <a:r>
              <a:rPr sz="2800" dirty="0"/>
              <a:t>In the short </a:t>
            </a:r>
            <a:r>
              <a:rPr sz="2800" spc="-5" dirty="0"/>
              <a:t>run at least </a:t>
            </a:r>
            <a:r>
              <a:rPr sz="2800" dirty="0"/>
              <a:t>one </a:t>
            </a:r>
            <a:r>
              <a:rPr sz="2800" spc="-5" dirty="0"/>
              <a:t>factor </a:t>
            </a:r>
            <a:r>
              <a:rPr sz="2800" dirty="0"/>
              <a:t>be </a:t>
            </a:r>
            <a:r>
              <a:rPr sz="2800" spc="-5" dirty="0"/>
              <a:t>fixed </a:t>
            </a:r>
            <a:r>
              <a:rPr sz="2800" dirty="0"/>
              <a:t>in </a:t>
            </a:r>
            <a:r>
              <a:rPr sz="2800" spc="-5" dirty="0"/>
              <a:t>supply  </a:t>
            </a:r>
            <a:r>
              <a:rPr sz="2800" dirty="0"/>
              <a:t>but </a:t>
            </a:r>
            <a:r>
              <a:rPr sz="2800" spc="-5" dirty="0"/>
              <a:t>all </a:t>
            </a:r>
            <a:r>
              <a:rPr sz="2800" dirty="0"/>
              <a:t>other </a:t>
            </a:r>
            <a:r>
              <a:rPr sz="2800" spc="-5" dirty="0"/>
              <a:t>factors are capable </a:t>
            </a:r>
            <a:r>
              <a:rPr sz="2800" dirty="0"/>
              <a:t>of </a:t>
            </a:r>
            <a:r>
              <a:rPr sz="2800" spc="-5" dirty="0"/>
              <a:t>being</a:t>
            </a:r>
            <a:r>
              <a:rPr sz="2800" spc="-65" dirty="0"/>
              <a:t> </a:t>
            </a:r>
            <a:r>
              <a:rPr sz="2800" spc="-5" dirty="0"/>
              <a:t>changed.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618490" y="2791460"/>
            <a:ext cx="12509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490" y="3718559"/>
            <a:ext cx="12509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490" y="4645659"/>
            <a:ext cx="125095" cy="367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50" spc="-5" dirty="0">
                <a:latin typeface="Arial"/>
                <a:cs typeface="Arial"/>
              </a:rPr>
              <a:t>•</a:t>
            </a:r>
            <a:endParaRPr sz="22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73405" marR="633730">
              <a:lnSpc>
                <a:spcPts val="3100"/>
              </a:lnSpc>
              <a:spcBef>
                <a:spcPts val="420"/>
              </a:spcBef>
            </a:pPr>
            <a:r>
              <a:rPr spc="-10" dirty="0"/>
              <a:t>Reflects </a:t>
            </a:r>
            <a:r>
              <a:rPr spc="-5" dirty="0"/>
              <a:t>ways </a:t>
            </a:r>
            <a:r>
              <a:rPr dirty="0"/>
              <a:t>in </a:t>
            </a:r>
            <a:r>
              <a:rPr spc="-5" dirty="0"/>
              <a:t>which </a:t>
            </a:r>
            <a:r>
              <a:rPr spc="-10" dirty="0"/>
              <a:t>firms </a:t>
            </a:r>
            <a:r>
              <a:rPr spc="-5" dirty="0"/>
              <a:t>respond </a:t>
            </a:r>
            <a:r>
              <a:rPr dirty="0"/>
              <a:t>to </a:t>
            </a:r>
            <a:r>
              <a:rPr spc="-5" dirty="0"/>
              <a:t>changes  </a:t>
            </a:r>
            <a:r>
              <a:rPr dirty="0"/>
              <a:t>in output</a:t>
            </a:r>
            <a:r>
              <a:rPr spc="-20" dirty="0"/>
              <a:t> </a:t>
            </a:r>
            <a:r>
              <a:rPr spc="-5" dirty="0"/>
              <a:t>(demand).</a:t>
            </a:r>
          </a:p>
          <a:p>
            <a:pPr marL="573405" marR="5080">
              <a:lnSpc>
                <a:spcPts val="3100"/>
              </a:lnSpc>
              <a:spcBef>
                <a:spcPts val="1100"/>
              </a:spcBef>
            </a:pPr>
            <a:r>
              <a:rPr spc="-5" dirty="0"/>
              <a:t>Can increase </a:t>
            </a:r>
            <a:r>
              <a:rPr dirty="0"/>
              <a:t>or </a:t>
            </a:r>
            <a:r>
              <a:rPr spc="-10" dirty="0"/>
              <a:t>decrease </a:t>
            </a:r>
            <a:r>
              <a:rPr dirty="0"/>
              <a:t>output using </a:t>
            </a:r>
            <a:r>
              <a:rPr spc="-5" dirty="0"/>
              <a:t>more </a:t>
            </a:r>
            <a:r>
              <a:rPr dirty="0"/>
              <a:t>or </a:t>
            </a:r>
            <a:r>
              <a:rPr spc="-5" dirty="0"/>
              <a:t>less </a:t>
            </a:r>
            <a:r>
              <a:rPr dirty="0"/>
              <a:t>of  </a:t>
            </a:r>
            <a:r>
              <a:rPr spc="-5" dirty="0"/>
              <a:t>some</a:t>
            </a:r>
            <a:r>
              <a:rPr spc="-20" dirty="0"/>
              <a:t> </a:t>
            </a:r>
            <a:r>
              <a:rPr spc="-5" dirty="0"/>
              <a:t>factors.</a:t>
            </a:r>
          </a:p>
          <a:p>
            <a:pPr marL="573405" marR="457200">
              <a:lnSpc>
                <a:spcPts val="3100"/>
              </a:lnSpc>
              <a:spcBef>
                <a:spcPts val="1100"/>
              </a:spcBef>
            </a:pPr>
            <a:r>
              <a:rPr spc="-5" dirty="0"/>
              <a:t>Increase </a:t>
            </a:r>
            <a:r>
              <a:rPr dirty="0"/>
              <a:t>in </a:t>
            </a:r>
            <a:r>
              <a:rPr spc="-5" dirty="0"/>
              <a:t>total capacity </a:t>
            </a:r>
            <a:r>
              <a:rPr dirty="0"/>
              <a:t>only possible in the long  run.</a:t>
            </a: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579" y="0"/>
            <a:ext cx="894842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2009" y="30480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22009" y="30480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9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9940" y="32385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3339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43270" y="3238500"/>
            <a:ext cx="53340" cy="381000"/>
          </a:xfrm>
          <a:custGeom>
            <a:avLst/>
            <a:gdLst/>
            <a:ahLst/>
            <a:cxnLst/>
            <a:rect l="l" t="t" r="r" b="b"/>
            <a:pathLst>
              <a:path w="53339" h="381000">
                <a:moveTo>
                  <a:pt x="0" y="0"/>
                </a:moveTo>
                <a:lnTo>
                  <a:pt x="0" y="381000"/>
                </a:lnTo>
                <a:lnTo>
                  <a:pt x="53339" y="381000"/>
                </a:lnTo>
                <a:lnTo>
                  <a:pt x="53339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9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4534" y="32385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667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91200" y="3238500"/>
            <a:ext cx="26670" cy="381000"/>
          </a:xfrm>
          <a:custGeom>
            <a:avLst/>
            <a:gdLst/>
            <a:ahLst/>
            <a:cxnLst/>
            <a:rect l="l" t="t" r="r" b="b"/>
            <a:pathLst>
              <a:path w="26670" h="381000">
                <a:moveTo>
                  <a:pt x="0" y="0"/>
                </a:moveTo>
                <a:lnTo>
                  <a:pt x="0" y="381000"/>
                </a:lnTo>
                <a:lnTo>
                  <a:pt x="26670" y="381000"/>
                </a:lnTo>
                <a:lnTo>
                  <a:pt x="26670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9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22009" y="40386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22009" y="40386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9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69940" y="42291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3339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43270" y="4229100"/>
            <a:ext cx="53340" cy="381000"/>
          </a:xfrm>
          <a:custGeom>
            <a:avLst/>
            <a:gdLst/>
            <a:ahLst/>
            <a:cxnLst/>
            <a:rect l="l" t="t" r="r" b="b"/>
            <a:pathLst>
              <a:path w="53339" h="381000">
                <a:moveTo>
                  <a:pt x="0" y="0"/>
                </a:moveTo>
                <a:lnTo>
                  <a:pt x="0" y="381000"/>
                </a:lnTo>
                <a:lnTo>
                  <a:pt x="53339" y="381000"/>
                </a:lnTo>
                <a:lnTo>
                  <a:pt x="53339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29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4534" y="42291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667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91200" y="4229100"/>
            <a:ext cx="26670" cy="381000"/>
          </a:xfrm>
          <a:custGeom>
            <a:avLst/>
            <a:gdLst/>
            <a:ahLst/>
            <a:cxnLst/>
            <a:rect l="l" t="t" r="r" b="b"/>
            <a:pathLst>
              <a:path w="26670" h="381000">
                <a:moveTo>
                  <a:pt x="0" y="0"/>
                </a:moveTo>
                <a:lnTo>
                  <a:pt x="0" y="381000"/>
                </a:lnTo>
                <a:lnTo>
                  <a:pt x="26670" y="381000"/>
                </a:lnTo>
                <a:lnTo>
                  <a:pt x="26670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29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81800" y="2514600"/>
            <a:ext cx="1905000" cy="3077210"/>
          </a:xfrm>
          <a:custGeom>
            <a:avLst/>
            <a:gdLst/>
            <a:ahLst/>
            <a:cxnLst/>
            <a:rect l="l" t="t" r="r" b="b"/>
            <a:pathLst>
              <a:path w="1905000" h="3077210">
                <a:moveTo>
                  <a:pt x="0" y="0"/>
                </a:moveTo>
                <a:lnTo>
                  <a:pt x="1905000" y="0"/>
                </a:lnTo>
                <a:lnTo>
                  <a:pt x="1905000" y="3077210"/>
                </a:lnTo>
                <a:lnTo>
                  <a:pt x="0" y="307721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859269" y="2548890"/>
            <a:ext cx="1733550" cy="3008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In </a:t>
            </a:r>
            <a:r>
              <a:rPr sz="1400" dirty="0">
                <a:latin typeface="Verdana"/>
                <a:cs typeface="Verdana"/>
              </a:rPr>
              <a:t>times of rising  sales </a:t>
            </a:r>
            <a:r>
              <a:rPr sz="1400" spc="-5" dirty="0">
                <a:latin typeface="Verdana"/>
                <a:cs typeface="Verdana"/>
              </a:rPr>
              <a:t>(demand)  </a:t>
            </a:r>
            <a:r>
              <a:rPr sz="1400" dirty="0">
                <a:latin typeface="Verdana"/>
                <a:cs typeface="Verdana"/>
              </a:rPr>
              <a:t>firms </a:t>
            </a:r>
            <a:r>
              <a:rPr sz="1400" spc="-5" dirty="0">
                <a:latin typeface="Verdana"/>
                <a:cs typeface="Verdana"/>
              </a:rPr>
              <a:t>can </a:t>
            </a:r>
            <a:r>
              <a:rPr sz="1400" dirty="0">
                <a:latin typeface="Verdana"/>
                <a:cs typeface="Verdana"/>
              </a:rPr>
              <a:t>increase  labour </a:t>
            </a:r>
            <a:r>
              <a:rPr sz="1400" spc="-5" dirty="0">
                <a:latin typeface="Verdana"/>
                <a:cs typeface="Verdana"/>
              </a:rPr>
              <a:t>and capital  but only </a:t>
            </a:r>
            <a:r>
              <a:rPr sz="1400" dirty="0">
                <a:latin typeface="Verdana"/>
                <a:cs typeface="Verdana"/>
              </a:rPr>
              <a:t>up </a:t>
            </a:r>
            <a:r>
              <a:rPr sz="1400" spc="-5" dirty="0">
                <a:latin typeface="Verdana"/>
                <a:cs typeface="Verdana"/>
              </a:rPr>
              <a:t>to </a:t>
            </a:r>
            <a:r>
              <a:rPr sz="1400" dirty="0">
                <a:latin typeface="Verdana"/>
                <a:cs typeface="Verdana"/>
              </a:rPr>
              <a:t>a  </a:t>
            </a:r>
            <a:r>
              <a:rPr sz="1400" spc="-5" dirty="0">
                <a:latin typeface="Verdana"/>
                <a:cs typeface="Verdana"/>
              </a:rPr>
              <a:t>certain </a:t>
            </a:r>
            <a:r>
              <a:rPr sz="1400" dirty="0">
                <a:latin typeface="Verdana"/>
                <a:cs typeface="Verdana"/>
              </a:rPr>
              <a:t>level –  </a:t>
            </a:r>
            <a:r>
              <a:rPr sz="1400" spc="-5" dirty="0">
                <a:latin typeface="Verdana"/>
                <a:cs typeface="Verdana"/>
              </a:rPr>
              <a:t>they </a:t>
            </a:r>
            <a:r>
              <a:rPr sz="1400" dirty="0">
                <a:latin typeface="Verdana"/>
                <a:cs typeface="Verdana"/>
              </a:rPr>
              <a:t>will be limited  </a:t>
            </a:r>
            <a:r>
              <a:rPr sz="1400" spc="-5" dirty="0">
                <a:latin typeface="Verdana"/>
                <a:cs typeface="Verdana"/>
              </a:rPr>
              <a:t>by the amount of  space. In </a:t>
            </a:r>
            <a:r>
              <a:rPr sz="1400" dirty="0">
                <a:latin typeface="Verdana"/>
                <a:cs typeface="Verdana"/>
              </a:rPr>
              <a:t>this  example, land is  </a:t>
            </a:r>
            <a:r>
              <a:rPr sz="1400" spc="-5" dirty="0">
                <a:latin typeface="Verdana"/>
                <a:cs typeface="Verdana"/>
              </a:rPr>
              <a:t>the </a:t>
            </a:r>
            <a:r>
              <a:rPr sz="1400" b="1" spc="-5" dirty="0">
                <a:latin typeface="Verdana"/>
                <a:cs typeface="Verdana"/>
              </a:rPr>
              <a:t>fixed factor  </a:t>
            </a:r>
            <a:r>
              <a:rPr sz="1400" dirty="0">
                <a:latin typeface="Verdana"/>
                <a:cs typeface="Verdana"/>
              </a:rPr>
              <a:t>which cannot </a:t>
            </a:r>
            <a:r>
              <a:rPr sz="1400" spc="-5" dirty="0">
                <a:latin typeface="Verdana"/>
                <a:cs typeface="Verdana"/>
              </a:rPr>
              <a:t>be  </a:t>
            </a:r>
            <a:r>
              <a:rPr sz="1400" dirty="0">
                <a:latin typeface="Verdana"/>
                <a:cs typeface="Verdana"/>
              </a:rPr>
              <a:t>altered </a:t>
            </a:r>
            <a:r>
              <a:rPr sz="1400" spc="5" dirty="0">
                <a:latin typeface="Verdana"/>
                <a:cs typeface="Verdana"/>
              </a:rPr>
              <a:t>in </a:t>
            </a:r>
            <a:r>
              <a:rPr sz="1400" spc="-5" dirty="0">
                <a:latin typeface="Verdana"/>
                <a:cs typeface="Verdana"/>
              </a:rPr>
              <a:t>the  short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run.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43000" y="2590800"/>
            <a:ext cx="4648200" cy="3200400"/>
          </a:xfrm>
          <a:custGeom>
            <a:avLst/>
            <a:gdLst/>
            <a:ahLst/>
            <a:cxnLst/>
            <a:rect l="l" t="t" r="r" b="b"/>
            <a:pathLst>
              <a:path w="4648200" h="3200400">
                <a:moveTo>
                  <a:pt x="4648200" y="0"/>
                </a:moveTo>
                <a:lnTo>
                  <a:pt x="0" y="0"/>
                </a:lnTo>
                <a:lnTo>
                  <a:pt x="0" y="3200400"/>
                </a:lnTo>
                <a:lnTo>
                  <a:pt x="4648200" y="3200400"/>
                </a:lnTo>
                <a:lnTo>
                  <a:pt x="4648200" y="0"/>
                </a:lnTo>
                <a:close/>
              </a:path>
            </a:pathLst>
          </a:custGeom>
          <a:solidFill>
            <a:srgbClr val="158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43000" y="2590800"/>
            <a:ext cx="4648200" cy="3200400"/>
          </a:xfrm>
          <a:custGeom>
            <a:avLst/>
            <a:gdLst/>
            <a:ahLst/>
            <a:cxnLst/>
            <a:rect l="l" t="t" r="r" b="b"/>
            <a:pathLst>
              <a:path w="4648200" h="3200400">
                <a:moveTo>
                  <a:pt x="2324100" y="3200400"/>
                </a:moveTo>
                <a:lnTo>
                  <a:pt x="0" y="3200400"/>
                </a:lnTo>
                <a:lnTo>
                  <a:pt x="0" y="0"/>
                </a:lnTo>
                <a:lnTo>
                  <a:pt x="4648200" y="0"/>
                </a:lnTo>
                <a:lnTo>
                  <a:pt x="4648200" y="3200400"/>
                </a:lnTo>
                <a:lnTo>
                  <a:pt x="2324100" y="3200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478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478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57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19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557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19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789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789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34160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716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716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716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05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716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716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16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5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097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097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716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05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53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53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60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1787" y="1567"/>
                </a:lnTo>
                <a:lnTo>
                  <a:pt x="5397" y="5873"/>
                </a:lnTo>
                <a:lnTo>
                  <a:pt x="1389" y="12322"/>
                </a:lnTo>
                <a:lnTo>
                  <a:pt x="0" y="20320"/>
                </a:lnTo>
                <a:lnTo>
                  <a:pt x="1389" y="28515"/>
                </a:lnTo>
                <a:lnTo>
                  <a:pt x="5397" y="35401"/>
                </a:lnTo>
                <a:lnTo>
                  <a:pt x="11787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60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1787" y="40143"/>
                </a:lnTo>
                <a:lnTo>
                  <a:pt x="5397" y="35401"/>
                </a:lnTo>
                <a:lnTo>
                  <a:pt x="1389" y="28515"/>
                </a:lnTo>
                <a:lnTo>
                  <a:pt x="0" y="20320"/>
                </a:lnTo>
                <a:lnTo>
                  <a:pt x="1389" y="12322"/>
                </a:lnTo>
                <a:lnTo>
                  <a:pt x="5397" y="5873"/>
                </a:lnTo>
                <a:lnTo>
                  <a:pt x="11787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84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84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38090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478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478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47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288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557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19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557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19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47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288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78939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78939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47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288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34160" y="50736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47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288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91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91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98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98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22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22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77359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766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766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845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3845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5077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5077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62959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384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384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463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19" y="0"/>
                </a:moveTo>
                <a:lnTo>
                  <a:pt x="11787" y="1567"/>
                </a:lnTo>
                <a:lnTo>
                  <a:pt x="5397" y="5873"/>
                </a:lnTo>
                <a:lnTo>
                  <a:pt x="1389" y="12322"/>
                </a:lnTo>
                <a:lnTo>
                  <a:pt x="0" y="20320"/>
                </a:lnTo>
                <a:lnTo>
                  <a:pt x="1389" y="28515"/>
                </a:lnTo>
                <a:lnTo>
                  <a:pt x="5397" y="35401"/>
                </a:lnTo>
                <a:lnTo>
                  <a:pt x="11787" y="40143"/>
                </a:lnTo>
                <a:lnTo>
                  <a:pt x="20319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5463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19" y="41910"/>
                </a:lnTo>
                <a:lnTo>
                  <a:pt x="11787" y="40143"/>
                </a:lnTo>
                <a:lnTo>
                  <a:pt x="5397" y="35401"/>
                </a:lnTo>
                <a:lnTo>
                  <a:pt x="1389" y="28515"/>
                </a:lnTo>
                <a:lnTo>
                  <a:pt x="0" y="20320"/>
                </a:lnTo>
                <a:lnTo>
                  <a:pt x="1389" y="12322"/>
                </a:lnTo>
                <a:lnTo>
                  <a:pt x="5397" y="5873"/>
                </a:lnTo>
                <a:lnTo>
                  <a:pt x="11787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695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40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695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23489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478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4478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5557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40" h="41910">
                <a:moveTo>
                  <a:pt x="20319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19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40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5557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40" h="41910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19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6789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40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6789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534160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384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384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463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11787" y="1567"/>
                </a:lnTo>
                <a:lnTo>
                  <a:pt x="5397" y="5873"/>
                </a:lnTo>
                <a:lnTo>
                  <a:pt x="1389" y="12322"/>
                </a:lnTo>
                <a:lnTo>
                  <a:pt x="0" y="20319"/>
                </a:lnTo>
                <a:lnTo>
                  <a:pt x="1389" y="28317"/>
                </a:lnTo>
                <a:lnTo>
                  <a:pt x="5397" y="34766"/>
                </a:lnTo>
                <a:lnTo>
                  <a:pt x="11787" y="39072"/>
                </a:lnTo>
                <a:lnTo>
                  <a:pt x="20319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463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19" y="40639"/>
                </a:lnTo>
                <a:lnTo>
                  <a:pt x="11787" y="39072"/>
                </a:lnTo>
                <a:lnTo>
                  <a:pt x="5397" y="34766"/>
                </a:lnTo>
                <a:lnTo>
                  <a:pt x="1389" y="28317"/>
                </a:lnTo>
                <a:lnTo>
                  <a:pt x="0" y="20319"/>
                </a:lnTo>
                <a:lnTo>
                  <a:pt x="1389" y="12322"/>
                </a:lnTo>
                <a:lnTo>
                  <a:pt x="5397" y="5873"/>
                </a:lnTo>
                <a:lnTo>
                  <a:pt x="11787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695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695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523489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2766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2766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3845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845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077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077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362959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1910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1910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2989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2989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4221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4221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277359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0292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0292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1371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1371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2603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2603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114290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1148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1148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1148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6482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1148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1148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1148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6482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5529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529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1148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6482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2004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2004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004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7338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2004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2004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2004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7338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6385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6385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2004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7338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3622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3622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3622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8956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3622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3622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622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8956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8003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8003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622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8956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3716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3716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3716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9050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716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716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716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9050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8097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8097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716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9050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3622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3622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3622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8956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3622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3622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3622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8956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8003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8003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3622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8956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2004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2004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2004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733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2004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2004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2004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733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6385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6385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2004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733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1148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1148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114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648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1148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1148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114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648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5529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5529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114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648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9530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9530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9530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4864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9530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9530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9530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4864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3911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3911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9530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4864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9530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9530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9530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4864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9530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9530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9530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4864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3911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3911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9530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4864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3622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3622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362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743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701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19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4701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19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362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743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593339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593339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362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743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448560" y="50736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362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743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2766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2766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2766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6576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3845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3845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2766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6576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5077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5077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2766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6576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362959" y="50736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2766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6576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1910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1910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1910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5720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2989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2989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1910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5720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4221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4221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1910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5720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277359" y="50736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1910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5720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0292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0292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029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410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1371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1371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029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410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2603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2603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029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410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114290" y="50736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029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410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2860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2860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286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819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2860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2860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86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819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7241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7241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86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819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2004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2004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7338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2004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2004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7338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6385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6385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7338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1148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1148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1148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6482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1148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1148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1148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6482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5529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5529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1148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6482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9530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9530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953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486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9530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9530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953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486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3911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3911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953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486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3716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3716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3716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9050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3716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3716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3716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9050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097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097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3716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050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922009" y="50292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922009" y="50292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791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629400" y="5791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869940" y="52197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3339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843270" y="5219700"/>
            <a:ext cx="53340" cy="381000"/>
          </a:xfrm>
          <a:custGeom>
            <a:avLst/>
            <a:gdLst/>
            <a:ahLst/>
            <a:cxnLst/>
            <a:rect l="l" t="t" r="r" b="b"/>
            <a:pathLst>
              <a:path w="53339" h="381000">
                <a:moveTo>
                  <a:pt x="0" y="0"/>
                </a:moveTo>
                <a:lnTo>
                  <a:pt x="0" y="381000"/>
                </a:lnTo>
                <a:lnTo>
                  <a:pt x="53339" y="381000"/>
                </a:lnTo>
                <a:lnTo>
                  <a:pt x="53339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791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629400" y="5791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804534" y="52197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667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791200" y="5219700"/>
            <a:ext cx="26670" cy="381000"/>
          </a:xfrm>
          <a:custGeom>
            <a:avLst/>
            <a:gdLst/>
            <a:ahLst/>
            <a:cxnLst/>
            <a:rect l="l" t="t" r="r" b="b"/>
            <a:pathLst>
              <a:path w="26670" h="381000">
                <a:moveTo>
                  <a:pt x="0" y="0"/>
                </a:moveTo>
                <a:lnTo>
                  <a:pt x="0" y="381000"/>
                </a:lnTo>
                <a:lnTo>
                  <a:pt x="26670" y="381000"/>
                </a:lnTo>
                <a:lnTo>
                  <a:pt x="26670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791200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629400" y="5791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890" y="3131820"/>
            <a:ext cx="308864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Times New Roman"/>
                <a:cs typeface="Times New Roman"/>
              </a:rPr>
              <a:t>It’s </a:t>
            </a:r>
            <a:r>
              <a:rPr sz="3200" dirty="0">
                <a:latin typeface="Times New Roman"/>
                <a:cs typeface="Times New Roman"/>
              </a:rPr>
              <a:t>an </a:t>
            </a:r>
            <a:r>
              <a:rPr sz="3200" spc="-5" dirty="0">
                <a:latin typeface="Times New Roman"/>
                <a:cs typeface="Times New Roman"/>
              </a:rPr>
              <a:t>activity </a:t>
            </a:r>
            <a:r>
              <a:rPr sz="3200" dirty="0">
                <a:latin typeface="Times New Roman"/>
                <a:cs typeface="Times New Roman"/>
              </a:rPr>
              <a:t>that  </a:t>
            </a:r>
            <a:r>
              <a:rPr sz="3200" spc="-5" dirty="0">
                <a:latin typeface="Times New Roman"/>
                <a:cs typeface="Times New Roman"/>
              </a:rPr>
              <a:t>transforms </a:t>
            </a:r>
            <a:r>
              <a:rPr sz="3200" dirty="0">
                <a:latin typeface="Times New Roman"/>
                <a:cs typeface="Times New Roman"/>
              </a:rPr>
              <a:t>input  </a:t>
            </a:r>
            <a:r>
              <a:rPr sz="3200" spc="-5" dirty="0">
                <a:latin typeface="Times New Roman"/>
                <a:cs typeface="Times New Roman"/>
              </a:rPr>
              <a:t>into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output.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1524000"/>
            <a:ext cx="51816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579" y="0"/>
            <a:ext cx="894842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2590800"/>
            <a:ext cx="4648200" cy="3200400"/>
          </a:xfrm>
          <a:custGeom>
            <a:avLst/>
            <a:gdLst/>
            <a:ahLst/>
            <a:cxnLst/>
            <a:rect l="l" t="t" r="r" b="b"/>
            <a:pathLst>
              <a:path w="4648200" h="3200400">
                <a:moveTo>
                  <a:pt x="4648200" y="0"/>
                </a:moveTo>
                <a:lnTo>
                  <a:pt x="0" y="0"/>
                </a:lnTo>
                <a:lnTo>
                  <a:pt x="0" y="3200400"/>
                </a:lnTo>
                <a:lnTo>
                  <a:pt x="4648200" y="3200400"/>
                </a:lnTo>
                <a:lnTo>
                  <a:pt x="4648200" y="0"/>
                </a:lnTo>
                <a:close/>
              </a:path>
            </a:pathLst>
          </a:custGeom>
          <a:solidFill>
            <a:srgbClr val="158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2590800"/>
            <a:ext cx="4648200" cy="3200400"/>
          </a:xfrm>
          <a:custGeom>
            <a:avLst/>
            <a:gdLst/>
            <a:ahLst/>
            <a:cxnLst/>
            <a:rect l="l" t="t" r="r" b="b"/>
            <a:pathLst>
              <a:path w="4648200" h="3200400">
                <a:moveTo>
                  <a:pt x="2324100" y="3200400"/>
                </a:moveTo>
                <a:lnTo>
                  <a:pt x="0" y="3200400"/>
                </a:lnTo>
                <a:lnTo>
                  <a:pt x="0" y="0"/>
                </a:lnTo>
                <a:lnTo>
                  <a:pt x="4648200" y="0"/>
                </a:lnTo>
                <a:lnTo>
                  <a:pt x="4648200" y="3200400"/>
                </a:lnTo>
                <a:lnTo>
                  <a:pt x="2324100" y="3200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8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78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57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19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57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19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89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89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4160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16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16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16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5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16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16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16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05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097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97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716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05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53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53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60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1787" y="1567"/>
                </a:lnTo>
                <a:lnTo>
                  <a:pt x="5397" y="5873"/>
                </a:lnTo>
                <a:lnTo>
                  <a:pt x="1389" y="12322"/>
                </a:lnTo>
                <a:lnTo>
                  <a:pt x="0" y="20320"/>
                </a:lnTo>
                <a:lnTo>
                  <a:pt x="1389" y="28515"/>
                </a:lnTo>
                <a:lnTo>
                  <a:pt x="5397" y="35401"/>
                </a:lnTo>
                <a:lnTo>
                  <a:pt x="11787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60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1787" y="40143"/>
                </a:lnTo>
                <a:lnTo>
                  <a:pt x="5397" y="35401"/>
                </a:lnTo>
                <a:lnTo>
                  <a:pt x="1389" y="28515"/>
                </a:lnTo>
                <a:lnTo>
                  <a:pt x="0" y="20320"/>
                </a:lnTo>
                <a:lnTo>
                  <a:pt x="1389" y="12322"/>
                </a:lnTo>
                <a:lnTo>
                  <a:pt x="5397" y="5873"/>
                </a:lnTo>
                <a:lnTo>
                  <a:pt x="11787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84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84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38090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478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478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47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288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557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19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557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19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47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288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78939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78939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447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288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34160" y="508254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26670"/>
                </a:moveTo>
                <a:lnTo>
                  <a:pt x="51673" y="6667"/>
                </a:lnTo>
                <a:lnTo>
                  <a:pt x="104775" y="0"/>
                </a:lnTo>
                <a:lnTo>
                  <a:pt x="157876" y="6667"/>
                </a:lnTo>
                <a:lnTo>
                  <a:pt x="209550" y="266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478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288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91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91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98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298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22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22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277359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766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766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845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845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077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077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62959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384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384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463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19" y="0"/>
                </a:moveTo>
                <a:lnTo>
                  <a:pt x="11787" y="1567"/>
                </a:lnTo>
                <a:lnTo>
                  <a:pt x="5397" y="5873"/>
                </a:lnTo>
                <a:lnTo>
                  <a:pt x="1389" y="12322"/>
                </a:lnTo>
                <a:lnTo>
                  <a:pt x="0" y="20320"/>
                </a:lnTo>
                <a:lnTo>
                  <a:pt x="1389" y="28515"/>
                </a:lnTo>
                <a:lnTo>
                  <a:pt x="5397" y="35401"/>
                </a:lnTo>
                <a:lnTo>
                  <a:pt x="11787" y="40143"/>
                </a:lnTo>
                <a:lnTo>
                  <a:pt x="20319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463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19" y="41910"/>
                </a:lnTo>
                <a:lnTo>
                  <a:pt x="11787" y="40143"/>
                </a:lnTo>
                <a:lnTo>
                  <a:pt x="5397" y="35401"/>
                </a:lnTo>
                <a:lnTo>
                  <a:pt x="1389" y="28515"/>
                </a:lnTo>
                <a:lnTo>
                  <a:pt x="0" y="20320"/>
                </a:lnTo>
                <a:lnTo>
                  <a:pt x="1389" y="12322"/>
                </a:lnTo>
                <a:lnTo>
                  <a:pt x="5397" y="5873"/>
                </a:lnTo>
                <a:lnTo>
                  <a:pt x="11787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695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40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695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23489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478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4478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5557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40" h="41910">
                <a:moveTo>
                  <a:pt x="20319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19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40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5557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40" h="41910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19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6789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40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6789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34160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384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384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463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11787" y="1567"/>
                </a:lnTo>
                <a:lnTo>
                  <a:pt x="5397" y="5873"/>
                </a:lnTo>
                <a:lnTo>
                  <a:pt x="1389" y="12322"/>
                </a:lnTo>
                <a:lnTo>
                  <a:pt x="0" y="20319"/>
                </a:lnTo>
                <a:lnTo>
                  <a:pt x="1389" y="28317"/>
                </a:lnTo>
                <a:lnTo>
                  <a:pt x="5397" y="34766"/>
                </a:lnTo>
                <a:lnTo>
                  <a:pt x="11787" y="39072"/>
                </a:lnTo>
                <a:lnTo>
                  <a:pt x="20319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463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19" y="40639"/>
                </a:lnTo>
                <a:lnTo>
                  <a:pt x="11787" y="39072"/>
                </a:lnTo>
                <a:lnTo>
                  <a:pt x="5397" y="34766"/>
                </a:lnTo>
                <a:lnTo>
                  <a:pt x="1389" y="28317"/>
                </a:lnTo>
                <a:lnTo>
                  <a:pt x="0" y="20319"/>
                </a:lnTo>
                <a:lnTo>
                  <a:pt x="1389" y="12322"/>
                </a:lnTo>
                <a:lnTo>
                  <a:pt x="5397" y="5873"/>
                </a:lnTo>
                <a:lnTo>
                  <a:pt x="11787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695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695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23489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2766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766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3845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3845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5077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5077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62959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910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1910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2989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2989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4221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4221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277359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0292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0292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1371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1371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2603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2603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114290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1148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1148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1148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6482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1148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1148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1148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6482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529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529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1148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6482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2004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2004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2004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7338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2004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2004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2004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7338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6385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6385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2004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7338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3622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3622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3622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8956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3622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3622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3622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8956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8003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8003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3622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8956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716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716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3716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9050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716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716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716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9050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8097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097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3716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9050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3622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3622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622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8956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3622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3622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622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8956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8003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8003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3622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8956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2004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2004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2004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733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2004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2004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2004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733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6385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6385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2004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733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1148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1148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114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648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1148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1148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114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648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529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5529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114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648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9530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9530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9530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4864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9530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9530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9530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4864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3911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3911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9530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4864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9530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9530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9530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4864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9530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9530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9530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4864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3911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3911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9530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4864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922009" y="30480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922009" y="30480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7912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629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869940" y="32385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3339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843270" y="3238500"/>
            <a:ext cx="53340" cy="381000"/>
          </a:xfrm>
          <a:custGeom>
            <a:avLst/>
            <a:gdLst/>
            <a:ahLst/>
            <a:cxnLst/>
            <a:rect l="l" t="t" r="r" b="b"/>
            <a:pathLst>
              <a:path w="53339" h="381000">
                <a:moveTo>
                  <a:pt x="0" y="0"/>
                </a:moveTo>
                <a:lnTo>
                  <a:pt x="0" y="381000"/>
                </a:lnTo>
                <a:lnTo>
                  <a:pt x="53339" y="381000"/>
                </a:lnTo>
                <a:lnTo>
                  <a:pt x="53339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7912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629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804534" y="32385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667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791200" y="3238500"/>
            <a:ext cx="26670" cy="381000"/>
          </a:xfrm>
          <a:custGeom>
            <a:avLst/>
            <a:gdLst/>
            <a:ahLst/>
            <a:cxnLst/>
            <a:rect l="l" t="t" r="r" b="b"/>
            <a:pathLst>
              <a:path w="26670" h="381000">
                <a:moveTo>
                  <a:pt x="0" y="0"/>
                </a:moveTo>
                <a:lnTo>
                  <a:pt x="0" y="381000"/>
                </a:lnTo>
                <a:lnTo>
                  <a:pt x="26670" y="381000"/>
                </a:lnTo>
                <a:lnTo>
                  <a:pt x="26670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7912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629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922009" y="40386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922009" y="40386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7912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629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869940" y="42291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3339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843270" y="4229100"/>
            <a:ext cx="53340" cy="381000"/>
          </a:xfrm>
          <a:custGeom>
            <a:avLst/>
            <a:gdLst/>
            <a:ahLst/>
            <a:cxnLst/>
            <a:rect l="l" t="t" r="r" b="b"/>
            <a:pathLst>
              <a:path w="53339" h="381000">
                <a:moveTo>
                  <a:pt x="0" y="0"/>
                </a:moveTo>
                <a:lnTo>
                  <a:pt x="0" y="381000"/>
                </a:lnTo>
                <a:lnTo>
                  <a:pt x="53339" y="381000"/>
                </a:lnTo>
                <a:lnTo>
                  <a:pt x="53339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7912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629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804534" y="42291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667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791200" y="4229100"/>
            <a:ext cx="26670" cy="381000"/>
          </a:xfrm>
          <a:custGeom>
            <a:avLst/>
            <a:gdLst/>
            <a:ahLst/>
            <a:cxnLst/>
            <a:rect l="l" t="t" r="r" b="b"/>
            <a:pathLst>
              <a:path w="26670" h="381000">
                <a:moveTo>
                  <a:pt x="0" y="0"/>
                </a:moveTo>
                <a:lnTo>
                  <a:pt x="0" y="381000"/>
                </a:lnTo>
                <a:lnTo>
                  <a:pt x="26670" y="381000"/>
                </a:lnTo>
                <a:lnTo>
                  <a:pt x="26670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7912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629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781800" y="2819400"/>
            <a:ext cx="1905000" cy="2011680"/>
          </a:xfrm>
          <a:custGeom>
            <a:avLst/>
            <a:gdLst/>
            <a:ahLst/>
            <a:cxnLst/>
            <a:rect l="l" t="t" r="r" b="b"/>
            <a:pathLst>
              <a:path w="1905000" h="2011679">
                <a:moveTo>
                  <a:pt x="0" y="0"/>
                </a:moveTo>
                <a:lnTo>
                  <a:pt x="1905000" y="0"/>
                </a:lnTo>
                <a:lnTo>
                  <a:pt x="1905000" y="2011680"/>
                </a:lnTo>
                <a:lnTo>
                  <a:pt x="0" y="201168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6859269" y="2853690"/>
            <a:ext cx="1728470" cy="194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If demand </a:t>
            </a:r>
            <a:r>
              <a:rPr sz="1400" dirty="0">
                <a:latin typeface="Verdana"/>
                <a:cs typeface="Verdana"/>
              </a:rPr>
              <a:t>slows  </a:t>
            </a:r>
            <a:r>
              <a:rPr sz="1400" spc="-5" dirty="0">
                <a:latin typeface="Verdana"/>
                <a:cs typeface="Verdana"/>
              </a:rPr>
              <a:t>down, the </a:t>
            </a:r>
            <a:r>
              <a:rPr sz="1400" dirty="0">
                <a:latin typeface="Verdana"/>
                <a:cs typeface="Verdana"/>
              </a:rPr>
              <a:t>firm </a:t>
            </a:r>
            <a:r>
              <a:rPr sz="1400" spc="-5" dirty="0">
                <a:latin typeface="Verdana"/>
                <a:cs typeface="Verdana"/>
              </a:rPr>
              <a:t>can  </a:t>
            </a:r>
            <a:r>
              <a:rPr sz="1400" dirty="0">
                <a:latin typeface="Verdana"/>
                <a:cs typeface="Verdana"/>
              </a:rPr>
              <a:t>reduce its variable  </a:t>
            </a:r>
            <a:r>
              <a:rPr sz="1400" spc="-5" dirty="0">
                <a:latin typeface="Verdana"/>
                <a:cs typeface="Verdana"/>
              </a:rPr>
              <a:t>factors </a:t>
            </a:r>
            <a:r>
              <a:rPr sz="1400" dirty="0">
                <a:latin typeface="Verdana"/>
                <a:cs typeface="Verdana"/>
              </a:rPr>
              <a:t>– in this  example it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reduces  </a:t>
            </a:r>
            <a:r>
              <a:rPr sz="1400" dirty="0">
                <a:latin typeface="Verdana"/>
                <a:cs typeface="Verdana"/>
              </a:rPr>
              <a:t>its </a:t>
            </a:r>
            <a:r>
              <a:rPr sz="1400" spc="-5" dirty="0">
                <a:latin typeface="Verdana"/>
                <a:cs typeface="Verdana"/>
              </a:rPr>
              <a:t>labour and  capital </a:t>
            </a:r>
            <a:r>
              <a:rPr sz="1400" dirty="0">
                <a:latin typeface="Verdana"/>
                <a:cs typeface="Verdana"/>
              </a:rPr>
              <a:t>but </a:t>
            </a:r>
            <a:r>
              <a:rPr sz="1400" spc="-5" dirty="0">
                <a:latin typeface="Verdana"/>
                <a:cs typeface="Verdana"/>
              </a:rPr>
              <a:t>again,  </a:t>
            </a:r>
            <a:r>
              <a:rPr sz="1400" dirty="0">
                <a:latin typeface="Verdana"/>
                <a:cs typeface="Verdana"/>
              </a:rPr>
              <a:t>land </a:t>
            </a:r>
            <a:r>
              <a:rPr sz="1400" spc="5" dirty="0">
                <a:latin typeface="Verdana"/>
                <a:cs typeface="Verdana"/>
              </a:rPr>
              <a:t>is </a:t>
            </a:r>
            <a:r>
              <a:rPr sz="1400" spc="-5" dirty="0">
                <a:latin typeface="Verdana"/>
                <a:cs typeface="Verdana"/>
              </a:rPr>
              <a:t>the factor  </a:t>
            </a:r>
            <a:r>
              <a:rPr sz="1400" dirty="0">
                <a:latin typeface="Verdana"/>
                <a:cs typeface="Verdana"/>
              </a:rPr>
              <a:t>which </a:t>
            </a:r>
            <a:r>
              <a:rPr sz="1400" spc="-5" dirty="0">
                <a:latin typeface="Verdana"/>
                <a:cs typeface="Verdana"/>
              </a:rPr>
              <a:t>stays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fixed.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23622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3622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362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743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4701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19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4701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19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362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743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93339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93339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362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43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448560" y="508254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26670"/>
                </a:moveTo>
                <a:lnTo>
                  <a:pt x="51673" y="6667"/>
                </a:lnTo>
                <a:lnTo>
                  <a:pt x="104775" y="0"/>
                </a:lnTo>
                <a:lnTo>
                  <a:pt x="157876" y="6667"/>
                </a:lnTo>
                <a:lnTo>
                  <a:pt x="209550" y="266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362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743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2766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2766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2766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6576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3845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3845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2766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6576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5077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5077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2766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6576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362959" y="508254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26670"/>
                </a:moveTo>
                <a:lnTo>
                  <a:pt x="51673" y="6667"/>
                </a:lnTo>
                <a:lnTo>
                  <a:pt x="104775" y="0"/>
                </a:lnTo>
                <a:lnTo>
                  <a:pt x="157876" y="6667"/>
                </a:lnTo>
                <a:lnTo>
                  <a:pt x="209550" y="266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2766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6576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1910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1910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1910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5720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2989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2989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1910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5720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4221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4221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1910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5720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277359" y="508254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26670"/>
                </a:moveTo>
                <a:lnTo>
                  <a:pt x="51673" y="6667"/>
                </a:lnTo>
                <a:lnTo>
                  <a:pt x="104775" y="0"/>
                </a:lnTo>
                <a:lnTo>
                  <a:pt x="157876" y="6667"/>
                </a:lnTo>
                <a:lnTo>
                  <a:pt x="209550" y="2667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1910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5720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0292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029200" y="4800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029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410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1371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13715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029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410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2603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260340" y="491235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029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410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114290" y="5086032"/>
            <a:ext cx="209550" cy="18415"/>
          </a:xfrm>
          <a:custGeom>
            <a:avLst/>
            <a:gdLst/>
            <a:ahLst/>
            <a:cxnLst/>
            <a:rect l="l" t="t" r="r" b="b"/>
            <a:pathLst>
              <a:path w="209550" h="18414">
                <a:moveTo>
                  <a:pt x="0" y="18097"/>
                </a:moveTo>
                <a:lnTo>
                  <a:pt x="51673" y="4524"/>
                </a:lnTo>
                <a:lnTo>
                  <a:pt x="104775" y="0"/>
                </a:lnTo>
                <a:lnTo>
                  <a:pt x="157876" y="4524"/>
                </a:lnTo>
                <a:lnTo>
                  <a:pt x="209550" y="18097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0292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410200" y="5181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2860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2860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286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819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2860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2860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286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819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7241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7241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286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819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2004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2004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7338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2004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2004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7338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6385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6385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2004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7338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1148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1148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1148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6482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1148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1148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1148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6482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5529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5529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1148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6482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9530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9530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953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486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9530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9530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953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486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3911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3911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9530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4864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3716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371600" y="52578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3716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9050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3716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371600" y="52578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3716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9050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8097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809750" y="52578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371600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905000" y="5638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579" y="0"/>
            <a:ext cx="894842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3000" y="2590800"/>
            <a:ext cx="4648200" cy="3200400"/>
          </a:xfrm>
          <a:custGeom>
            <a:avLst/>
            <a:gdLst/>
            <a:ahLst/>
            <a:cxnLst/>
            <a:rect l="l" t="t" r="r" b="b"/>
            <a:pathLst>
              <a:path w="4648200" h="3200400">
                <a:moveTo>
                  <a:pt x="4648200" y="0"/>
                </a:moveTo>
                <a:lnTo>
                  <a:pt x="0" y="0"/>
                </a:lnTo>
                <a:lnTo>
                  <a:pt x="0" y="3200400"/>
                </a:lnTo>
                <a:lnTo>
                  <a:pt x="4648200" y="3200400"/>
                </a:lnTo>
                <a:lnTo>
                  <a:pt x="4648200" y="0"/>
                </a:lnTo>
                <a:close/>
              </a:path>
            </a:pathLst>
          </a:custGeom>
          <a:solidFill>
            <a:srgbClr val="158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2590800"/>
            <a:ext cx="4648200" cy="3200400"/>
          </a:xfrm>
          <a:custGeom>
            <a:avLst/>
            <a:gdLst/>
            <a:ahLst/>
            <a:cxnLst/>
            <a:rect l="l" t="t" r="r" b="b"/>
            <a:pathLst>
              <a:path w="4648200" h="3200400">
                <a:moveTo>
                  <a:pt x="2324100" y="3200400"/>
                </a:moveTo>
                <a:lnTo>
                  <a:pt x="0" y="3200400"/>
                </a:lnTo>
                <a:lnTo>
                  <a:pt x="0" y="0"/>
                </a:lnTo>
                <a:lnTo>
                  <a:pt x="4648200" y="0"/>
                </a:lnTo>
                <a:lnTo>
                  <a:pt x="4648200" y="3200400"/>
                </a:lnTo>
                <a:lnTo>
                  <a:pt x="2324100" y="3200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8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78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557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19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557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19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89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89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4160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78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288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716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16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16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5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716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16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16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05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097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97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716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050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53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53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60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1787" y="1567"/>
                </a:lnTo>
                <a:lnTo>
                  <a:pt x="5397" y="5873"/>
                </a:lnTo>
                <a:lnTo>
                  <a:pt x="1389" y="12322"/>
                </a:lnTo>
                <a:lnTo>
                  <a:pt x="0" y="20320"/>
                </a:lnTo>
                <a:lnTo>
                  <a:pt x="1389" y="28515"/>
                </a:lnTo>
                <a:lnTo>
                  <a:pt x="5397" y="35401"/>
                </a:lnTo>
                <a:lnTo>
                  <a:pt x="11787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60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1787" y="40143"/>
                </a:lnTo>
                <a:lnTo>
                  <a:pt x="5397" y="35401"/>
                </a:lnTo>
                <a:lnTo>
                  <a:pt x="1389" y="28515"/>
                </a:lnTo>
                <a:lnTo>
                  <a:pt x="0" y="20320"/>
                </a:lnTo>
                <a:lnTo>
                  <a:pt x="1389" y="12322"/>
                </a:lnTo>
                <a:lnTo>
                  <a:pt x="5397" y="5873"/>
                </a:lnTo>
                <a:lnTo>
                  <a:pt x="11787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84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84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38090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53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34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91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910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8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989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22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221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77359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1910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766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766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845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845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77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774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62959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766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576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384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384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463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19" y="0"/>
                </a:moveTo>
                <a:lnTo>
                  <a:pt x="11787" y="1567"/>
                </a:lnTo>
                <a:lnTo>
                  <a:pt x="5397" y="5873"/>
                </a:lnTo>
                <a:lnTo>
                  <a:pt x="1389" y="12322"/>
                </a:lnTo>
                <a:lnTo>
                  <a:pt x="0" y="20320"/>
                </a:lnTo>
                <a:lnTo>
                  <a:pt x="1389" y="28515"/>
                </a:lnTo>
                <a:lnTo>
                  <a:pt x="5397" y="35401"/>
                </a:lnTo>
                <a:lnTo>
                  <a:pt x="11787" y="40143"/>
                </a:lnTo>
                <a:lnTo>
                  <a:pt x="20319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39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463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19" y="41910"/>
                </a:lnTo>
                <a:lnTo>
                  <a:pt x="11787" y="40143"/>
                </a:lnTo>
                <a:lnTo>
                  <a:pt x="5397" y="35401"/>
                </a:lnTo>
                <a:lnTo>
                  <a:pt x="1389" y="28515"/>
                </a:lnTo>
                <a:lnTo>
                  <a:pt x="0" y="20320"/>
                </a:lnTo>
                <a:lnTo>
                  <a:pt x="1389" y="12322"/>
                </a:lnTo>
                <a:lnTo>
                  <a:pt x="5397" y="5873"/>
                </a:lnTo>
                <a:lnTo>
                  <a:pt x="11787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695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40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695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23489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38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1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4478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447800" y="3810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557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40" h="41910">
                <a:moveTo>
                  <a:pt x="20319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19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40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55750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40" h="41910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19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789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20"/>
                </a:lnTo>
                <a:lnTo>
                  <a:pt x="1567" y="28515"/>
                </a:lnTo>
                <a:lnTo>
                  <a:pt x="5873" y="35401"/>
                </a:lnTo>
                <a:lnTo>
                  <a:pt x="12322" y="40143"/>
                </a:lnTo>
                <a:lnTo>
                  <a:pt x="20320" y="41910"/>
                </a:lnTo>
                <a:lnTo>
                  <a:pt x="28317" y="40143"/>
                </a:lnTo>
                <a:lnTo>
                  <a:pt x="34766" y="35401"/>
                </a:lnTo>
                <a:lnTo>
                  <a:pt x="39072" y="28515"/>
                </a:lnTo>
                <a:lnTo>
                  <a:pt x="40640" y="20320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78939" y="3920490"/>
            <a:ext cx="40640" cy="41910"/>
          </a:xfrm>
          <a:custGeom>
            <a:avLst/>
            <a:gdLst/>
            <a:ahLst/>
            <a:cxnLst/>
            <a:rect l="l" t="t" r="r" b="b"/>
            <a:pathLst>
              <a:path w="40639" h="41910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20"/>
                </a:lnTo>
                <a:lnTo>
                  <a:pt x="39072" y="28515"/>
                </a:lnTo>
                <a:lnTo>
                  <a:pt x="34766" y="35401"/>
                </a:lnTo>
                <a:lnTo>
                  <a:pt x="28317" y="40143"/>
                </a:lnTo>
                <a:lnTo>
                  <a:pt x="20320" y="41910"/>
                </a:lnTo>
                <a:lnTo>
                  <a:pt x="12322" y="40143"/>
                </a:lnTo>
                <a:lnTo>
                  <a:pt x="5873" y="35401"/>
                </a:lnTo>
                <a:lnTo>
                  <a:pt x="1567" y="28515"/>
                </a:lnTo>
                <a:lnTo>
                  <a:pt x="0" y="20320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534160" y="4083050"/>
            <a:ext cx="209550" cy="26670"/>
          </a:xfrm>
          <a:custGeom>
            <a:avLst/>
            <a:gdLst/>
            <a:ahLst/>
            <a:cxnLst/>
            <a:rect l="l" t="t" r="r" b="b"/>
            <a:pathLst>
              <a:path w="209550" h="26670">
                <a:moveTo>
                  <a:pt x="0" y="0"/>
                </a:moveTo>
                <a:lnTo>
                  <a:pt x="51673" y="20002"/>
                </a:lnTo>
                <a:lnTo>
                  <a:pt x="104775" y="26670"/>
                </a:lnTo>
                <a:lnTo>
                  <a:pt x="157876" y="20002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478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288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384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384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463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11787" y="1567"/>
                </a:lnTo>
                <a:lnTo>
                  <a:pt x="5397" y="5873"/>
                </a:lnTo>
                <a:lnTo>
                  <a:pt x="1389" y="12322"/>
                </a:lnTo>
                <a:lnTo>
                  <a:pt x="0" y="20319"/>
                </a:lnTo>
                <a:lnTo>
                  <a:pt x="1389" y="28317"/>
                </a:lnTo>
                <a:lnTo>
                  <a:pt x="5397" y="34766"/>
                </a:lnTo>
                <a:lnTo>
                  <a:pt x="11787" y="39072"/>
                </a:lnTo>
                <a:lnTo>
                  <a:pt x="20319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1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463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19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19" y="40639"/>
                </a:lnTo>
                <a:lnTo>
                  <a:pt x="11787" y="39072"/>
                </a:lnTo>
                <a:lnTo>
                  <a:pt x="5397" y="34766"/>
                </a:lnTo>
                <a:lnTo>
                  <a:pt x="1389" y="28317"/>
                </a:lnTo>
                <a:lnTo>
                  <a:pt x="0" y="20319"/>
                </a:lnTo>
                <a:lnTo>
                  <a:pt x="1389" y="12322"/>
                </a:lnTo>
                <a:lnTo>
                  <a:pt x="5397" y="5873"/>
                </a:lnTo>
                <a:lnTo>
                  <a:pt x="11787" y="1567"/>
                </a:lnTo>
                <a:lnTo>
                  <a:pt x="203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6695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40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669539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40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523489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384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194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766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766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3845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3845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5077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5077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362959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2766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576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1910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1910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989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2989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221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221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277359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910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720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0292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5957" y="4887"/>
                </a:lnTo>
                <a:lnTo>
                  <a:pt x="105524" y="18883"/>
                </a:lnTo>
                <a:lnTo>
                  <a:pt x="70201" y="40988"/>
                </a:lnTo>
                <a:lnTo>
                  <a:pt x="40988" y="70201"/>
                </a:lnTo>
                <a:lnTo>
                  <a:pt x="18883" y="105524"/>
                </a:lnTo>
                <a:lnTo>
                  <a:pt x="4887" y="145957"/>
                </a:lnTo>
                <a:lnTo>
                  <a:pt x="0" y="190500"/>
                </a:lnTo>
                <a:lnTo>
                  <a:pt x="4887" y="235042"/>
                </a:lnTo>
                <a:lnTo>
                  <a:pt x="18883" y="275475"/>
                </a:lnTo>
                <a:lnTo>
                  <a:pt x="40988" y="310798"/>
                </a:lnTo>
                <a:lnTo>
                  <a:pt x="70201" y="340011"/>
                </a:lnTo>
                <a:lnTo>
                  <a:pt x="105524" y="362116"/>
                </a:lnTo>
                <a:lnTo>
                  <a:pt x="145957" y="376112"/>
                </a:lnTo>
                <a:lnTo>
                  <a:pt x="190500" y="381000"/>
                </a:lnTo>
                <a:lnTo>
                  <a:pt x="235042" y="376112"/>
                </a:lnTo>
                <a:lnTo>
                  <a:pt x="275475" y="362116"/>
                </a:lnTo>
                <a:lnTo>
                  <a:pt x="310798" y="340011"/>
                </a:lnTo>
                <a:lnTo>
                  <a:pt x="340011" y="310798"/>
                </a:lnTo>
                <a:lnTo>
                  <a:pt x="362116" y="275475"/>
                </a:lnTo>
                <a:lnTo>
                  <a:pt x="376112" y="235042"/>
                </a:lnTo>
                <a:lnTo>
                  <a:pt x="381000" y="190500"/>
                </a:lnTo>
                <a:lnTo>
                  <a:pt x="376112" y="145957"/>
                </a:lnTo>
                <a:lnTo>
                  <a:pt x="362116" y="105524"/>
                </a:lnTo>
                <a:lnTo>
                  <a:pt x="340011" y="70201"/>
                </a:lnTo>
                <a:lnTo>
                  <a:pt x="310798" y="40988"/>
                </a:lnTo>
                <a:lnTo>
                  <a:pt x="275475" y="18883"/>
                </a:lnTo>
                <a:lnTo>
                  <a:pt x="235042" y="4887"/>
                </a:lnTo>
                <a:lnTo>
                  <a:pt x="1905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029200" y="2819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1371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13715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2603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12322" y="1567"/>
                </a:lnTo>
                <a:lnTo>
                  <a:pt x="5873" y="5873"/>
                </a:lnTo>
                <a:lnTo>
                  <a:pt x="1567" y="12322"/>
                </a:lnTo>
                <a:lnTo>
                  <a:pt x="0" y="20319"/>
                </a:lnTo>
                <a:lnTo>
                  <a:pt x="1567" y="28317"/>
                </a:lnTo>
                <a:lnTo>
                  <a:pt x="5873" y="34766"/>
                </a:lnTo>
                <a:lnTo>
                  <a:pt x="12322" y="39072"/>
                </a:lnTo>
                <a:lnTo>
                  <a:pt x="20320" y="40639"/>
                </a:lnTo>
                <a:lnTo>
                  <a:pt x="28317" y="39072"/>
                </a:lnTo>
                <a:lnTo>
                  <a:pt x="34766" y="34766"/>
                </a:lnTo>
                <a:lnTo>
                  <a:pt x="39072" y="28317"/>
                </a:lnTo>
                <a:lnTo>
                  <a:pt x="40639" y="20319"/>
                </a:lnTo>
                <a:lnTo>
                  <a:pt x="39072" y="12322"/>
                </a:lnTo>
                <a:lnTo>
                  <a:pt x="34766" y="5873"/>
                </a:lnTo>
                <a:lnTo>
                  <a:pt x="28317" y="1567"/>
                </a:lnTo>
                <a:lnTo>
                  <a:pt x="2032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260340" y="293116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320" y="0"/>
                </a:moveTo>
                <a:lnTo>
                  <a:pt x="28317" y="1567"/>
                </a:lnTo>
                <a:lnTo>
                  <a:pt x="34766" y="5873"/>
                </a:lnTo>
                <a:lnTo>
                  <a:pt x="39072" y="12322"/>
                </a:lnTo>
                <a:lnTo>
                  <a:pt x="40639" y="20319"/>
                </a:lnTo>
                <a:lnTo>
                  <a:pt x="39072" y="28317"/>
                </a:lnTo>
                <a:lnTo>
                  <a:pt x="34766" y="34766"/>
                </a:lnTo>
                <a:lnTo>
                  <a:pt x="28317" y="39072"/>
                </a:lnTo>
                <a:lnTo>
                  <a:pt x="20320" y="40639"/>
                </a:lnTo>
                <a:lnTo>
                  <a:pt x="12322" y="39072"/>
                </a:lnTo>
                <a:lnTo>
                  <a:pt x="5873" y="34766"/>
                </a:lnTo>
                <a:lnTo>
                  <a:pt x="1567" y="28317"/>
                </a:lnTo>
                <a:lnTo>
                  <a:pt x="0" y="20319"/>
                </a:lnTo>
                <a:lnTo>
                  <a:pt x="1567" y="12322"/>
                </a:lnTo>
                <a:lnTo>
                  <a:pt x="5873" y="5873"/>
                </a:lnTo>
                <a:lnTo>
                  <a:pt x="12322" y="1567"/>
                </a:lnTo>
                <a:lnTo>
                  <a:pt x="20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114290" y="3093720"/>
            <a:ext cx="209550" cy="26034"/>
          </a:xfrm>
          <a:custGeom>
            <a:avLst/>
            <a:gdLst/>
            <a:ahLst/>
            <a:cxnLst/>
            <a:rect l="l" t="t" r="r" b="b"/>
            <a:pathLst>
              <a:path w="209550" h="26035">
                <a:moveTo>
                  <a:pt x="0" y="0"/>
                </a:moveTo>
                <a:lnTo>
                  <a:pt x="51673" y="19288"/>
                </a:lnTo>
                <a:lnTo>
                  <a:pt x="104775" y="25717"/>
                </a:lnTo>
                <a:lnTo>
                  <a:pt x="157876" y="19288"/>
                </a:lnTo>
                <a:lnTo>
                  <a:pt x="20955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029200" y="281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410200" y="3200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1148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148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1148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482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1148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1148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1148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6482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529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529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1148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482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2004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2004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2004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7338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2004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2004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2004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338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6385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6385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2004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7338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3622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3622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3622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8956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3622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3622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3622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8956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8003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8003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3622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956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716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716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716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9050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716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3716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3716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050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097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097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716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9050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3622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3622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3622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8956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3622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3622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3622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8956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8003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8003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3622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8956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2004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2004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2004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733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2004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2004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2004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733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6385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6385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2004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7338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1148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1148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114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648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1148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1148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114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648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5529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5529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114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6482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9530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953000" y="32766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9530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4864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9530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953000" y="32766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9530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4864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3911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391150" y="32766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9530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486400" y="3657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9530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0" y="381000"/>
                </a:lnTo>
                <a:lnTo>
                  <a:pt x="438150" y="381000"/>
                </a:lnTo>
                <a:lnTo>
                  <a:pt x="533400" y="2857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953000" y="4267200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533400" y="0"/>
                </a:lnTo>
                <a:lnTo>
                  <a:pt x="533400" y="285750"/>
                </a:lnTo>
                <a:lnTo>
                  <a:pt x="438150" y="38100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9530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4864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9530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533400" y="0"/>
                </a:moveTo>
                <a:lnTo>
                  <a:pt x="95250" y="0"/>
                </a:lnTo>
                <a:lnTo>
                  <a:pt x="0" y="95250"/>
                </a:lnTo>
                <a:lnTo>
                  <a:pt x="438150" y="95250"/>
                </a:lnTo>
                <a:lnTo>
                  <a:pt x="53340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953000" y="4267200"/>
            <a:ext cx="533400" cy="95250"/>
          </a:xfrm>
          <a:custGeom>
            <a:avLst/>
            <a:gdLst/>
            <a:ahLst/>
            <a:cxnLst/>
            <a:rect l="l" t="t" r="r" b="b"/>
            <a:pathLst>
              <a:path w="533400" h="95250">
                <a:moveTo>
                  <a:pt x="0" y="95250"/>
                </a:moveTo>
                <a:lnTo>
                  <a:pt x="95250" y="0"/>
                </a:lnTo>
                <a:lnTo>
                  <a:pt x="533400" y="0"/>
                </a:lnTo>
                <a:lnTo>
                  <a:pt x="438150" y="95250"/>
                </a:lnTo>
                <a:lnTo>
                  <a:pt x="0" y="952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9530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4864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3911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95250" y="0"/>
                </a:moveTo>
                <a:lnTo>
                  <a:pt x="0" y="95250"/>
                </a:lnTo>
                <a:lnTo>
                  <a:pt x="0" y="381000"/>
                </a:lnTo>
                <a:lnTo>
                  <a:pt x="95250" y="285750"/>
                </a:lnTo>
                <a:lnTo>
                  <a:pt x="952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391150" y="4267200"/>
            <a:ext cx="95250" cy="381000"/>
          </a:xfrm>
          <a:custGeom>
            <a:avLst/>
            <a:gdLst/>
            <a:ahLst/>
            <a:cxnLst/>
            <a:rect l="l" t="t" r="r" b="b"/>
            <a:pathLst>
              <a:path w="95250" h="381000">
                <a:moveTo>
                  <a:pt x="0" y="381000"/>
                </a:moveTo>
                <a:lnTo>
                  <a:pt x="0" y="95250"/>
                </a:lnTo>
                <a:lnTo>
                  <a:pt x="95250" y="0"/>
                </a:lnTo>
                <a:lnTo>
                  <a:pt x="95250" y="285750"/>
                </a:lnTo>
                <a:lnTo>
                  <a:pt x="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953000" y="4267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4864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922009" y="30480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922009" y="30480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7912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629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869940" y="32385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3339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843270" y="3238500"/>
            <a:ext cx="53340" cy="381000"/>
          </a:xfrm>
          <a:custGeom>
            <a:avLst/>
            <a:gdLst/>
            <a:ahLst/>
            <a:cxnLst/>
            <a:rect l="l" t="t" r="r" b="b"/>
            <a:pathLst>
              <a:path w="53339" h="381000">
                <a:moveTo>
                  <a:pt x="0" y="0"/>
                </a:moveTo>
                <a:lnTo>
                  <a:pt x="0" y="381000"/>
                </a:lnTo>
                <a:lnTo>
                  <a:pt x="53339" y="381000"/>
                </a:lnTo>
                <a:lnTo>
                  <a:pt x="53339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7912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629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804534" y="32385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667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791200" y="3238500"/>
            <a:ext cx="26670" cy="381000"/>
          </a:xfrm>
          <a:custGeom>
            <a:avLst/>
            <a:gdLst/>
            <a:ahLst/>
            <a:cxnLst/>
            <a:rect l="l" t="t" r="r" b="b"/>
            <a:pathLst>
              <a:path w="26670" h="381000">
                <a:moveTo>
                  <a:pt x="0" y="0"/>
                </a:moveTo>
                <a:lnTo>
                  <a:pt x="0" y="381000"/>
                </a:lnTo>
                <a:lnTo>
                  <a:pt x="26670" y="381000"/>
                </a:lnTo>
                <a:lnTo>
                  <a:pt x="26670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7912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629400" y="381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922009" y="40386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922009" y="4038600"/>
            <a:ext cx="707390" cy="762000"/>
          </a:xfrm>
          <a:custGeom>
            <a:avLst/>
            <a:gdLst/>
            <a:ahLst/>
            <a:cxnLst/>
            <a:rect l="l" t="t" r="r" b="b"/>
            <a:pathLst>
              <a:path w="707390" h="762000">
                <a:moveTo>
                  <a:pt x="497839" y="0"/>
                </a:moveTo>
                <a:lnTo>
                  <a:pt x="497839" y="190500"/>
                </a:lnTo>
                <a:lnTo>
                  <a:pt x="0" y="190500"/>
                </a:lnTo>
                <a:lnTo>
                  <a:pt x="0" y="571500"/>
                </a:lnTo>
                <a:lnTo>
                  <a:pt x="497839" y="571500"/>
                </a:lnTo>
                <a:lnTo>
                  <a:pt x="497839" y="762000"/>
                </a:lnTo>
                <a:lnTo>
                  <a:pt x="707389" y="381000"/>
                </a:lnTo>
                <a:lnTo>
                  <a:pt x="49783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7912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629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869940" y="42291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53339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843270" y="4229100"/>
            <a:ext cx="53340" cy="381000"/>
          </a:xfrm>
          <a:custGeom>
            <a:avLst/>
            <a:gdLst/>
            <a:ahLst/>
            <a:cxnLst/>
            <a:rect l="l" t="t" r="r" b="b"/>
            <a:pathLst>
              <a:path w="53339" h="381000">
                <a:moveTo>
                  <a:pt x="0" y="0"/>
                </a:moveTo>
                <a:lnTo>
                  <a:pt x="0" y="381000"/>
                </a:lnTo>
                <a:lnTo>
                  <a:pt x="53339" y="381000"/>
                </a:lnTo>
                <a:lnTo>
                  <a:pt x="53339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7912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629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804534" y="42291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26670">
            <a:solidFill>
              <a:srgbClr val="E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791200" y="4229100"/>
            <a:ext cx="26670" cy="381000"/>
          </a:xfrm>
          <a:custGeom>
            <a:avLst/>
            <a:gdLst/>
            <a:ahLst/>
            <a:cxnLst/>
            <a:rect l="l" t="t" r="r" b="b"/>
            <a:pathLst>
              <a:path w="26670" h="381000">
                <a:moveTo>
                  <a:pt x="0" y="0"/>
                </a:moveTo>
                <a:lnTo>
                  <a:pt x="0" y="381000"/>
                </a:lnTo>
                <a:lnTo>
                  <a:pt x="26670" y="381000"/>
                </a:lnTo>
                <a:lnTo>
                  <a:pt x="26670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791200" y="403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629400" y="480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81800" y="2819400"/>
            <a:ext cx="1905000" cy="2225040"/>
          </a:xfrm>
          <a:custGeom>
            <a:avLst/>
            <a:gdLst/>
            <a:ahLst/>
            <a:cxnLst/>
            <a:rect l="l" t="t" r="r" b="b"/>
            <a:pathLst>
              <a:path w="1905000" h="2225040">
                <a:moveTo>
                  <a:pt x="0" y="0"/>
                </a:moveTo>
                <a:lnTo>
                  <a:pt x="1905000" y="0"/>
                </a:lnTo>
                <a:lnTo>
                  <a:pt x="1905000" y="2225040"/>
                </a:lnTo>
                <a:lnTo>
                  <a:pt x="0" y="222504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 txBox="1"/>
          <p:nvPr/>
        </p:nvSpPr>
        <p:spPr>
          <a:xfrm>
            <a:off x="6859269" y="2853690"/>
            <a:ext cx="1718945" cy="215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Verdana"/>
                <a:cs typeface="Verdana"/>
              </a:rPr>
              <a:t>If demand </a:t>
            </a:r>
            <a:r>
              <a:rPr sz="1400" dirty="0">
                <a:latin typeface="Verdana"/>
                <a:cs typeface="Verdana"/>
              </a:rPr>
              <a:t>slows  </a:t>
            </a:r>
            <a:r>
              <a:rPr sz="1400" spc="-5" dirty="0">
                <a:latin typeface="Verdana"/>
                <a:cs typeface="Verdana"/>
              </a:rPr>
              <a:t>down, the </a:t>
            </a:r>
            <a:r>
              <a:rPr sz="1400" dirty="0">
                <a:latin typeface="Verdana"/>
                <a:cs typeface="Verdana"/>
              </a:rPr>
              <a:t>firm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can  </a:t>
            </a:r>
            <a:r>
              <a:rPr sz="1400" dirty="0">
                <a:latin typeface="Verdana"/>
                <a:cs typeface="Verdana"/>
              </a:rPr>
              <a:t>reduce its variable  </a:t>
            </a:r>
            <a:r>
              <a:rPr sz="1400" spc="-5" dirty="0">
                <a:latin typeface="Verdana"/>
                <a:cs typeface="Verdana"/>
              </a:rPr>
              <a:t>factors </a:t>
            </a:r>
            <a:r>
              <a:rPr sz="1400" dirty="0">
                <a:latin typeface="Verdana"/>
                <a:cs typeface="Verdana"/>
              </a:rPr>
              <a:t>– in this  example, </a:t>
            </a:r>
            <a:r>
              <a:rPr sz="1400" spc="5" dirty="0">
                <a:latin typeface="Verdana"/>
                <a:cs typeface="Verdana"/>
              </a:rPr>
              <a:t>it  </a:t>
            </a:r>
            <a:r>
              <a:rPr sz="1400" spc="-5" dirty="0">
                <a:latin typeface="Verdana"/>
                <a:cs typeface="Verdana"/>
              </a:rPr>
              <a:t>reduces </a:t>
            </a:r>
            <a:r>
              <a:rPr sz="1400" dirty="0">
                <a:latin typeface="Verdana"/>
                <a:cs typeface="Verdana"/>
              </a:rPr>
              <a:t>its </a:t>
            </a:r>
            <a:r>
              <a:rPr sz="1400" spc="-5" dirty="0">
                <a:latin typeface="Verdana"/>
                <a:cs typeface="Verdana"/>
              </a:rPr>
              <a:t>labour  and capital but  again, </a:t>
            </a:r>
            <a:r>
              <a:rPr sz="1400" dirty="0">
                <a:latin typeface="Verdana"/>
                <a:cs typeface="Verdana"/>
              </a:rPr>
              <a:t>land is </a:t>
            </a:r>
            <a:r>
              <a:rPr sz="1400" spc="-5" dirty="0">
                <a:latin typeface="Verdana"/>
                <a:cs typeface="Verdana"/>
              </a:rPr>
              <a:t>the  factor </a:t>
            </a:r>
            <a:r>
              <a:rPr sz="1400" dirty="0">
                <a:latin typeface="Verdana"/>
                <a:cs typeface="Verdana"/>
              </a:rPr>
              <a:t>which </a:t>
            </a:r>
            <a:r>
              <a:rPr sz="1400" spc="-5" dirty="0">
                <a:latin typeface="Verdana"/>
                <a:cs typeface="Verdana"/>
              </a:rPr>
              <a:t>stays  </a:t>
            </a:r>
            <a:r>
              <a:rPr sz="1400" dirty="0">
                <a:latin typeface="Verdana"/>
                <a:cs typeface="Verdana"/>
              </a:rPr>
              <a:t>fixed.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579" y="0"/>
            <a:ext cx="894842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33420" y="6537156"/>
            <a:ext cx="3535679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  <a:tabLst>
                <a:tab pos="3364865" algn="l"/>
              </a:tabLst>
            </a:pPr>
            <a:r>
              <a:rPr sz="1200" spc="1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anu</a:t>
            </a:r>
            <a:r>
              <a:rPr sz="1200" spc="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3E3E3E"/>
                </a:solidFill>
                <a:latin typeface="Arial"/>
                <a:cs typeface="Arial"/>
              </a:rPr>
              <a:t>K</a:t>
            </a:r>
            <a:r>
              <a:rPr sz="1200" spc="10" dirty="0">
                <a:solidFill>
                  <a:srgbClr val="3E3E3E"/>
                </a:solidFill>
                <a:latin typeface="Arial"/>
                <a:cs typeface="Arial"/>
              </a:rPr>
              <a:t>a</a:t>
            </a:r>
            <a:r>
              <a:rPr sz="1200" spc="-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1200" spc="10" dirty="0">
                <a:solidFill>
                  <a:srgbClr val="3E3E3E"/>
                </a:solidFill>
                <a:latin typeface="Arial"/>
                <a:cs typeface="Arial"/>
              </a:rPr>
              <a:t>h</a:t>
            </a:r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u</a:t>
            </a:r>
            <a:r>
              <a:rPr sz="1200" spc="-10" dirty="0">
                <a:solidFill>
                  <a:srgbClr val="3E3E3E"/>
                </a:solidFill>
                <a:latin typeface="Arial"/>
                <a:cs typeface="Arial"/>
              </a:rPr>
              <a:t>ri</a:t>
            </a:r>
            <a:r>
              <a:rPr sz="1200" dirty="0">
                <a:solidFill>
                  <a:srgbClr val="3E3E3E"/>
                </a:solidFill>
                <a:latin typeface="Arial"/>
                <a:cs typeface="Arial"/>
              </a:rPr>
              <a:t>a	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2669" y="167640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669" y="1681479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101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42669" y="1676400"/>
            <a:ext cx="0" cy="5181600"/>
          </a:xfrm>
          <a:custGeom>
            <a:avLst/>
            <a:gdLst/>
            <a:ahLst/>
            <a:cxnLst/>
            <a:rect l="l" t="t" r="r" b="b"/>
            <a:pathLst>
              <a:path h="5181600">
                <a:moveTo>
                  <a:pt x="0" y="0"/>
                </a:moveTo>
                <a:lnTo>
                  <a:pt x="0" y="518160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7114" y="1676400"/>
            <a:ext cx="0" cy="5181600"/>
          </a:xfrm>
          <a:custGeom>
            <a:avLst/>
            <a:gdLst/>
            <a:ahLst/>
            <a:cxnLst/>
            <a:rect l="l" t="t" r="r" b="b"/>
            <a:pathLst>
              <a:path h="5181600">
                <a:moveTo>
                  <a:pt x="0" y="0"/>
                </a:moveTo>
                <a:lnTo>
                  <a:pt x="0" y="5181600"/>
                </a:lnTo>
              </a:path>
            </a:pathLst>
          </a:custGeom>
          <a:ln w="889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1560" y="1686560"/>
            <a:ext cx="7532370" cy="5171440"/>
          </a:xfrm>
          <a:custGeom>
            <a:avLst/>
            <a:gdLst/>
            <a:ahLst/>
            <a:cxnLst/>
            <a:rect l="l" t="t" r="r" b="b"/>
            <a:pathLst>
              <a:path w="7532370" h="5171440">
                <a:moveTo>
                  <a:pt x="0" y="5171440"/>
                </a:moveTo>
                <a:lnTo>
                  <a:pt x="7532370" y="5171440"/>
                </a:lnTo>
                <a:lnTo>
                  <a:pt x="7532370" y="0"/>
                </a:lnTo>
                <a:lnTo>
                  <a:pt x="0" y="0"/>
                </a:lnTo>
                <a:lnTo>
                  <a:pt x="0" y="5171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30630" y="1674367"/>
            <a:ext cx="1210945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300"/>
              </a:lnSpc>
              <a:spcBef>
                <a:spcPts val="95"/>
              </a:spcBef>
            </a:pPr>
            <a:r>
              <a:rPr sz="2000" spc="60" dirty="0">
                <a:latin typeface="Arial"/>
                <a:cs typeface="Arial"/>
              </a:rPr>
              <a:t>Units </a:t>
            </a:r>
            <a:r>
              <a:rPr sz="2000" spc="55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90" dirty="0">
                <a:latin typeface="Arial"/>
                <a:cs typeface="Arial"/>
              </a:rPr>
              <a:t>K  </a:t>
            </a:r>
            <a:r>
              <a:rPr sz="2000" spc="30" dirty="0">
                <a:latin typeface="Arial"/>
                <a:cs typeface="Arial"/>
              </a:rPr>
              <a:t>Employed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97450" y="2014219"/>
            <a:ext cx="2394585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55" dirty="0">
                <a:latin typeface="Arial"/>
                <a:cs typeface="Arial"/>
              </a:rPr>
              <a:t>Output </a:t>
            </a:r>
            <a:r>
              <a:rPr sz="2000" spc="60" dirty="0">
                <a:latin typeface="Arial"/>
                <a:cs typeface="Arial"/>
              </a:rPr>
              <a:t>Quantity</a:t>
            </a:r>
            <a:r>
              <a:rPr sz="2000" spc="8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(Q)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33550" y="2967227"/>
            <a:ext cx="176530" cy="196596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2000" spc="75" dirty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75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00" spc="75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75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00" spc="75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2000" spc="75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59760" y="2967227"/>
            <a:ext cx="5389880" cy="261239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  <a:tabLst>
                <a:tab pos="734695" algn="l"/>
                <a:tab pos="1458595" algn="l"/>
                <a:tab pos="2181225" algn="l"/>
                <a:tab pos="2903855" algn="l"/>
                <a:tab pos="3627754" algn="l"/>
                <a:tab pos="4350385" algn="l"/>
                <a:tab pos="4923155" algn="l"/>
              </a:tabLst>
            </a:pPr>
            <a:r>
              <a:rPr sz="2000" spc="60" dirty="0">
                <a:latin typeface="Arial"/>
                <a:cs typeface="Arial"/>
              </a:rPr>
              <a:t>3</a:t>
            </a:r>
            <a:r>
              <a:rPr sz="2000" spc="75" dirty="0"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5" dirty="0">
                <a:latin typeface="Arial"/>
                <a:cs typeface="Arial"/>
              </a:rPr>
              <a:t>52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60" dirty="0">
                <a:latin typeface="Arial"/>
                <a:cs typeface="Arial"/>
              </a:rPr>
              <a:t>6</a:t>
            </a:r>
            <a:r>
              <a:rPr sz="2000" spc="75" dirty="0">
                <a:latin typeface="Arial"/>
                <a:cs typeface="Arial"/>
              </a:rPr>
              <a:t>4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7</a:t>
            </a:r>
            <a:r>
              <a:rPr sz="2000" spc="7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8</a:t>
            </a:r>
            <a:r>
              <a:rPr sz="2000" spc="7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9</a:t>
            </a:r>
            <a:r>
              <a:rPr sz="2000" spc="7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9</a:t>
            </a:r>
            <a:r>
              <a:rPr sz="2000" spc="75" dirty="0"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1</a:t>
            </a:r>
            <a:r>
              <a:rPr sz="2000" spc="60" dirty="0">
                <a:latin typeface="Arial"/>
                <a:cs typeface="Arial"/>
              </a:rPr>
              <a:t>0</a:t>
            </a:r>
            <a:r>
              <a:rPr sz="2000" spc="75" dirty="0"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34695" algn="l"/>
                <a:tab pos="1458595" algn="l"/>
                <a:tab pos="2181225" algn="l"/>
                <a:tab pos="2903855" algn="l"/>
                <a:tab pos="3627754" algn="l"/>
                <a:tab pos="4350385" algn="l"/>
                <a:tab pos="5074285" algn="l"/>
              </a:tabLst>
            </a:pPr>
            <a:r>
              <a:rPr sz="2000" spc="60" dirty="0">
                <a:latin typeface="Arial"/>
                <a:cs typeface="Arial"/>
              </a:rPr>
              <a:t>3</a:t>
            </a:r>
            <a:r>
              <a:rPr sz="2000" spc="7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5" dirty="0">
                <a:latin typeface="Arial"/>
                <a:cs typeface="Arial"/>
              </a:rPr>
              <a:t>47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60" dirty="0">
                <a:latin typeface="Arial"/>
                <a:cs typeface="Arial"/>
              </a:rPr>
              <a:t>5</a:t>
            </a:r>
            <a:r>
              <a:rPr sz="2000" spc="75" dirty="0">
                <a:latin typeface="Arial"/>
                <a:cs typeface="Arial"/>
              </a:rPr>
              <a:t>8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6</a:t>
            </a:r>
            <a:r>
              <a:rPr sz="2000" spc="75" dirty="0"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7</a:t>
            </a:r>
            <a:r>
              <a:rPr sz="2000" spc="75" dirty="0">
                <a:latin typeface="Arial"/>
                <a:cs typeface="Arial"/>
              </a:rPr>
              <a:t>5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8</a:t>
            </a:r>
            <a:r>
              <a:rPr sz="2000" spc="7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8</a:t>
            </a:r>
            <a:r>
              <a:rPr sz="2000" spc="75" dirty="0">
                <a:latin typeface="Arial"/>
                <a:cs typeface="Arial"/>
              </a:rPr>
              <a:t>9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9</a:t>
            </a:r>
            <a:r>
              <a:rPr sz="2000" spc="75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734695" algn="l"/>
                <a:tab pos="1458595" algn="l"/>
                <a:tab pos="2181225" algn="l"/>
                <a:tab pos="2903855" algn="l"/>
                <a:tab pos="3627754" algn="l"/>
                <a:tab pos="4350385" algn="l"/>
                <a:tab pos="5074285" algn="l"/>
              </a:tabLst>
            </a:pPr>
            <a:r>
              <a:rPr sz="2000" spc="60" dirty="0">
                <a:latin typeface="Arial"/>
                <a:cs typeface="Arial"/>
              </a:rPr>
              <a:t>2</a:t>
            </a:r>
            <a:r>
              <a:rPr sz="2000" spc="75" dirty="0">
                <a:latin typeface="Arial"/>
                <a:cs typeface="Arial"/>
              </a:rPr>
              <a:t>4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5" dirty="0">
                <a:latin typeface="Arial"/>
                <a:cs typeface="Arial"/>
              </a:rPr>
              <a:t>39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60" dirty="0">
                <a:latin typeface="Arial"/>
                <a:cs typeface="Arial"/>
              </a:rPr>
              <a:t>5</a:t>
            </a:r>
            <a:r>
              <a:rPr sz="2000" spc="7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6</a:t>
            </a:r>
            <a:r>
              <a:rPr sz="2000" spc="7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6</a:t>
            </a:r>
            <a:r>
              <a:rPr sz="2000" spc="75" dirty="0"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7</a:t>
            </a:r>
            <a:r>
              <a:rPr sz="2000" spc="7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7</a:t>
            </a:r>
            <a:r>
              <a:rPr sz="2000" spc="75" dirty="0">
                <a:latin typeface="Arial"/>
                <a:cs typeface="Arial"/>
              </a:rPr>
              <a:t>9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8</a:t>
            </a:r>
            <a:r>
              <a:rPr sz="2000" spc="75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734695" algn="l"/>
                <a:tab pos="1458595" algn="l"/>
                <a:tab pos="2181225" algn="l"/>
                <a:tab pos="2903855" algn="l"/>
                <a:tab pos="3627754" algn="l"/>
                <a:tab pos="4350385" algn="l"/>
                <a:tab pos="5074285" algn="l"/>
              </a:tabLst>
            </a:pPr>
            <a:r>
              <a:rPr sz="2000" spc="60" dirty="0">
                <a:latin typeface="Arial"/>
                <a:cs typeface="Arial"/>
              </a:rPr>
              <a:t>1</a:t>
            </a:r>
            <a:r>
              <a:rPr sz="2000" spc="75" dirty="0"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5" dirty="0">
                <a:latin typeface="Arial"/>
                <a:cs typeface="Arial"/>
              </a:rPr>
              <a:t>29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60" dirty="0">
                <a:latin typeface="Arial"/>
                <a:cs typeface="Arial"/>
              </a:rPr>
              <a:t>4</a:t>
            </a:r>
            <a:r>
              <a:rPr sz="2000" spc="7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5</a:t>
            </a:r>
            <a:r>
              <a:rPr sz="2000" spc="7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5</a:t>
            </a:r>
            <a:r>
              <a:rPr sz="2000" spc="75" dirty="0">
                <a:latin typeface="Arial"/>
                <a:cs typeface="Arial"/>
              </a:rPr>
              <a:t>8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6</a:t>
            </a:r>
            <a:r>
              <a:rPr sz="2000" spc="75" dirty="0">
                <a:latin typeface="Arial"/>
                <a:cs typeface="Arial"/>
              </a:rPr>
              <a:t>4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6</a:t>
            </a:r>
            <a:r>
              <a:rPr sz="2000" spc="75" dirty="0">
                <a:latin typeface="Arial"/>
                <a:cs typeface="Arial"/>
              </a:rPr>
              <a:t>9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7</a:t>
            </a:r>
            <a:r>
              <a:rPr sz="2000" spc="75" dirty="0"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  <a:p>
            <a:pPr marL="162560">
              <a:lnSpc>
                <a:spcPct val="100000"/>
              </a:lnSpc>
              <a:spcBef>
                <a:spcPts val="140"/>
              </a:spcBef>
              <a:tabLst>
                <a:tab pos="734695" algn="l"/>
                <a:tab pos="1458595" algn="l"/>
                <a:tab pos="2181225" algn="l"/>
                <a:tab pos="2903855" algn="l"/>
                <a:tab pos="3627754" algn="l"/>
                <a:tab pos="4350385" algn="l"/>
                <a:tab pos="5074285" algn="l"/>
              </a:tabLst>
            </a:pPr>
            <a:r>
              <a:rPr sz="2000" spc="75" dirty="0">
                <a:latin typeface="Arial"/>
                <a:cs typeface="Arial"/>
              </a:rPr>
              <a:t>8	18	</a:t>
            </a:r>
            <a:r>
              <a:rPr sz="2000" spc="60" dirty="0">
                <a:latin typeface="Arial"/>
                <a:cs typeface="Arial"/>
              </a:rPr>
              <a:t>2</a:t>
            </a:r>
            <a:r>
              <a:rPr sz="2000" spc="75" dirty="0">
                <a:latin typeface="Arial"/>
                <a:cs typeface="Arial"/>
              </a:rPr>
              <a:t>9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3</a:t>
            </a:r>
            <a:r>
              <a:rPr sz="2000" spc="75" dirty="0">
                <a:latin typeface="Arial"/>
                <a:cs typeface="Arial"/>
              </a:rPr>
              <a:t>9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4</a:t>
            </a:r>
            <a:r>
              <a:rPr sz="2000" spc="75" dirty="0"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5</a:t>
            </a:r>
            <a:r>
              <a:rPr sz="2000" spc="75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5</a:t>
            </a:r>
            <a:r>
              <a:rPr sz="2000" spc="75" dirty="0">
                <a:latin typeface="Arial"/>
                <a:cs typeface="Arial"/>
              </a:rPr>
              <a:t>6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5</a:t>
            </a:r>
            <a:r>
              <a:rPr sz="2000" spc="75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162560">
              <a:lnSpc>
                <a:spcPct val="100000"/>
              </a:lnSpc>
              <a:spcBef>
                <a:spcPts val="150"/>
              </a:spcBef>
              <a:tabLst>
                <a:tab pos="885825" algn="l"/>
                <a:tab pos="1458595" algn="l"/>
                <a:tab pos="2181225" algn="l"/>
                <a:tab pos="2903855" algn="l"/>
                <a:tab pos="3627754" algn="l"/>
                <a:tab pos="4350385" algn="l"/>
                <a:tab pos="5074285" algn="l"/>
              </a:tabLst>
            </a:pPr>
            <a:r>
              <a:rPr sz="2000" spc="75" dirty="0">
                <a:latin typeface="Arial"/>
                <a:cs typeface="Arial"/>
              </a:rPr>
              <a:t>4	8	</a:t>
            </a:r>
            <a:r>
              <a:rPr sz="2000" spc="60" dirty="0">
                <a:latin typeface="Arial"/>
                <a:cs typeface="Arial"/>
              </a:rPr>
              <a:t>1</a:t>
            </a:r>
            <a:r>
              <a:rPr sz="2000" spc="75" dirty="0">
                <a:latin typeface="Arial"/>
                <a:cs typeface="Arial"/>
              </a:rPr>
              <a:t>4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2</a:t>
            </a:r>
            <a:r>
              <a:rPr sz="2000" spc="7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2</a:t>
            </a:r>
            <a:r>
              <a:rPr sz="2000" spc="75" dirty="0"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2</a:t>
            </a:r>
            <a:r>
              <a:rPr sz="2000" spc="75" dirty="0">
                <a:latin typeface="Arial"/>
                <a:cs typeface="Arial"/>
              </a:rPr>
              <a:t>4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2</a:t>
            </a:r>
            <a:r>
              <a:rPr sz="2000" spc="7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70" dirty="0">
                <a:latin typeface="Arial"/>
                <a:cs typeface="Arial"/>
              </a:rPr>
              <a:t>1</a:t>
            </a:r>
            <a:r>
              <a:rPr sz="2000" spc="75" dirty="0"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  <a:p>
            <a:pPr marL="162560">
              <a:lnSpc>
                <a:spcPct val="100000"/>
              </a:lnSpc>
              <a:spcBef>
                <a:spcPts val="150"/>
              </a:spcBef>
              <a:tabLst>
                <a:tab pos="885825" algn="l"/>
                <a:tab pos="1608455" algn="l"/>
                <a:tab pos="2332355" algn="l"/>
                <a:tab pos="3054985" algn="l"/>
                <a:tab pos="3778885" algn="l"/>
                <a:tab pos="4501515" algn="l"/>
                <a:tab pos="5225415" algn="l"/>
              </a:tabLst>
            </a:pPr>
            <a:r>
              <a:rPr sz="2000" spc="75" dirty="0">
                <a:latin typeface="Arial"/>
                <a:cs typeface="Arial"/>
              </a:rPr>
              <a:t>1	2	3	4	5	6	7	8</a:t>
            </a:r>
            <a:endParaRPr sz="2000">
              <a:latin typeface="Arial"/>
              <a:cs typeface="Arial"/>
            </a:endParaRPr>
          </a:p>
          <a:p>
            <a:pPr marL="1850389">
              <a:lnSpc>
                <a:spcPct val="100000"/>
              </a:lnSpc>
              <a:spcBef>
                <a:spcPts val="140"/>
              </a:spcBef>
            </a:pPr>
            <a:r>
              <a:rPr sz="2000" spc="55" dirty="0">
                <a:latin typeface="Arial"/>
                <a:cs typeface="Arial"/>
              </a:rPr>
              <a:t>Units of </a:t>
            </a:r>
            <a:r>
              <a:rPr sz="2000" spc="75" dirty="0">
                <a:latin typeface="Arial"/>
                <a:cs typeface="Arial"/>
              </a:rPr>
              <a:t>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30" dirty="0">
                <a:latin typeface="Arial"/>
                <a:cs typeface="Arial"/>
              </a:rPr>
              <a:t>Employed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42669" y="167640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19" h="8889">
                <a:moveTo>
                  <a:pt x="0" y="8889"/>
                </a:moveTo>
                <a:lnTo>
                  <a:pt x="20319" y="8889"/>
                </a:lnTo>
                <a:lnTo>
                  <a:pt x="203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04289" y="167640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19" h="8889">
                <a:moveTo>
                  <a:pt x="0" y="8889"/>
                </a:moveTo>
                <a:lnTo>
                  <a:pt x="20319" y="8889"/>
                </a:lnTo>
                <a:lnTo>
                  <a:pt x="203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7910" y="167640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19" h="8889">
                <a:moveTo>
                  <a:pt x="0" y="8889"/>
                </a:moveTo>
                <a:lnTo>
                  <a:pt x="20319" y="8889"/>
                </a:lnTo>
                <a:lnTo>
                  <a:pt x="203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90189" y="167640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19" h="8889">
                <a:moveTo>
                  <a:pt x="0" y="8889"/>
                </a:moveTo>
                <a:lnTo>
                  <a:pt x="20319" y="8889"/>
                </a:lnTo>
                <a:lnTo>
                  <a:pt x="20319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14090" y="167640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8889"/>
                </a:moveTo>
                <a:lnTo>
                  <a:pt x="20320" y="8889"/>
                </a:lnTo>
                <a:lnTo>
                  <a:pt x="203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36720" y="167640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8889"/>
                </a:moveTo>
                <a:lnTo>
                  <a:pt x="20320" y="8889"/>
                </a:lnTo>
                <a:lnTo>
                  <a:pt x="203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60620" y="167640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8889"/>
                </a:moveTo>
                <a:lnTo>
                  <a:pt x="20320" y="8889"/>
                </a:lnTo>
                <a:lnTo>
                  <a:pt x="203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83250" y="167640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8889"/>
                </a:moveTo>
                <a:lnTo>
                  <a:pt x="20320" y="8889"/>
                </a:lnTo>
                <a:lnTo>
                  <a:pt x="203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7150" y="167640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8889"/>
                </a:moveTo>
                <a:lnTo>
                  <a:pt x="20320" y="8889"/>
                </a:lnTo>
                <a:lnTo>
                  <a:pt x="203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9780" y="167640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8889"/>
                </a:moveTo>
                <a:lnTo>
                  <a:pt x="20320" y="8889"/>
                </a:lnTo>
                <a:lnTo>
                  <a:pt x="203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52409" y="1676400"/>
            <a:ext cx="20320" cy="8890"/>
          </a:xfrm>
          <a:custGeom>
            <a:avLst/>
            <a:gdLst/>
            <a:ahLst/>
            <a:cxnLst/>
            <a:rect l="l" t="t" r="r" b="b"/>
            <a:pathLst>
              <a:path w="20320" h="8889">
                <a:moveTo>
                  <a:pt x="0" y="8889"/>
                </a:moveTo>
                <a:lnTo>
                  <a:pt x="20320" y="8889"/>
                </a:lnTo>
                <a:lnTo>
                  <a:pt x="2032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4289" y="1676400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04289" y="1685925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76309" y="1676400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89">
                <a:moveTo>
                  <a:pt x="0" y="8889"/>
                </a:moveTo>
                <a:lnTo>
                  <a:pt x="10160" y="8889"/>
                </a:lnTo>
                <a:lnTo>
                  <a:pt x="10160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304289" y="2332037"/>
          <a:ext cx="7284082" cy="666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0630"/>
                <a:gridCol w="1149350"/>
                <a:gridCol w="724534"/>
                <a:gridCol w="722629"/>
                <a:gridCol w="2818130"/>
                <a:gridCol w="638809"/>
              </a:tblGrid>
              <a:tr h="333375">
                <a:tc>
                  <a:txBody>
                    <a:bodyPr/>
                    <a:lstStyle/>
                    <a:p>
                      <a:pPr marL="441959">
                        <a:lnSpc>
                          <a:spcPts val="2370"/>
                        </a:lnSpc>
                        <a:spcBef>
                          <a:spcPts val="1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ts val="2370"/>
                        </a:lnSpc>
                        <a:spcBef>
                          <a:spcPts val="155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0"/>
                        </a:lnSpc>
                        <a:spcBef>
                          <a:spcPts val="155"/>
                        </a:spcBef>
                      </a:pPr>
                      <a:r>
                        <a:rPr sz="2000" spc="75" dirty="0">
                          <a:latin typeface="Arial"/>
                          <a:cs typeface="Arial"/>
                        </a:rPr>
                        <a:t>60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70"/>
                        </a:lnSpc>
                        <a:spcBef>
                          <a:spcPts val="155"/>
                        </a:spcBef>
                      </a:pPr>
                      <a:r>
                        <a:rPr sz="2000" spc="65" dirty="0">
                          <a:latin typeface="Arial"/>
                          <a:cs typeface="Arial"/>
                        </a:rPr>
                        <a:t>83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ts val="2370"/>
                        </a:lnSpc>
                        <a:spcBef>
                          <a:spcPts val="155"/>
                        </a:spcBef>
                        <a:tabLst>
                          <a:tab pos="572135" algn="l"/>
                          <a:tab pos="1294765" algn="l"/>
                          <a:tab pos="2018664" algn="l"/>
                        </a:tabLst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6	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07	1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7	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ts val="2370"/>
                        </a:lnSpc>
                        <a:spcBef>
                          <a:spcPts val="15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441959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0320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1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75" dirty="0">
                          <a:latin typeface="Arial"/>
                          <a:cs typeface="Arial"/>
                        </a:rPr>
                        <a:t>64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65" dirty="0">
                          <a:latin typeface="Arial"/>
                          <a:cs typeface="Arial"/>
                        </a:rPr>
                        <a:t>78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80"/>
                        </a:spcBef>
                        <a:tabLst>
                          <a:tab pos="572135" algn="l"/>
                          <a:tab pos="1294765" algn="l"/>
                          <a:tab pos="2018664" algn="l"/>
                        </a:tabLst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	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01	1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	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4572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</a:tr>
            </a:tbl>
          </a:graphicData>
        </a:graphic>
      </p:graphicFrame>
      <p:sp>
        <p:nvSpPr>
          <p:cNvPr id="29" name="object 29"/>
          <p:cNvSpPr/>
          <p:nvPr/>
        </p:nvSpPr>
        <p:spPr>
          <a:xfrm>
            <a:off x="1304289" y="4908550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4289" y="4918075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04289" y="5554979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04289" y="5564504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04289" y="6858000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20319" y="0"/>
                </a:moveTo>
                <a:lnTo>
                  <a:pt x="0" y="0"/>
                </a:lnTo>
                <a:lnTo>
                  <a:pt x="203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27910" y="6858000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20319" y="0"/>
                </a:moveTo>
                <a:lnTo>
                  <a:pt x="0" y="0"/>
                </a:lnTo>
                <a:lnTo>
                  <a:pt x="203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90189" y="6858000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20319" y="0"/>
                </a:moveTo>
                <a:lnTo>
                  <a:pt x="0" y="0"/>
                </a:lnTo>
                <a:lnTo>
                  <a:pt x="203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14090" y="68580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36720" y="68580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60620" y="68580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83250" y="68580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7150" y="68580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29780" y="68580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52409" y="685800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76309" y="685800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  <a:lnTo>
                  <a:pt x="1016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31820" y="3581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31820" y="358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1282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62070" y="3581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2070" y="358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4307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47870" y="3581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47870" y="358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2887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09870" y="3581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09870" y="358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9214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95670" y="3581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95670" y="358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7794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57669" y="3581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57669" y="358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38669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43469" y="3581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43469" y="358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24469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05469" y="3581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235042" y="4887"/>
                </a:lnTo>
                <a:lnTo>
                  <a:pt x="275475" y="18883"/>
                </a:lnTo>
                <a:lnTo>
                  <a:pt x="310798" y="40988"/>
                </a:lnTo>
                <a:lnTo>
                  <a:pt x="340011" y="70201"/>
                </a:lnTo>
                <a:lnTo>
                  <a:pt x="362116" y="105524"/>
                </a:lnTo>
                <a:lnTo>
                  <a:pt x="376112" y="145957"/>
                </a:lnTo>
                <a:lnTo>
                  <a:pt x="381000" y="190500"/>
                </a:lnTo>
                <a:lnTo>
                  <a:pt x="376112" y="235042"/>
                </a:lnTo>
                <a:lnTo>
                  <a:pt x="362116" y="275475"/>
                </a:lnTo>
                <a:lnTo>
                  <a:pt x="340011" y="310798"/>
                </a:lnTo>
                <a:lnTo>
                  <a:pt x="310798" y="340011"/>
                </a:lnTo>
                <a:lnTo>
                  <a:pt x="275475" y="362116"/>
                </a:lnTo>
                <a:lnTo>
                  <a:pt x="235042" y="376112"/>
                </a:lnTo>
                <a:lnTo>
                  <a:pt x="190500" y="381000"/>
                </a:lnTo>
                <a:lnTo>
                  <a:pt x="145957" y="376112"/>
                </a:lnTo>
                <a:lnTo>
                  <a:pt x="105524" y="362116"/>
                </a:lnTo>
                <a:lnTo>
                  <a:pt x="70201" y="340011"/>
                </a:lnTo>
                <a:lnTo>
                  <a:pt x="40988" y="310798"/>
                </a:lnTo>
                <a:lnTo>
                  <a:pt x="18883" y="275475"/>
                </a:lnTo>
                <a:lnTo>
                  <a:pt x="4887" y="235042"/>
                </a:lnTo>
                <a:lnTo>
                  <a:pt x="0" y="190500"/>
                </a:lnTo>
                <a:lnTo>
                  <a:pt x="4887" y="145957"/>
                </a:lnTo>
                <a:lnTo>
                  <a:pt x="18883" y="105524"/>
                </a:lnTo>
                <a:lnTo>
                  <a:pt x="40988" y="70201"/>
                </a:lnTo>
                <a:lnTo>
                  <a:pt x="70201" y="40988"/>
                </a:lnTo>
                <a:lnTo>
                  <a:pt x="105524" y="18883"/>
                </a:lnTo>
                <a:lnTo>
                  <a:pt x="145957" y="4887"/>
                </a:lnTo>
                <a:lnTo>
                  <a:pt x="190500" y="0"/>
                </a:lnTo>
                <a:close/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05469" y="3581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586469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81070" y="3810000"/>
            <a:ext cx="381000" cy="1270"/>
          </a:xfrm>
          <a:custGeom>
            <a:avLst/>
            <a:gdLst/>
            <a:ahLst/>
            <a:cxnLst/>
            <a:rect l="l" t="t" r="r" b="b"/>
            <a:pathLst>
              <a:path w="381000" h="1270">
                <a:moveTo>
                  <a:pt x="0" y="0"/>
                </a:moveTo>
                <a:lnTo>
                  <a:pt x="381000" y="1269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43070" y="3810000"/>
            <a:ext cx="304800" cy="1270"/>
          </a:xfrm>
          <a:custGeom>
            <a:avLst/>
            <a:gdLst/>
            <a:ahLst/>
            <a:cxnLst/>
            <a:rect l="l" t="t" r="r" b="b"/>
            <a:pathLst>
              <a:path w="304800" h="1270">
                <a:moveTo>
                  <a:pt x="-19048" y="635"/>
                </a:moveTo>
                <a:lnTo>
                  <a:pt x="323848" y="635"/>
                </a:lnTo>
              </a:path>
            </a:pathLst>
          </a:custGeom>
          <a:ln w="3936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928870" y="3810000"/>
            <a:ext cx="381000" cy="1270"/>
          </a:xfrm>
          <a:custGeom>
            <a:avLst/>
            <a:gdLst/>
            <a:ahLst/>
            <a:cxnLst/>
            <a:rect l="l" t="t" r="r" b="b"/>
            <a:pathLst>
              <a:path w="381000" h="1270">
                <a:moveTo>
                  <a:pt x="0" y="0"/>
                </a:moveTo>
                <a:lnTo>
                  <a:pt x="381000" y="1269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690870" y="3810000"/>
            <a:ext cx="304800" cy="1270"/>
          </a:xfrm>
          <a:custGeom>
            <a:avLst/>
            <a:gdLst/>
            <a:ahLst/>
            <a:cxnLst/>
            <a:rect l="l" t="t" r="r" b="b"/>
            <a:pathLst>
              <a:path w="304800" h="1270">
                <a:moveTo>
                  <a:pt x="-19048" y="635"/>
                </a:moveTo>
                <a:lnTo>
                  <a:pt x="323848" y="635"/>
                </a:lnTo>
              </a:path>
            </a:pathLst>
          </a:custGeom>
          <a:ln w="3936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76670" y="3810000"/>
            <a:ext cx="381000" cy="1270"/>
          </a:xfrm>
          <a:custGeom>
            <a:avLst/>
            <a:gdLst/>
            <a:ahLst/>
            <a:cxnLst/>
            <a:rect l="l" t="t" r="r" b="b"/>
            <a:pathLst>
              <a:path w="381000" h="1270">
                <a:moveTo>
                  <a:pt x="0" y="0"/>
                </a:moveTo>
                <a:lnTo>
                  <a:pt x="381000" y="1269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138669" y="3810000"/>
            <a:ext cx="304800" cy="1270"/>
          </a:xfrm>
          <a:custGeom>
            <a:avLst/>
            <a:gdLst/>
            <a:ahLst/>
            <a:cxnLst/>
            <a:rect l="l" t="t" r="r" b="b"/>
            <a:pathLst>
              <a:path w="304800" h="1270">
                <a:moveTo>
                  <a:pt x="-19048" y="635"/>
                </a:moveTo>
                <a:lnTo>
                  <a:pt x="323848" y="635"/>
                </a:lnTo>
              </a:path>
            </a:pathLst>
          </a:custGeom>
          <a:ln w="3936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824469" y="3810000"/>
            <a:ext cx="381000" cy="1270"/>
          </a:xfrm>
          <a:custGeom>
            <a:avLst/>
            <a:gdLst/>
            <a:ahLst/>
            <a:cxnLst/>
            <a:rect l="l" t="t" r="r" b="b"/>
            <a:pathLst>
              <a:path w="381000" h="1270">
                <a:moveTo>
                  <a:pt x="0" y="0"/>
                </a:moveTo>
                <a:lnTo>
                  <a:pt x="381000" y="1269"/>
                </a:lnTo>
              </a:path>
            </a:pathLst>
          </a:custGeom>
          <a:ln w="38097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296669" y="5708650"/>
            <a:ext cx="6276340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0"/>
              </a:spcBef>
              <a:tabLst>
                <a:tab pos="4736465" algn="l"/>
              </a:tabLst>
            </a:pPr>
            <a:r>
              <a:rPr sz="2600" dirty="0">
                <a:latin typeface="Arial"/>
                <a:cs typeface="Arial"/>
              </a:rPr>
              <a:t>How much does </a:t>
            </a:r>
            <a:r>
              <a:rPr sz="2600" spc="-5" dirty="0">
                <a:latin typeface="Arial"/>
                <a:cs typeface="Arial"/>
              </a:rPr>
              <a:t>the</a:t>
            </a:r>
            <a:r>
              <a:rPr sz="2600" spc="3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quantity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5" dirty="0">
                <a:latin typeface="Arial"/>
                <a:cs typeface="Arial"/>
              </a:rPr>
              <a:t>of	</a:t>
            </a:r>
            <a:r>
              <a:rPr sz="2600" dirty="0">
                <a:latin typeface="Arial"/>
                <a:cs typeface="Arial"/>
              </a:rPr>
              <a:t>Q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change,  when </a:t>
            </a:r>
            <a:r>
              <a:rPr sz="2600" spc="-5" dirty="0">
                <a:latin typeface="Arial"/>
                <a:cs typeface="Arial"/>
              </a:rPr>
              <a:t>the quantity </a:t>
            </a:r>
            <a:r>
              <a:rPr sz="2600" spc="5" dirty="0">
                <a:latin typeface="Arial"/>
                <a:cs typeface="Arial"/>
              </a:rPr>
              <a:t>of </a:t>
            </a:r>
            <a:r>
              <a:rPr sz="2600" dirty="0">
                <a:latin typeface="Arial"/>
                <a:cs typeface="Arial"/>
              </a:rPr>
              <a:t>L </a:t>
            </a:r>
            <a:r>
              <a:rPr sz="2600" spc="-5" dirty="0">
                <a:latin typeface="Arial"/>
                <a:cs typeface="Arial"/>
              </a:rPr>
              <a:t>is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increased?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579" y="0"/>
            <a:ext cx="894842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490" y="1877060"/>
            <a:ext cx="111125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5" dirty="0"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The long run is </a:t>
            </a:r>
            <a:r>
              <a:rPr sz="2400" spc="-5" dirty="0"/>
              <a:t>defined </a:t>
            </a:r>
            <a:r>
              <a:rPr sz="2400" dirty="0"/>
              <a:t>as the period of </a:t>
            </a:r>
            <a:r>
              <a:rPr sz="2400" spc="-5" dirty="0"/>
              <a:t>time </a:t>
            </a:r>
            <a:r>
              <a:rPr sz="2400" dirty="0"/>
              <a:t>taken to vary all  </a:t>
            </a:r>
            <a:r>
              <a:rPr sz="2400" spc="-5" dirty="0"/>
              <a:t>factors </a:t>
            </a:r>
            <a:r>
              <a:rPr sz="2400" dirty="0"/>
              <a:t>of</a:t>
            </a:r>
            <a:r>
              <a:rPr sz="2400" spc="-10" dirty="0"/>
              <a:t> </a:t>
            </a:r>
            <a:r>
              <a:rPr sz="2400" dirty="0"/>
              <a:t>production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56310" y="3178809"/>
            <a:ext cx="7524115" cy="255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00"/>
              </a:spcBef>
              <a:buClr>
                <a:srgbClr val="5FB4CC"/>
              </a:buClr>
              <a:buSzPct val="89583"/>
              <a:buFont typeface="Symbol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dirty="0">
                <a:latin typeface="Times New Roman"/>
                <a:cs typeface="Times New Roman"/>
              </a:rPr>
              <a:t>doing this, the firm is </a:t>
            </a:r>
            <a:r>
              <a:rPr sz="2400" spc="-5" dirty="0">
                <a:latin typeface="Times New Roman"/>
                <a:cs typeface="Times New Roman"/>
              </a:rPr>
              <a:t>able </a:t>
            </a:r>
            <a:r>
              <a:rPr sz="2400" spc="5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increase </a:t>
            </a:r>
            <a:r>
              <a:rPr sz="2400" dirty="0">
                <a:latin typeface="Times New Roman"/>
                <a:cs typeface="Times New Roman"/>
              </a:rPr>
              <a:t>its </a:t>
            </a:r>
            <a:r>
              <a:rPr sz="2400" b="1" dirty="0">
                <a:solidFill>
                  <a:srgbClr val="5FB4CC"/>
                </a:solidFill>
                <a:latin typeface="Times New Roman"/>
                <a:cs typeface="Times New Roman"/>
              </a:rPr>
              <a:t>total</a:t>
            </a:r>
            <a:r>
              <a:rPr sz="2400" b="1" spc="40" dirty="0">
                <a:solidFill>
                  <a:srgbClr val="5FB4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FB4CC"/>
                </a:solidFill>
                <a:latin typeface="Times New Roman"/>
                <a:cs typeface="Times New Roman"/>
              </a:rPr>
              <a:t>capacity</a:t>
            </a:r>
            <a:endParaRPr sz="2400">
              <a:latin typeface="Times New Roman"/>
              <a:cs typeface="Times New Roman"/>
            </a:endParaRPr>
          </a:p>
          <a:p>
            <a:pPr marL="28575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– not just short term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capacity</a:t>
            </a:r>
            <a:endParaRPr sz="24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2050"/>
              </a:spcBef>
              <a:buClr>
                <a:srgbClr val="5FB4CC"/>
              </a:buClr>
              <a:buSzPct val="89583"/>
              <a:buFont typeface="Symbol"/>
              <a:buChar char=""/>
              <a:tabLst>
                <a:tab pos="285115" algn="l"/>
                <a:tab pos="285750" algn="l"/>
              </a:tabLst>
            </a:pPr>
            <a:r>
              <a:rPr sz="2400" spc="-5" dirty="0">
                <a:latin typeface="Times New Roman"/>
                <a:cs typeface="Times New Roman"/>
              </a:rPr>
              <a:t>Associated with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change </a:t>
            </a:r>
            <a:r>
              <a:rPr sz="2400" dirty="0">
                <a:latin typeface="Times New Roman"/>
                <a:cs typeface="Times New Roman"/>
              </a:rPr>
              <a:t>in the </a:t>
            </a:r>
            <a:r>
              <a:rPr sz="2400" b="1" dirty="0">
                <a:solidFill>
                  <a:srgbClr val="5FB4CC"/>
                </a:solidFill>
                <a:latin typeface="Times New Roman"/>
                <a:cs typeface="Times New Roman"/>
              </a:rPr>
              <a:t>scale of</a:t>
            </a:r>
            <a:r>
              <a:rPr sz="2400" b="1" spc="40" dirty="0">
                <a:solidFill>
                  <a:srgbClr val="5FB4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5FB4CC"/>
                </a:solidFill>
                <a:latin typeface="Times New Roman"/>
                <a:cs typeface="Times New Roman"/>
              </a:rPr>
              <a:t>production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FB4CC"/>
              </a:buClr>
              <a:buFont typeface="Symbol"/>
              <a:buChar char=""/>
            </a:pPr>
            <a:endParaRPr sz="3000">
              <a:latin typeface="Times New Roman"/>
              <a:cs typeface="Times New Roman"/>
            </a:endParaRPr>
          </a:p>
          <a:p>
            <a:pPr marL="285750" marR="541020" indent="-273050">
              <a:lnSpc>
                <a:spcPct val="100000"/>
              </a:lnSpc>
              <a:buClr>
                <a:srgbClr val="5FB4CC"/>
              </a:buClr>
              <a:buSzPct val="89583"/>
              <a:buFont typeface="Symbol"/>
              <a:buChar char=""/>
              <a:tabLst>
                <a:tab pos="285115" algn="l"/>
                <a:tab pos="285750" algn="l"/>
              </a:tabLst>
            </a:pPr>
            <a:r>
              <a:rPr sz="2400" dirty="0">
                <a:latin typeface="Times New Roman"/>
                <a:cs typeface="Times New Roman"/>
              </a:rPr>
              <a:t>The period of </a:t>
            </a:r>
            <a:r>
              <a:rPr sz="2400" spc="-5" dirty="0">
                <a:latin typeface="Times New Roman"/>
                <a:cs typeface="Times New Roman"/>
              </a:rPr>
              <a:t>time </a:t>
            </a:r>
            <a:r>
              <a:rPr sz="2400" dirty="0">
                <a:latin typeface="Times New Roman"/>
                <a:cs typeface="Times New Roman"/>
              </a:rPr>
              <a:t>varies according to the </a:t>
            </a:r>
            <a:r>
              <a:rPr sz="2400" spc="-5" dirty="0">
                <a:latin typeface="Times New Roman"/>
                <a:cs typeface="Times New Roman"/>
              </a:rPr>
              <a:t>firm and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 industry.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579" y="0"/>
            <a:ext cx="894842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5410200"/>
            <a:ext cx="8458200" cy="580390"/>
          </a:xfrm>
          <a:custGeom>
            <a:avLst/>
            <a:gdLst/>
            <a:ahLst/>
            <a:cxnLst/>
            <a:rect l="l" t="t" r="r" b="b"/>
            <a:pathLst>
              <a:path w="8458200" h="580389">
                <a:moveTo>
                  <a:pt x="0" y="0"/>
                </a:moveTo>
                <a:lnTo>
                  <a:pt x="8458200" y="0"/>
                </a:lnTo>
                <a:lnTo>
                  <a:pt x="8458200" y="580390"/>
                </a:lnTo>
                <a:lnTo>
                  <a:pt x="0" y="580390"/>
                </a:lnTo>
                <a:lnTo>
                  <a:pt x="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669" y="5443220"/>
            <a:ext cx="819848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Verdana"/>
                <a:cs typeface="Verdana"/>
              </a:rPr>
              <a:t>In the </a:t>
            </a:r>
            <a:r>
              <a:rPr sz="1600" b="1" spc="-10" dirty="0">
                <a:latin typeface="Verdana"/>
                <a:cs typeface="Verdana"/>
              </a:rPr>
              <a:t>long </a:t>
            </a:r>
            <a:r>
              <a:rPr sz="1600" b="1" spc="-5" dirty="0">
                <a:latin typeface="Verdana"/>
                <a:cs typeface="Verdana"/>
              </a:rPr>
              <a:t>run, the firm can change all its factors of </a:t>
            </a:r>
            <a:r>
              <a:rPr sz="1600" b="1" spc="-10" dirty="0">
                <a:latin typeface="Verdana"/>
                <a:cs typeface="Verdana"/>
              </a:rPr>
              <a:t>production </a:t>
            </a:r>
            <a:r>
              <a:rPr sz="1600" b="1" spc="-5" dirty="0">
                <a:latin typeface="Verdana"/>
                <a:cs typeface="Verdana"/>
              </a:rPr>
              <a:t>thus  </a:t>
            </a:r>
            <a:r>
              <a:rPr sz="1600" b="1" spc="-10" dirty="0">
                <a:latin typeface="Verdana"/>
                <a:cs typeface="Verdana"/>
              </a:rPr>
              <a:t>increasing </a:t>
            </a:r>
            <a:r>
              <a:rPr sz="1600" b="1" spc="-5" dirty="0">
                <a:latin typeface="Verdana"/>
                <a:cs typeface="Verdana"/>
              </a:rPr>
              <a:t>its total capacity. </a:t>
            </a:r>
            <a:r>
              <a:rPr sz="1600" b="1" dirty="0">
                <a:latin typeface="Verdana"/>
                <a:cs typeface="Verdana"/>
              </a:rPr>
              <a:t>In </a:t>
            </a:r>
            <a:r>
              <a:rPr sz="1600" b="1" spc="-5" dirty="0">
                <a:latin typeface="Verdana"/>
                <a:cs typeface="Verdana"/>
              </a:rPr>
              <a:t>this </a:t>
            </a:r>
            <a:r>
              <a:rPr sz="1600" b="1" spc="-10" dirty="0">
                <a:latin typeface="Verdana"/>
                <a:cs typeface="Verdana"/>
              </a:rPr>
              <a:t>example </a:t>
            </a:r>
            <a:r>
              <a:rPr sz="1600" b="1" spc="-5" dirty="0">
                <a:latin typeface="Verdana"/>
                <a:cs typeface="Verdana"/>
              </a:rPr>
              <a:t>it has </a:t>
            </a:r>
            <a:r>
              <a:rPr sz="1600" b="1" spc="-10" dirty="0">
                <a:latin typeface="Verdana"/>
                <a:cs typeface="Verdana"/>
              </a:rPr>
              <a:t>doubled </a:t>
            </a:r>
            <a:r>
              <a:rPr sz="1600" b="1" spc="-5" dirty="0">
                <a:latin typeface="Verdana"/>
                <a:cs typeface="Verdana"/>
              </a:rPr>
              <a:t>its</a:t>
            </a:r>
            <a:r>
              <a:rPr sz="1600" b="1" spc="-8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capacity.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2362200"/>
            <a:ext cx="3886200" cy="2743200"/>
          </a:xfrm>
          <a:custGeom>
            <a:avLst/>
            <a:gdLst/>
            <a:ahLst/>
            <a:cxnLst/>
            <a:rect l="l" t="t" r="r" b="b"/>
            <a:pathLst>
              <a:path w="3886200" h="2743200">
                <a:moveTo>
                  <a:pt x="3886200" y="0"/>
                </a:moveTo>
                <a:lnTo>
                  <a:pt x="0" y="0"/>
                </a:lnTo>
                <a:lnTo>
                  <a:pt x="0" y="2743200"/>
                </a:lnTo>
                <a:lnTo>
                  <a:pt x="3886200" y="2743200"/>
                </a:lnTo>
                <a:lnTo>
                  <a:pt x="3886200" y="0"/>
                </a:lnTo>
                <a:close/>
              </a:path>
            </a:pathLst>
          </a:custGeom>
          <a:solidFill>
            <a:srgbClr val="158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2362200"/>
            <a:ext cx="3886200" cy="2743200"/>
          </a:xfrm>
          <a:custGeom>
            <a:avLst/>
            <a:gdLst/>
            <a:ahLst/>
            <a:cxnLst/>
            <a:rect l="l" t="t" r="r" b="b"/>
            <a:pathLst>
              <a:path w="3886200" h="2743200">
                <a:moveTo>
                  <a:pt x="1943100" y="2743200"/>
                </a:moveTo>
                <a:lnTo>
                  <a:pt x="0" y="2743200"/>
                </a:lnTo>
                <a:lnTo>
                  <a:pt x="0" y="0"/>
                </a:lnTo>
                <a:lnTo>
                  <a:pt x="3886200" y="0"/>
                </a:lnTo>
                <a:lnTo>
                  <a:pt x="3886200" y="2743200"/>
                </a:lnTo>
                <a:lnTo>
                  <a:pt x="1943100" y="27432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6269" y="2557779"/>
            <a:ext cx="317500" cy="326390"/>
          </a:xfrm>
          <a:custGeom>
            <a:avLst/>
            <a:gdLst/>
            <a:ahLst/>
            <a:cxnLst/>
            <a:rect l="l" t="t" r="r" b="b"/>
            <a:pathLst>
              <a:path w="317500" h="326389">
                <a:moveTo>
                  <a:pt x="158750" y="0"/>
                </a:moveTo>
                <a:lnTo>
                  <a:pt x="115681" y="5697"/>
                </a:lnTo>
                <a:lnTo>
                  <a:pt x="77517" y="21872"/>
                </a:lnTo>
                <a:lnTo>
                  <a:pt x="45561" y="47148"/>
                </a:lnTo>
                <a:lnTo>
                  <a:pt x="21119" y="80151"/>
                </a:lnTo>
                <a:lnTo>
                  <a:pt x="5497" y="119503"/>
                </a:lnTo>
                <a:lnTo>
                  <a:pt x="0" y="163830"/>
                </a:lnTo>
                <a:lnTo>
                  <a:pt x="5497" y="208062"/>
                </a:lnTo>
                <a:lnTo>
                  <a:pt x="21119" y="247179"/>
                </a:lnTo>
                <a:lnTo>
                  <a:pt x="45561" y="279876"/>
                </a:lnTo>
                <a:lnTo>
                  <a:pt x="77517" y="304847"/>
                </a:lnTo>
                <a:lnTo>
                  <a:pt x="115681" y="320786"/>
                </a:lnTo>
                <a:lnTo>
                  <a:pt x="158750" y="326390"/>
                </a:lnTo>
                <a:lnTo>
                  <a:pt x="201818" y="320786"/>
                </a:lnTo>
                <a:lnTo>
                  <a:pt x="239982" y="304847"/>
                </a:lnTo>
                <a:lnTo>
                  <a:pt x="271938" y="279876"/>
                </a:lnTo>
                <a:lnTo>
                  <a:pt x="296380" y="247179"/>
                </a:lnTo>
                <a:lnTo>
                  <a:pt x="312002" y="208062"/>
                </a:lnTo>
                <a:lnTo>
                  <a:pt x="317499" y="163830"/>
                </a:lnTo>
                <a:lnTo>
                  <a:pt x="312002" y="119503"/>
                </a:lnTo>
                <a:lnTo>
                  <a:pt x="296380" y="80151"/>
                </a:lnTo>
                <a:lnTo>
                  <a:pt x="271938" y="47148"/>
                </a:lnTo>
                <a:lnTo>
                  <a:pt x="239982" y="21872"/>
                </a:lnTo>
                <a:lnTo>
                  <a:pt x="201818" y="5697"/>
                </a:lnTo>
                <a:lnTo>
                  <a:pt x="15875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6269" y="2557779"/>
            <a:ext cx="317500" cy="326390"/>
          </a:xfrm>
          <a:custGeom>
            <a:avLst/>
            <a:gdLst/>
            <a:ahLst/>
            <a:cxnLst/>
            <a:rect l="l" t="t" r="r" b="b"/>
            <a:pathLst>
              <a:path w="317500" h="326389">
                <a:moveTo>
                  <a:pt x="158750" y="0"/>
                </a:moveTo>
                <a:lnTo>
                  <a:pt x="201818" y="5697"/>
                </a:lnTo>
                <a:lnTo>
                  <a:pt x="239982" y="21872"/>
                </a:lnTo>
                <a:lnTo>
                  <a:pt x="271938" y="47148"/>
                </a:lnTo>
                <a:lnTo>
                  <a:pt x="296380" y="80151"/>
                </a:lnTo>
                <a:lnTo>
                  <a:pt x="312002" y="119503"/>
                </a:lnTo>
                <a:lnTo>
                  <a:pt x="317499" y="163830"/>
                </a:lnTo>
                <a:lnTo>
                  <a:pt x="312002" y="208062"/>
                </a:lnTo>
                <a:lnTo>
                  <a:pt x="296380" y="247179"/>
                </a:lnTo>
                <a:lnTo>
                  <a:pt x="271938" y="279876"/>
                </a:lnTo>
                <a:lnTo>
                  <a:pt x="239982" y="304847"/>
                </a:lnTo>
                <a:lnTo>
                  <a:pt x="201818" y="320786"/>
                </a:lnTo>
                <a:lnTo>
                  <a:pt x="158750" y="326390"/>
                </a:lnTo>
                <a:lnTo>
                  <a:pt x="115681" y="320786"/>
                </a:lnTo>
                <a:lnTo>
                  <a:pt x="77517" y="304847"/>
                </a:lnTo>
                <a:lnTo>
                  <a:pt x="45561" y="279876"/>
                </a:lnTo>
                <a:lnTo>
                  <a:pt x="21119" y="247179"/>
                </a:lnTo>
                <a:lnTo>
                  <a:pt x="5497" y="208062"/>
                </a:lnTo>
                <a:lnTo>
                  <a:pt x="0" y="163830"/>
                </a:lnTo>
                <a:lnTo>
                  <a:pt x="5497" y="119503"/>
                </a:lnTo>
                <a:lnTo>
                  <a:pt x="21119" y="80151"/>
                </a:lnTo>
                <a:lnTo>
                  <a:pt x="45561" y="47148"/>
                </a:lnTo>
                <a:lnTo>
                  <a:pt x="77517" y="21872"/>
                </a:lnTo>
                <a:lnTo>
                  <a:pt x="115681" y="5697"/>
                </a:lnTo>
                <a:lnTo>
                  <a:pt x="1587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626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376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644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89"/>
                </a:lnTo>
                <a:lnTo>
                  <a:pt x="25400" y="34289"/>
                </a:lnTo>
                <a:lnTo>
                  <a:pt x="33019" y="26670"/>
                </a:lnTo>
                <a:lnTo>
                  <a:pt x="33019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644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09" y="0"/>
                </a:moveTo>
                <a:lnTo>
                  <a:pt x="25400" y="0"/>
                </a:lnTo>
                <a:lnTo>
                  <a:pt x="33019" y="7620"/>
                </a:lnTo>
                <a:lnTo>
                  <a:pt x="33019" y="16510"/>
                </a:lnTo>
                <a:lnTo>
                  <a:pt x="33019" y="26670"/>
                </a:lnTo>
                <a:lnTo>
                  <a:pt x="25400" y="34289"/>
                </a:lnTo>
                <a:lnTo>
                  <a:pt x="16509" y="34289"/>
                </a:lnTo>
                <a:lnTo>
                  <a:pt x="7619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26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376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931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6670" y="34289"/>
                </a:lnTo>
                <a:lnTo>
                  <a:pt x="33020" y="26670"/>
                </a:lnTo>
                <a:lnTo>
                  <a:pt x="3302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31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09" y="0"/>
                </a:moveTo>
                <a:lnTo>
                  <a:pt x="26670" y="0"/>
                </a:lnTo>
                <a:lnTo>
                  <a:pt x="33020" y="7620"/>
                </a:lnTo>
                <a:lnTo>
                  <a:pt x="33020" y="16510"/>
                </a:lnTo>
                <a:lnTo>
                  <a:pt x="33020" y="26670"/>
                </a:lnTo>
                <a:lnTo>
                  <a:pt x="26670" y="34289"/>
                </a:lnTo>
                <a:lnTo>
                  <a:pt x="16509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626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5376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7390" y="2792729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59" h="22860">
                <a:moveTo>
                  <a:pt x="0" y="0"/>
                </a:moveTo>
                <a:lnTo>
                  <a:pt x="43100" y="17145"/>
                </a:lnTo>
                <a:lnTo>
                  <a:pt x="87629" y="22860"/>
                </a:lnTo>
                <a:lnTo>
                  <a:pt x="132159" y="17145"/>
                </a:lnTo>
                <a:lnTo>
                  <a:pt x="17525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626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376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500" y="295021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69" h="326389">
                <a:moveTo>
                  <a:pt x="445769" y="0"/>
                </a:moveTo>
                <a:lnTo>
                  <a:pt x="81279" y="0"/>
                </a:lnTo>
                <a:lnTo>
                  <a:pt x="0" y="81279"/>
                </a:lnTo>
                <a:lnTo>
                  <a:pt x="0" y="326389"/>
                </a:lnTo>
                <a:lnTo>
                  <a:pt x="364490" y="326389"/>
                </a:lnTo>
                <a:lnTo>
                  <a:pt x="445769" y="243839"/>
                </a:lnTo>
                <a:lnTo>
                  <a:pt x="44576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500" y="295021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69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445769" y="0"/>
                </a:lnTo>
                <a:lnTo>
                  <a:pt x="445769" y="243839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150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726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1500" y="295021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69" h="81280">
                <a:moveTo>
                  <a:pt x="445769" y="0"/>
                </a:moveTo>
                <a:lnTo>
                  <a:pt x="81279" y="0"/>
                </a:lnTo>
                <a:lnTo>
                  <a:pt x="0" y="81279"/>
                </a:lnTo>
                <a:lnTo>
                  <a:pt x="364490" y="81279"/>
                </a:lnTo>
                <a:lnTo>
                  <a:pt x="44576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1500" y="295021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69" h="81280">
                <a:moveTo>
                  <a:pt x="0" y="81279"/>
                </a:moveTo>
                <a:lnTo>
                  <a:pt x="81279" y="0"/>
                </a:lnTo>
                <a:lnTo>
                  <a:pt x="445769" y="0"/>
                </a:lnTo>
                <a:lnTo>
                  <a:pt x="364490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150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726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5989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80" h="326389">
                <a:moveTo>
                  <a:pt x="81279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79" y="243839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5989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80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81279" y="24383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50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1726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64890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70" h="327660">
                <a:moveTo>
                  <a:pt x="160020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30"/>
                </a:lnTo>
                <a:lnTo>
                  <a:pt x="5591" y="208156"/>
                </a:lnTo>
                <a:lnTo>
                  <a:pt x="21448" y="247508"/>
                </a:lnTo>
                <a:lnTo>
                  <a:pt x="46196" y="280511"/>
                </a:lnTo>
                <a:lnTo>
                  <a:pt x="78457" y="305787"/>
                </a:lnTo>
                <a:lnTo>
                  <a:pt x="116857" y="321962"/>
                </a:lnTo>
                <a:lnTo>
                  <a:pt x="160020" y="327660"/>
                </a:lnTo>
                <a:lnTo>
                  <a:pt x="203088" y="321962"/>
                </a:lnTo>
                <a:lnTo>
                  <a:pt x="241252" y="305787"/>
                </a:lnTo>
                <a:lnTo>
                  <a:pt x="273208" y="280511"/>
                </a:lnTo>
                <a:lnTo>
                  <a:pt x="297650" y="247508"/>
                </a:lnTo>
                <a:lnTo>
                  <a:pt x="313272" y="208156"/>
                </a:lnTo>
                <a:lnTo>
                  <a:pt x="318770" y="163830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2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64890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70" h="327660">
                <a:moveTo>
                  <a:pt x="160020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70" y="163830"/>
                </a:lnTo>
                <a:lnTo>
                  <a:pt x="313272" y="208156"/>
                </a:lnTo>
                <a:lnTo>
                  <a:pt x="297650" y="247508"/>
                </a:lnTo>
                <a:lnTo>
                  <a:pt x="273208" y="280511"/>
                </a:lnTo>
                <a:lnTo>
                  <a:pt x="241252" y="305787"/>
                </a:lnTo>
                <a:lnTo>
                  <a:pt x="203088" y="321962"/>
                </a:lnTo>
                <a:lnTo>
                  <a:pt x="160020" y="327660"/>
                </a:lnTo>
                <a:lnTo>
                  <a:pt x="116857" y="321962"/>
                </a:lnTo>
                <a:lnTo>
                  <a:pt x="78457" y="305787"/>
                </a:lnTo>
                <a:lnTo>
                  <a:pt x="46196" y="280511"/>
                </a:lnTo>
                <a:lnTo>
                  <a:pt x="21448" y="247508"/>
                </a:lnTo>
                <a:lnTo>
                  <a:pt x="5591" y="208156"/>
                </a:lnTo>
                <a:lnTo>
                  <a:pt x="0" y="163830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6489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8492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56329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5400" y="34289"/>
                </a:lnTo>
                <a:lnTo>
                  <a:pt x="33020" y="26669"/>
                </a:lnTo>
                <a:lnTo>
                  <a:pt x="33020" y="7619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56329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5400" y="0"/>
                </a:lnTo>
                <a:lnTo>
                  <a:pt x="33020" y="7619"/>
                </a:lnTo>
                <a:lnTo>
                  <a:pt x="33020" y="16510"/>
                </a:lnTo>
                <a:lnTo>
                  <a:pt x="33020" y="26669"/>
                </a:lnTo>
                <a:lnTo>
                  <a:pt x="25400" y="34289"/>
                </a:lnTo>
                <a:lnTo>
                  <a:pt x="16510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6489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8492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59200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7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6670" y="34289"/>
                </a:lnTo>
                <a:lnTo>
                  <a:pt x="34289" y="26669"/>
                </a:lnTo>
                <a:lnTo>
                  <a:pt x="34289" y="7619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59200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6510" y="0"/>
                </a:moveTo>
                <a:lnTo>
                  <a:pt x="26670" y="0"/>
                </a:lnTo>
                <a:lnTo>
                  <a:pt x="34289" y="7619"/>
                </a:lnTo>
                <a:lnTo>
                  <a:pt x="34289" y="16510"/>
                </a:lnTo>
                <a:lnTo>
                  <a:pt x="34289" y="26669"/>
                </a:lnTo>
                <a:lnTo>
                  <a:pt x="26670" y="34289"/>
                </a:lnTo>
                <a:lnTo>
                  <a:pt x="16510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6489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8492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637279" y="364109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2922" y="17144"/>
                </a:lnTo>
                <a:lnTo>
                  <a:pt x="87153" y="22859"/>
                </a:lnTo>
                <a:lnTo>
                  <a:pt x="131623" y="17144"/>
                </a:lnTo>
                <a:lnTo>
                  <a:pt x="175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6489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8492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6269" y="4255770"/>
            <a:ext cx="317500" cy="326390"/>
          </a:xfrm>
          <a:custGeom>
            <a:avLst/>
            <a:gdLst/>
            <a:ahLst/>
            <a:cxnLst/>
            <a:rect l="l" t="t" r="r" b="b"/>
            <a:pathLst>
              <a:path w="317500" h="326389">
                <a:moveTo>
                  <a:pt x="158750" y="0"/>
                </a:moveTo>
                <a:lnTo>
                  <a:pt x="115681" y="5697"/>
                </a:lnTo>
                <a:lnTo>
                  <a:pt x="77517" y="21872"/>
                </a:lnTo>
                <a:lnTo>
                  <a:pt x="45561" y="47148"/>
                </a:lnTo>
                <a:lnTo>
                  <a:pt x="21119" y="80151"/>
                </a:lnTo>
                <a:lnTo>
                  <a:pt x="5497" y="119503"/>
                </a:lnTo>
                <a:lnTo>
                  <a:pt x="0" y="163829"/>
                </a:lnTo>
                <a:lnTo>
                  <a:pt x="5497" y="208062"/>
                </a:lnTo>
                <a:lnTo>
                  <a:pt x="21119" y="247179"/>
                </a:lnTo>
                <a:lnTo>
                  <a:pt x="45561" y="279876"/>
                </a:lnTo>
                <a:lnTo>
                  <a:pt x="77517" y="304847"/>
                </a:lnTo>
                <a:lnTo>
                  <a:pt x="115681" y="320786"/>
                </a:lnTo>
                <a:lnTo>
                  <a:pt x="158750" y="326389"/>
                </a:lnTo>
                <a:lnTo>
                  <a:pt x="201818" y="320786"/>
                </a:lnTo>
                <a:lnTo>
                  <a:pt x="239982" y="304847"/>
                </a:lnTo>
                <a:lnTo>
                  <a:pt x="271938" y="279876"/>
                </a:lnTo>
                <a:lnTo>
                  <a:pt x="296380" y="247179"/>
                </a:lnTo>
                <a:lnTo>
                  <a:pt x="312002" y="208062"/>
                </a:lnTo>
                <a:lnTo>
                  <a:pt x="317499" y="163829"/>
                </a:lnTo>
                <a:lnTo>
                  <a:pt x="312002" y="119503"/>
                </a:lnTo>
                <a:lnTo>
                  <a:pt x="296380" y="80151"/>
                </a:lnTo>
                <a:lnTo>
                  <a:pt x="271938" y="47148"/>
                </a:lnTo>
                <a:lnTo>
                  <a:pt x="239982" y="21872"/>
                </a:lnTo>
                <a:lnTo>
                  <a:pt x="201818" y="5697"/>
                </a:lnTo>
                <a:lnTo>
                  <a:pt x="15875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6269" y="4255770"/>
            <a:ext cx="317500" cy="326390"/>
          </a:xfrm>
          <a:custGeom>
            <a:avLst/>
            <a:gdLst/>
            <a:ahLst/>
            <a:cxnLst/>
            <a:rect l="l" t="t" r="r" b="b"/>
            <a:pathLst>
              <a:path w="317500" h="326389">
                <a:moveTo>
                  <a:pt x="158750" y="0"/>
                </a:moveTo>
                <a:lnTo>
                  <a:pt x="201818" y="5697"/>
                </a:lnTo>
                <a:lnTo>
                  <a:pt x="239982" y="21872"/>
                </a:lnTo>
                <a:lnTo>
                  <a:pt x="271938" y="47148"/>
                </a:lnTo>
                <a:lnTo>
                  <a:pt x="296380" y="80151"/>
                </a:lnTo>
                <a:lnTo>
                  <a:pt x="312002" y="119503"/>
                </a:lnTo>
                <a:lnTo>
                  <a:pt x="317499" y="163829"/>
                </a:lnTo>
                <a:lnTo>
                  <a:pt x="312002" y="208062"/>
                </a:lnTo>
                <a:lnTo>
                  <a:pt x="296380" y="247179"/>
                </a:lnTo>
                <a:lnTo>
                  <a:pt x="271938" y="279876"/>
                </a:lnTo>
                <a:lnTo>
                  <a:pt x="239982" y="304847"/>
                </a:lnTo>
                <a:lnTo>
                  <a:pt x="201818" y="320786"/>
                </a:lnTo>
                <a:lnTo>
                  <a:pt x="158750" y="326389"/>
                </a:lnTo>
                <a:lnTo>
                  <a:pt x="115681" y="320786"/>
                </a:lnTo>
                <a:lnTo>
                  <a:pt x="77517" y="304847"/>
                </a:lnTo>
                <a:lnTo>
                  <a:pt x="45561" y="279876"/>
                </a:lnTo>
                <a:lnTo>
                  <a:pt x="21119" y="247179"/>
                </a:lnTo>
                <a:lnTo>
                  <a:pt x="5497" y="208062"/>
                </a:lnTo>
                <a:lnTo>
                  <a:pt x="0" y="163829"/>
                </a:lnTo>
                <a:lnTo>
                  <a:pt x="5497" y="119503"/>
                </a:lnTo>
                <a:lnTo>
                  <a:pt x="21119" y="80151"/>
                </a:lnTo>
                <a:lnTo>
                  <a:pt x="45561" y="47148"/>
                </a:lnTo>
                <a:lnTo>
                  <a:pt x="77517" y="21872"/>
                </a:lnTo>
                <a:lnTo>
                  <a:pt x="115681" y="5697"/>
                </a:lnTo>
                <a:lnTo>
                  <a:pt x="1587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626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376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644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90"/>
                </a:lnTo>
                <a:lnTo>
                  <a:pt x="25400" y="34290"/>
                </a:lnTo>
                <a:lnTo>
                  <a:pt x="33019" y="26670"/>
                </a:lnTo>
                <a:lnTo>
                  <a:pt x="33019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644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09" y="0"/>
                </a:moveTo>
                <a:lnTo>
                  <a:pt x="25400" y="0"/>
                </a:lnTo>
                <a:lnTo>
                  <a:pt x="33019" y="7620"/>
                </a:lnTo>
                <a:lnTo>
                  <a:pt x="33019" y="16510"/>
                </a:lnTo>
                <a:lnTo>
                  <a:pt x="33019" y="26670"/>
                </a:lnTo>
                <a:lnTo>
                  <a:pt x="25400" y="34290"/>
                </a:lnTo>
                <a:lnTo>
                  <a:pt x="16509" y="34290"/>
                </a:lnTo>
                <a:lnTo>
                  <a:pt x="7619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626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376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931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90"/>
                </a:lnTo>
                <a:lnTo>
                  <a:pt x="26670" y="34290"/>
                </a:lnTo>
                <a:lnTo>
                  <a:pt x="33020" y="26670"/>
                </a:lnTo>
                <a:lnTo>
                  <a:pt x="3302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931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09" y="0"/>
                </a:moveTo>
                <a:lnTo>
                  <a:pt x="26670" y="0"/>
                </a:lnTo>
                <a:lnTo>
                  <a:pt x="33020" y="7620"/>
                </a:lnTo>
                <a:lnTo>
                  <a:pt x="33020" y="16510"/>
                </a:lnTo>
                <a:lnTo>
                  <a:pt x="33020" y="26670"/>
                </a:lnTo>
                <a:lnTo>
                  <a:pt x="26670" y="34290"/>
                </a:lnTo>
                <a:lnTo>
                  <a:pt x="16509" y="34290"/>
                </a:lnTo>
                <a:lnTo>
                  <a:pt x="762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626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5376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7390" y="449072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59" h="22860">
                <a:moveTo>
                  <a:pt x="0" y="0"/>
                </a:moveTo>
                <a:lnTo>
                  <a:pt x="43100" y="17144"/>
                </a:lnTo>
                <a:lnTo>
                  <a:pt x="87629" y="22859"/>
                </a:lnTo>
                <a:lnTo>
                  <a:pt x="132159" y="17144"/>
                </a:lnTo>
                <a:lnTo>
                  <a:pt x="17525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3626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376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28620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69" h="327660">
                <a:moveTo>
                  <a:pt x="160019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30"/>
                </a:lnTo>
                <a:lnTo>
                  <a:pt x="5591" y="208156"/>
                </a:lnTo>
                <a:lnTo>
                  <a:pt x="21448" y="247508"/>
                </a:lnTo>
                <a:lnTo>
                  <a:pt x="46196" y="280511"/>
                </a:lnTo>
                <a:lnTo>
                  <a:pt x="78457" y="305787"/>
                </a:lnTo>
                <a:lnTo>
                  <a:pt x="116857" y="321962"/>
                </a:lnTo>
                <a:lnTo>
                  <a:pt x="160019" y="327660"/>
                </a:lnTo>
                <a:lnTo>
                  <a:pt x="202647" y="321962"/>
                </a:lnTo>
                <a:lnTo>
                  <a:pt x="240688" y="305787"/>
                </a:lnTo>
                <a:lnTo>
                  <a:pt x="272732" y="280511"/>
                </a:lnTo>
                <a:lnTo>
                  <a:pt x="297368" y="247508"/>
                </a:lnTo>
                <a:lnTo>
                  <a:pt x="313184" y="208156"/>
                </a:lnTo>
                <a:lnTo>
                  <a:pt x="318769" y="163830"/>
                </a:lnTo>
                <a:lnTo>
                  <a:pt x="313184" y="119503"/>
                </a:lnTo>
                <a:lnTo>
                  <a:pt x="297368" y="80151"/>
                </a:lnTo>
                <a:lnTo>
                  <a:pt x="272732" y="47148"/>
                </a:lnTo>
                <a:lnTo>
                  <a:pt x="240688" y="21872"/>
                </a:lnTo>
                <a:lnTo>
                  <a:pt x="202647" y="5697"/>
                </a:lnTo>
                <a:lnTo>
                  <a:pt x="16001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28620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69" h="327660">
                <a:moveTo>
                  <a:pt x="160019" y="0"/>
                </a:moveTo>
                <a:lnTo>
                  <a:pt x="202647" y="5697"/>
                </a:lnTo>
                <a:lnTo>
                  <a:pt x="240688" y="21872"/>
                </a:lnTo>
                <a:lnTo>
                  <a:pt x="272732" y="47148"/>
                </a:lnTo>
                <a:lnTo>
                  <a:pt x="297368" y="80151"/>
                </a:lnTo>
                <a:lnTo>
                  <a:pt x="313184" y="119503"/>
                </a:lnTo>
                <a:lnTo>
                  <a:pt x="318769" y="163830"/>
                </a:lnTo>
                <a:lnTo>
                  <a:pt x="313184" y="208156"/>
                </a:lnTo>
                <a:lnTo>
                  <a:pt x="297368" y="247508"/>
                </a:lnTo>
                <a:lnTo>
                  <a:pt x="272732" y="280511"/>
                </a:lnTo>
                <a:lnTo>
                  <a:pt x="240688" y="305787"/>
                </a:lnTo>
                <a:lnTo>
                  <a:pt x="202647" y="321962"/>
                </a:lnTo>
                <a:lnTo>
                  <a:pt x="160019" y="327660"/>
                </a:lnTo>
                <a:lnTo>
                  <a:pt x="116857" y="321962"/>
                </a:lnTo>
                <a:lnTo>
                  <a:pt x="78457" y="305787"/>
                </a:lnTo>
                <a:lnTo>
                  <a:pt x="46196" y="280511"/>
                </a:lnTo>
                <a:lnTo>
                  <a:pt x="21448" y="247508"/>
                </a:lnTo>
                <a:lnTo>
                  <a:pt x="5591" y="208156"/>
                </a:lnTo>
                <a:lnTo>
                  <a:pt x="0" y="163830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2862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24738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18789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7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69"/>
                </a:lnTo>
                <a:lnTo>
                  <a:pt x="34290" y="7619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18789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80" y="0"/>
                </a:moveTo>
                <a:lnTo>
                  <a:pt x="26670" y="0"/>
                </a:lnTo>
                <a:lnTo>
                  <a:pt x="34290" y="7619"/>
                </a:lnTo>
                <a:lnTo>
                  <a:pt x="34290" y="16510"/>
                </a:lnTo>
                <a:lnTo>
                  <a:pt x="34290" y="26669"/>
                </a:lnTo>
                <a:lnTo>
                  <a:pt x="26670" y="34289"/>
                </a:lnTo>
                <a:lnTo>
                  <a:pt x="17780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77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92862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4738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21660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69" y="0"/>
                </a:moveTo>
                <a:lnTo>
                  <a:pt x="7619" y="0"/>
                </a:lnTo>
                <a:lnTo>
                  <a:pt x="0" y="7619"/>
                </a:lnTo>
                <a:lnTo>
                  <a:pt x="0" y="26669"/>
                </a:lnTo>
                <a:lnTo>
                  <a:pt x="7619" y="34289"/>
                </a:lnTo>
                <a:lnTo>
                  <a:pt x="26669" y="34289"/>
                </a:lnTo>
                <a:lnTo>
                  <a:pt x="34289" y="26669"/>
                </a:lnTo>
                <a:lnTo>
                  <a:pt x="34289" y="7619"/>
                </a:lnTo>
                <a:lnTo>
                  <a:pt x="2666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21660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79" y="0"/>
                </a:moveTo>
                <a:lnTo>
                  <a:pt x="26669" y="0"/>
                </a:lnTo>
                <a:lnTo>
                  <a:pt x="34289" y="7619"/>
                </a:lnTo>
                <a:lnTo>
                  <a:pt x="34289" y="16510"/>
                </a:lnTo>
                <a:lnTo>
                  <a:pt x="34289" y="26669"/>
                </a:lnTo>
                <a:lnTo>
                  <a:pt x="26669" y="34289"/>
                </a:lnTo>
                <a:lnTo>
                  <a:pt x="17779" y="34289"/>
                </a:lnTo>
                <a:lnTo>
                  <a:pt x="7619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19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2862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4738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01010" y="3641090"/>
            <a:ext cx="173990" cy="22860"/>
          </a:xfrm>
          <a:custGeom>
            <a:avLst/>
            <a:gdLst/>
            <a:ahLst/>
            <a:cxnLst/>
            <a:rect l="l" t="t" r="r" b="b"/>
            <a:pathLst>
              <a:path w="173989" h="22860">
                <a:moveTo>
                  <a:pt x="0" y="0"/>
                </a:moveTo>
                <a:lnTo>
                  <a:pt x="42902" y="17144"/>
                </a:lnTo>
                <a:lnTo>
                  <a:pt x="86994" y="22859"/>
                </a:lnTo>
                <a:lnTo>
                  <a:pt x="131087" y="17144"/>
                </a:lnTo>
                <a:lnTo>
                  <a:pt x="17398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92862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4738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64079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69" h="327660">
                <a:moveTo>
                  <a:pt x="160019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30"/>
                </a:lnTo>
                <a:lnTo>
                  <a:pt x="5591" y="208156"/>
                </a:lnTo>
                <a:lnTo>
                  <a:pt x="21448" y="247508"/>
                </a:lnTo>
                <a:lnTo>
                  <a:pt x="46196" y="280511"/>
                </a:lnTo>
                <a:lnTo>
                  <a:pt x="78457" y="305787"/>
                </a:lnTo>
                <a:lnTo>
                  <a:pt x="116857" y="321962"/>
                </a:lnTo>
                <a:lnTo>
                  <a:pt x="160019" y="327660"/>
                </a:lnTo>
                <a:lnTo>
                  <a:pt x="203088" y="321962"/>
                </a:lnTo>
                <a:lnTo>
                  <a:pt x="241252" y="305787"/>
                </a:lnTo>
                <a:lnTo>
                  <a:pt x="273208" y="280511"/>
                </a:lnTo>
                <a:lnTo>
                  <a:pt x="297650" y="247508"/>
                </a:lnTo>
                <a:lnTo>
                  <a:pt x="313272" y="208156"/>
                </a:lnTo>
                <a:lnTo>
                  <a:pt x="318769" y="163830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1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64079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69" h="327660">
                <a:moveTo>
                  <a:pt x="160019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69" y="163830"/>
                </a:lnTo>
                <a:lnTo>
                  <a:pt x="313272" y="208156"/>
                </a:lnTo>
                <a:lnTo>
                  <a:pt x="297650" y="247508"/>
                </a:lnTo>
                <a:lnTo>
                  <a:pt x="273208" y="280511"/>
                </a:lnTo>
                <a:lnTo>
                  <a:pt x="241252" y="305787"/>
                </a:lnTo>
                <a:lnTo>
                  <a:pt x="203088" y="321962"/>
                </a:lnTo>
                <a:lnTo>
                  <a:pt x="160019" y="327660"/>
                </a:lnTo>
                <a:lnTo>
                  <a:pt x="116857" y="321962"/>
                </a:lnTo>
                <a:lnTo>
                  <a:pt x="78457" y="305787"/>
                </a:lnTo>
                <a:lnTo>
                  <a:pt x="46196" y="280511"/>
                </a:lnTo>
                <a:lnTo>
                  <a:pt x="21448" y="247508"/>
                </a:lnTo>
                <a:lnTo>
                  <a:pt x="5591" y="208156"/>
                </a:lnTo>
                <a:lnTo>
                  <a:pt x="0" y="163830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6407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8285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5552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5400" y="0"/>
                </a:moveTo>
                <a:lnTo>
                  <a:pt x="7619" y="0"/>
                </a:lnTo>
                <a:lnTo>
                  <a:pt x="0" y="7619"/>
                </a:lnTo>
                <a:lnTo>
                  <a:pt x="0" y="26669"/>
                </a:lnTo>
                <a:lnTo>
                  <a:pt x="7619" y="34289"/>
                </a:lnTo>
                <a:lnTo>
                  <a:pt x="25400" y="34289"/>
                </a:lnTo>
                <a:lnTo>
                  <a:pt x="33019" y="26669"/>
                </a:lnTo>
                <a:lnTo>
                  <a:pt x="33019" y="7619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5552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10" y="0"/>
                </a:moveTo>
                <a:lnTo>
                  <a:pt x="25400" y="0"/>
                </a:lnTo>
                <a:lnTo>
                  <a:pt x="33019" y="7619"/>
                </a:lnTo>
                <a:lnTo>
                  <a:pt x="33019" y="16510"/>
                </a:lnTo>
                <a:lnTo>
                  <a:pt x="33019" y="26669"/>
                </a:lnTo>
                <a:lnTo>
                  <a:pt x="25400" y="34289"/>
                </a:lnTo>
                <a:lnTo>
                  <a:pt x="16510" y="34289"/>
                </a:lnTo>
                <a:lnTo>
                  <a:pt x="7619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19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16407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8285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58389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540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5400" y="34289"/>
                </a:lnTo>
                <a:lnTo>
                  <a:pt x="33020" y="26669"/>
                </a:lnTo>
                <a:lnTo>
                  <a:pt x="33020" y="7619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58389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10" y="0"/>
                </a:moveTo>
                <a:lnTo>
                  <a:pt x="25400" y="0"/>
                </a:lnTo>
                <a:lnTo>
                  <a:pt x="33020" y="7619"/>
                </a:lnTo>
                <a:lnTo>
                  <a:pt x="33020" y="16510"/>
                </a:lnTo>
                <a:lnTo>
                  <a:pt x="33020" y="26669"/>
                </a:lnTo>
                <a:lnTo>
                  <a:pt x="25400" y="34289"/>
                </a:lnTo>
                <a:lnTo>
                  <a:pt x="16510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6407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8285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236470" y="364109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2922" y="17144"/>
                </a:lnTo>
                <a:lnTo>
                  <a:pt x="87153" y="22859"/>
                </a:lnTo>
                <a:lnTo>
                  <a:pt x="131623" y="17144"/>
                </a:lnTo>
                <a:lnTo>
                  <a:pt x="175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6407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8285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63039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69" h="327660">
                <a:moveTo>
                  <a:pt x="160019" y="0"/>
                </a:moveTo>
                <a:lnTo>
                  <a:pt x="116416" y="5697"/>
                </a:lnTo>
                <a:lnTo>
                  <a:pt x="77893" y="21872"/>
                </a:lnTo>
                <a:lnTo>
                  <a:pt x="45720" y="47148"/>
                </a:lnTo>
                <a:lnTo>
                  <a:pt x="21166" y="80151"/>
                </a:lnTo>
                <a:lnTo>
                  <a:pt x="5503" y="119503"/>
                </a:lnTo>
                <a:lnTo>
                  <a:pt x="0" y="163830"/>
                </a:lnTo>
                <a:lnTo>
                  <a:pt x="5503" y="208156"/>
                </a:lnTo>
                <a:lnTo>
                  <a:pt x="21166" y="247508"/>
                </a:lnTo>
                <a:lnTo>
                  <a:pt x="45719" y="280511"/>
                </a:lnTo>
                <a:lnTo>
                  <a:pt x="77893" y="305787"/>
                </a:lnTo>
                <a:lnTo>
                  <a:pt x="116416" y="321962"/>
                </a:lnTo>
                <a:lnTo>
                  <a:pt x="160019" y="327660"/>
                </a:lnTo>
                <a:lnTo>
                  <a:pt x="203088" y="321962"/>
                </a:lnTo>
                <a:lnTo>
                  <a:pt x="241252" y="305787"/>
                </a:lnTo>
                <a:lnTo>
                  <a:pt x="273208" y="280511"/>
                </a:lnTo>
                <a:lnTo>
                  <a:pt x="297650" y="247508"/>
                </a:lnTo>
                <a:lnTo>
                  <a:pt x="313272" y="208156"/>
                </a:lnTo>
                <a:lnTo>
                  <a:pt x="318770" y="163830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1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63039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69" h="327660">
                <a:moveTo>
                  <a:pt x="160019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70" y="163830"/>
                </a:lnTo>
                <a:lnTo>
                  <a:pt x="313272" y="208156"/>
                </a:lnTo>
                <a:lnTo>
                  <a:pt x="297650" y="247508"/>
                </a:lnTo>
                <a:lnTo>
                  <a:pt x="273208" y="280511"/>
                </a:lnTo>
                <a:lnTo>
                  <a:pt x="241252" y="305787"/>
                </a:lnTo>
                <a:lnTo>
                  <a:pt x="203088" y="321962"/>
                </a:lnTo>
                <a:lnTo>
                  <a:pt x="160019" y="327660"/>
                </a:lnTo>
                <a:lnTo>
                  <a:pt x="116416" y="321962"/>
                </a:lnTo>
                <a:lnTo>
                  <a:pt x="77893" y="305787"/>
                </a:lnTo>
                <a:lnTo>
                  <a:pt x="45719" y="280511"/>
                </a:lnTo>
                <a:lnTo>
                  <a:pt x="21166" y="247508"/>
                </a:lnTo>
                <a:lnTo>
                  <a:pt x="5503" y="208156"/>
                </a:lnTo>
                <a:lnTo>
                  <a:pt x="0" y="163830"/>
                </a:lnTo>
                <a:lnTo>
                  <a:pt x="5503" y="119503"/>
                </a:lnTo>
                <a:lnTo>
                  <a:pt x="21166" y="80151"/>
                </a:lnTo>
                <a:lnTo>
                  <a:pt x="45720" y="47148"/>
                </a:lnTo>
                <a:lnTo>
                  <a:pt x="77893" y="21872"/>
                </a:lnTo>
                <a:lnTo>
                  <a:pt x="116416" y="5697"/>
                </a:lnTo>
                <a:lnTo>
                  <a:pt x="1600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6303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8181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53210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7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69"/>
                </a:lnTo>
                <a:lnTo>
                  <a:pt x="34290" y="7619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53210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80" y="0"/>
                </a:moveTo>
                <a:lnTo>
                  <a:pt x="26670" y="0"/>
                </a:lnTo>
                <a:lnTo>
                  <a:pt x="34290" y="7619"/>
                </a:lnTo>
                <a:lnTo>
                  <a:pt x="34290" y="16510"/>
                </a:lnTo>
                <a:lnTo>
                  <a:pt x="34290" y="26669"/>
                </a:lnTo>
                <a:lnTo>
                  <a:pt x="26670" y="34289"/>
                </a:lnTo>
                <a:lnTo>
                  <a:pt x="17780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77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6303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78181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5735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5400" y="0"/>
                </a:moveTo>
                <a:lnTo>
                  <a:pt x="7619" y="0"/>
                </a:lnTo>
                <a:lnTo>
                  <a:pt x="0" y="7619"/>
                </a:lnTo>
                <a:lnTo>
                  <a:pt x="0" y="26669"/>
                </a:lnTo>
                <a:lnTo>
                  <a:pt x="7619" y="34289"/>
                </a:lnTo>
                <a:lnTo>
                  <a:pt x="25400" y="34289"/>
                </a:lnTo>
                <a:lnTo>
                  <a:pt x="33019" y="26669"/>
                </a:lnTo>
                <a:lnTo>
                  <a:pt x="33019" y="7619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5735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10" y="0"/>
                </a:moveTo>
                <a:lnTo>
                  <a:pt x="25400" y="0"/>
                </a:lnTo>
                <a:lnTo>
                  <a:pt x="33019" y="7619"/>
                </a:lnTo>
                <a:lnTo>
                  <a:pt x="33019" y="16510"/>
                </a:lnTo>
                <a:lnTo>
                  <a:pt x="33019" y="26669"/>
                </a:lnTo>
                <a:lnTo>
                  <a:pt x="25400" y="34289"/>
                </a:lnTo>
                <a:lnTo>
                  <a:pt x="16510" y="34289"/>
                </a:lnTo>
                <a:lnTo>
                  <a:pt x="7619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19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6303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8181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535430" y="364109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2922" y="17144"/>
                </a:lnTo>
                <a:lnTo>
                  <a:pt x="87153" y="22859"/>
                </a:lnTo>
                <a:lnTo>
                  <a:pt x="131623" y="17144"/>
                </a:lnTo>
                <a:lnTo>
                  <a:pt x="17525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6303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78181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6269" y="3406140"/>
            <a:ext cx="317500" cy="327660"/>
          </a:xfrm>
          <a:custGeom>
            <a:avLst/>
            <a:gdLst/>
            <a:ahLst/>
            <a:cxnLst/>
            <a:rect l="l" t="t" r="r" b="b"/>
            <a:pathLst>
              <a:path w="317500" h="327660">
                <a:moveTo>
                  <a:pt x="158750" y="0"/>
                </a:moveTo>
                <a:lnTo>
                  <a:pt x="115681" y="5697"/>
                </a:lnTo>
                <a:lnTo>
                  <a:pt x="77517" y="21872"/>
                </a:lnTo>
                <a:lnTo>
                  <a:pt x="45561" y="47148"/>
                </a:lnTo>
                <a:lnTo>
                  <a:pt x="21119" y="80151"/>
                </a:lnTo>
                <a:lnTo>
                  <a:pt x="5497" y="119503"/>
                </a:lnTo>
                <a:lnTo>
                  <a:pt x="0" y="163830"/>
                </a:lnTo>
                <a:lnTo>
                  <a:pt x="5497" y="208156"/>
                </a:lnTo>
                <a:lnTo>
                  <a:pt x="21119" y="247508"/>
                </a:lnTo>
                <a:lnTo>
                  <a:pt x="45561" y="280511"/>
                </a:lnTo>
                <a:lnTo>
                  <a:pt x="77517" y="305787"/>
                </a:lnTo>
                <a:lnTo>
                  <a:pt x="115681" y="321962"/>
                </a:lnTo>
                <a:lnTo>
                  <a:pt x="158750" y="327660"/>
                </a:lnTo>
                <a:lnTo>
                  <a:pt x="201818" y="321962"/>
                </a:lnTo>
                <a:lnTo>
                  <a:pt x="239982" y="305787"/>
                </a:lnTo>
                <a:lnTo>
                  <a:pt x="271938" y="280511"/>
                </a:lnTo>
                <a:lnTo>
                  <a:pt x="296380" y="247508"/>
                </a:lnTo>
                <a:lnTo>
                  <a:pt x="312002" y="208156"/>
                </a:lnTo>
                <a:lnTo>
                  <a:pt x="317499" y="163830"/>
                </a:lnTo>
                <a:lnTo>
                  <a:pt x="312002" y="119503"/>
                </a:lnTo>
                <a:lnTo>
                  <a:pt x="296380" y="80151"/>
                </a:lnTo>
                <a:lnTo>
                  <a:pt x="271938" y="47148"/>
                </a:lnTo>
                <a:lnTo>
                  <a:pt x="239982" y="21872"/>
                </a:lnTo>
                <a:lnTo>
                  <a:pt x="201818" y="5697"/>
                </a:lnTo>
                <a:lnTo>
                  <a:pt x="15875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6269" y="3406140"/>
            <a:ext cx="317500" cy="327660"/>
          </a:xfrm>
          <a:custGeom>
            <a:avLst/>
            <a:gdLst/>
            <a:ahLst/>
            <a:cxnLst/>
            <a:rect l="l" t="t" r="r" b="b"/>
            <a:pathLst>
              <a:path w="317500" h="327660">
                <a:moveTo>
                  <a:pt x="158750" y="0"/>
                </a:moveTo>
                <a:lnTo>
                  <a:pt x="201818" y="5697"/>
                </a:lnTo>
                <a:lnTo>
                  <a:pt x="239982" y="21872"/>
                </a:lnTo>
                <a:lnTo>
                  <a:pt x="271938" y="47148"/>
                </a:lnTo>
                <a:lnTo>
                  <a:pt x="296380" y="80151"/>
                </a:lnTo>
                <a:lnTo>
                  <a:pt x="312002" y="119503"/>
                </a:lnTo>
                <a:lnTo>
                  <a:pt x="317499" y="163830"/>
                </a:lnTo>
                <a:lnTo>
                  <a:pt x="312002" y="208156"/>
                </a:lnTo>
                <a:lnTo>
                  <a:pt x="296380" y="247508"/>
                </a:lnTo>
                <a:lnTo>
                  <a:pt x="271938" y="280511"/>
                </a:lnTo>
                <a:lnTo>
                  <a:pt x="239982" y="305787"/>
                </a:lnTo>
                <a:lnTo>
                  <a:pt x="201818" y="321962"/>
                </a:lnTo>
                <a:lnTo>
                  <a:pt x="158750" y="327660"/>
                </a:lnTo>
                <a:lnTo>
                  <a:pt x="115681" y="321962"/>
                </a:lnTo>
                <a:lnTo>
                  <a:pt x="77517" y="305787"/>
                </a:lnTo>
                <a:lnTo>
                  <a:pt x="45561" y="280511"/>
                </a:lnTo>
                <a:lnTo>
                  <a:pt x="21119" y="247508"/>
                </a:lnTo>
                <a:lnTo>
                  <a:pt x="5497" y="208156"/>
                </a:lnTo>
                <a:lnTo>
                  <a:pt x="0" y="163830"/>
                </a:lnTo>
                <a:lnTo>
                  <a:pt x="5497" y="119503"/>
                </a:lnTo>
                <a:lnTo>
                  <a:pt x="21119" y="80151"/>
                </a:lnTo>
                <a:lnTo>
                  <a:pt x="45561" y="47148"/>
                </a:lnTo>
                <a:lnTo>
                  <a:pt x="77517" y="21872"/>
                </a:lnTo>
                <a:lnTo>
                  <a:pt x="115681" y="5697"/>
                </a:lnTo>
                <a:lnTo>
                  <a:pt x="1587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626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5376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2644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19" y="0"/>
                </a:lnTo>
                <a:lnTo>
                  <a:pt x="0" y="7619"/>
                </a:lnTo>
                <a:lnTo>
                  <a:pt x="0" y="26669"/>
                </a:lnTo>
                <a:lnTo>
                  <a:pt x="7619" y="34289"/>
                </a:lnTo>
                <a:lnTo>
                  <a:pt x="25400" y="34289"/>
                </a:lnTo>
                <a:lnTo>
                  <a:pt x="33019" y="26669"/>
                </a:lnTo>
                <a:lnTo>
                  <a:pt x="33019" y="7619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644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09" y="0"/>
                </a:moveTo>
                <a:lnTo>
                  <a:pt x="25400" y="0"/>
                </a:lnTo>
                <a:lnTo>
                  <a:pt x="33019" y="7619"/>
                </a:lnTo>
                <a:lnTo>
                  <a:pt x="33019" y="16510"/>
                </a:lnTo>
                <a:lnTo>
                  <a:pt x="33019" y="26669"/>
                </a:lnTo>
                <a:lnTo>
                  <a:pt x="25400" y="34289"/>
                </a:lnTo>
                <a:lnTo>
                  <a:pt x="16509" y="34289"/>
                </a:lnTo>
                <a:lnTo>
                  <a:pt x="7619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19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626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5376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2931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667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6670" y="34289"/>
                </a:lnTo>
                <a:lnTo>
                  <a:pt x="33020" y="26669"/>
                </a:lnTo>
                <a:lnTo>
                  <a:pt x="33020" y="7619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2931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09" y="0"/>
                </a:moveTo>
                <a:lnTo>
                  <a:pt x="26670" y="0"/>
                </a:lnTo>
                <a:lnTo>
                  <a:pt x="33020" y="7619"/>
                </a:lnTo>
                <a:lnTo>
                  <a:pt x="33020" y="16510"/>
                </a:lnTo>
                <a:lnTo>
                  <a:pt x="33020" y="26669"/>
                </a:lnTo>
                <a:lnTo>
                  <a:pt x="26670" y="34289"/>
                </a:lnTo>
                <a:lnTo>
                  <a:pt x="16509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626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5376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07390" y="364109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59" h="22860">
                <a:moveTo>
                  <a:pt x="0" y="0"/>
                </a:moveTo>
                <a:lnTo>
                  <a:pt x="43100" y="17144"/>
                </a:lnTo>
                <a:lnTo>
                  <a:pt x="87629" y="22859"/>
                </a:lnTo>
                <a:lnTo>
                  <a:pt x="132159" y="17144"/>
                </a:lnTo>
                <a:lnTo>
                  <a:pt x="17525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626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5376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463039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116416" y="5697"/>
                </a:lnTo>
                <a:lnTo>
                  <a:pt x="77893" y="21872"/>
                </a:lnTo>
                <a:lnTo>
                  <a:pt x="45720" y="47148"/>
                </a:lnTo>
                <a:lnTo>
                  <a:pt x="21166" y="80151"/>
                </a:lnTo>
                <a:lnTo>
                  <a:pt x="5503" y="119503"/>
                </a:lnTo>
                <a:lnTo>
                  <a:pt x="0" y="163830"/>
                </a:lnTo>
                <a:lnTo>
                  <a:pt x="5503" y="208062"/>
                </a:lnTo>
                <a:lnTo>
                  <a:pt x="21166" y="247179"/>
                </a:lnTo>
                <a:lnTo>
                  <a:pt x="45719" y="279876"/>
                </a:lnTo>
                <a:lnTo>
                  <a:pt x="77893" y="304847"/>
                </a:lnTo>
                <a:lnTo>
                  <a:pt x="116416" y="320786"/>
                </a:lnTo>
                <a:lnTo>
                  <a:pt x="160019" y="326390"/>
                </a:lnTo>
                <a:lnTo>
                  <a:pt x="203088" y="320786"/>
                </a:lnTo>
                <a:lnTo>
                  <a:pt x="241252" y="304847"/>
                </a:lnTo>
                <a:lnTo>
                  <a:pt x="273208" y="279876"/>
                </a:lnTo>
                <a:lnTo>
                  <a:pt x="297650" y="247179"/>
                </a:lnTo>
                <a:lnTo>
                  <a:pt x="313272" y="208062"/>
                </a:lnTo>
                <a:lnTo>
                  <a:pt x="318770" y="163830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1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463039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70" y="163830"/>
                </a:lnTo>
                <a:lnTo>
                  <a:pt x="313272" y="208062"/>
                </a:lnTo>
                <a:lnTo>
                  <a:pt x="297650" y="247179"/>
                </a:lnTo>
                <a:lnTo>
                  <a:pt x="273208" y="279876"/>
                </a:lnTo>
                <a:lnTo>
                  <a:pt x="241252" y="304847"/>
                </a:lnTo>
                <a:lnTo>
                  <a:pt x="203088" y="320786"/>
                </a:lnTo>
                <a:lnTo>
                  <a:pt x="160019" y="326390"/>
                </a:lnTo>
                <a:lnTo>
                  <a:pt x="116416" y="320786"/>
                </a:lnTo>
                <a:lnTo>
                  <a:pt x="77893" y="304847"/>
                </a:lnTo>
                <a:lnTo>
                  <a:pt x="45719" y="279876"/>
                </a:lnTo>
                <a:lnTo>
                  <a:pt x="21166" y="247179"/>
                </a:lnTo>
                <a:lnTo>
                  <a:pt x="5503" y="208062"/>
                </a:lnTo>
                <a:lnTo>
                  <a:pt x="0" y="163830"/>
                </a:lnTo>
                <a:lnTo>
                  <a:pt x="5503" y="119503"/>
                </a:lnTo>
                <a:lnTo>
                  <a:pt x="21166" y="80151"/>
                </a:lnTo>
                <a:lnTo>
                  <a:pt x="45720" y="47148"/>
                </a:lnTo>
                <a:lnTo>
                  <a:pt x="77893" y="21872"/>
                </a:lnTo>
                <a:lnTo>
                  <a:pt x="116416" y="5697"/>
                </a:lnTo>
                <a:lnTo>
                  <a:pt x="1600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46303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8181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5321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70"/>
                </a:lnTo>
                <a:lnTo>
                  <a:pt x="3429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5321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80" y="0"/>
                </a:moveTo>
                <a:lnTo>
                  <a:pt x="26670" y="0"/>
                </a:lnTo>
                <a:lnTo>
                  <a:pt x="34290" y="7620"/>
                </a:lnTo>
                <a:lnTo>
                  <a:pt x="34290" y="16510"/>
                </a:lnTo>
                <a:lnTo>
                  <a:pt x="34290" y="26670"/>
                </a:lnTo>
                <a:lnTo>
                  <a:pt x="26670" y="34289"/>
                </a:lnTo>
                <a:lnTo>
                  <a:pt x="17780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46303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8181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5735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5400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89"/>
                </a:lnTo>
                <a:lnTo>
                  <a:pt x="25400" y="34289"/>
                </a:lnTo>
                <a:lnTo>
                  <a:pt x="33019" y="26670"/>
                </a:lnTo>
                <a:lnTo>
                  <a:pt x="33019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5735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10" y="0"/>
                </a:moveTo>
                <a:lnTo>
                  <a:pt x="25400" y="0"/>
                </a:lnTo>
                <a:lnTo>
                  <a:pt x="33019" y="7620"/>
                </a:lnTo>
                <a:lnTo>
                  <a:pt x="33019" y="16510"/>
                </a:lnTo>
                <a:lnTo>
                  <a:pt x="33019" y="26670"/>
                </a:lnTo>
                <a:lnTo>
                  <a:pt x="25400" y="34289"/>
                </a:lnTo>
                <a:lnTo>
                  <a:pt x="16510" y="34289"/>
                </a:lnTo>
                <a:lnTo>
                  <a:pt x="7619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46303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78181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35430" y="2792729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2922" y="17145"/>
                </a:lnTo>
                <a:lnTo>
                  <a:pt x="87153" y="22860"/>
                </a:lnTo>
                <a:lnTo>
                  <a:pt x="131623" y="17145"/>
                </a:lnTo>
                <a:lnTo>
                  <a:pt x="17525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6303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78181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64079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30"/>
                </a:lnTo>
                <a:lnTo>
                  <a:pt x="5591" y="208062"/>
                </a:lnTo>
                <a:lnTo>
                  <a:pt x="21448" y="247179"/>
                </a:lnTo>
                <a:lnTo>
                  <a:pt x="46196" y="279876"/>
                </a:lnTo>
                <a:lnTo>
                  <a:pt x="78457" y="304847"/>
                </a:lnTo>
                <a:lnTo>
                  <a:pt x="116857" y="320786"/>
                </a:lnTo>
                <a:lnTo>
                  <a:pt x="160019" y="326390"/>
                </a:lnTo>
                <a:lnTo>
                  <a:pt x="203088" y="320786"/>
                </a:lnTo>
                <a:lnTo>
                  <a:pt x="241252" y="304847"/>
                </a:lnTo>
                <a:lnTo>
                  <a:pt x="273208" y="279876"/>
                </a:lnTo>
                <a:lnTo>
                  <a:pt x="297650" y="247179"/>
                </a:lnTo>
                <a:lnTo>
                  <a:pt x="313272" y="208062"/>
                </a:lnTo>
                <a:lnTo>
                  <a:pt x="318769" y="163830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1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164079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69" y="163830"/>
                </a:lnTo>
                <a:lnTo>
                  <a:pt x="313272" y="208062"/>
                </a:lnTo>
                <a:lnTo>
                  <a:pt x="297650" y="247179"/>
                </a:lnTo>
                <a:lnTo>
                  <a:pt x="273208" y="279876"/>
                </a:lnTo>
                <a:lnTo>
                  <a:pt x="241252" y="304847"/>
                </a:lnTo>
                <a:lnTo>
                  <a:pt x="203088" y="320786"/>
                </a:lnTo>
                <a:lnTo>
                  <a:pt x="160019" y="326390"/>
                </a:lnTo>
                <a:lnTo>
                  <a:pt x="116857" y="320786"/>
                </a:lnTo>
                <a:lnTo>
                  <a:pt x="78457" y="304847"/>
                </a:lnTo>
                <a:lnTo>
                  <a:pt x="46196" y="279876"/>
                </a:lnTo>
                <a:lnTo>
                  <a:pt x="21448" y="247179"/>
                </a:lnTo>
                <a:lnTo>
                  <a:pt x="5591" y="208062"/>
                </a:lnTo>
                <a:lnTo>
                  <a:pt x="0" y="163830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16407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8285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25552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5400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89"/>
                </a:lnTo>
                <a:lnTo>
                  <a:pt x="25400" y="34289"/>
                </a:lnTo>
                <a:lnTo>
                  <a:pt x="33019" y="26670"/>
                </a:lnTo>
                <a:lnTo>
                  <a:pt x="33019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5552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10" y="0"/>
                </a:moveTo>
                <a:lnTo>
                  <a:pt x="25400" y="0"/>
                </a:lnTo>
                <a:lnTo>
                  <a:pt x="33019" y="7620"/>
                </a:lnTo>
                <a:lnTo>
                  <a:pt x="33019" y="16510"/>
                </a:lnTo>
                <a:lnTo>
                  <a:pt x="33019" y="26670"/>
                </a:lnTo>
                <a:lnTo>
                  <a:pt x="25400" y="34289"/>
                </a:lnTo>
                <a:lnTo>
                  <a:pt x="16510" y="34289"/>
                </a:lnTo>
                <a:lnTo>
                  <a:pt x="7619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6407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8285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358389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540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5400" y="34289"/>
                </a:lnTo>
                <a:lnTo>
                  <a:pt x="33020" y="26670"/>
                </a:lnTo>
                <a:lnTo>
                  <a:pt x="3302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358389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10" y="0"/>
                </a:moveTo>
                <a:lnTo>
                  <a:pt x="25400" y="0"/>
                </a:lnTo>
                <a:lnTo>
                  <a:pt x="33020" y="7620"/>
                </a:lnTo>
                <a:lnTo>
                  <a:pt x="33020" y="16510"/>
                </a:lnTo>
                <a:lnTo>
                  <a:pt x="33020" y="26670"/>
                </a:lnTo>
                <a:lnTo>
                  <a:pt x="25400" y="34289"/>
                </a:lnTo>
                <a:lnTo>
                  <a:pt x="16510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16407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48285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36470" y="2792729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2922" y="17145"/>
                </a:lnTo>
                <a:lnTo>
                  <a:pt x="87153" y="22860"/>
                </a:lnTo>
                <a:lnTo>
                  <a:pt x="131623" y="17145"/>
                </a:lnTo>
                <a:lnTo>
                  <a:pt x="175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16407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48285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928620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30"/>
                </a:lnTo>
                <a:lnTo>
                  <a:pt x="5591" y="208062"/>
                </a:lnTo>
                <a:lnTo>
                  <a:pt x="21448" y="247179"/>
                </a:lnTo>
                <a:lnTo>
                  <a:pt x="46196" y="279876"/>
                </a:lnTo>
                <a:lnTo>
                  <a:pt x="78457" y="304847"/>
                </a:lnTo>
                <a:lnTo>
                  <a:pt x="116857" y="320786"/>
                </a:lnTo>
                <a:lnTo>
                  <a:pt x="160019" y="326390"/>
                </a:lnTo>
                <a:lnTo>
                  <a:pt x="202647" y="320786"/>
                </a:lnTo>
                <a:lnTo>
                  <a:pt x="240688" y="304847"/>
                </a:lnTo>
                <a:lnTo>
                  <a:pt x="272732" y="279876"/>
                </a:lnTo>
                <a:lnTo>
                  <a:pt x="297368" y="247179"/>
                </a:lnTo>
                <a:lnTo>
                  <a:pt x="313184" y="208062"/>
                </a:lnTo>
                <a:lnTo>
                  <a:pt x="318769" y="163830"/>
                </a:lnTo>
                <a:lnTo>
                  <a:pt x="313184" y="119503"/>
                </a:lnTo>
                <a:lnTo>
                  <a:pt x="297368" y="80151"/>
                </a:lnTo>
                <a:lnTo>
                  <a:pt x="272732" y="47148"/>
                </a:lnTo>
                <a:lnTo>
                  <a:pt x="240688" y="21872"/>
                </a:lnTo>
                <a:lnTo>
                  <a:pt x="202647" y="5697"/>
                </a:lnTo>
                <a:lnTo>
                  <a:pt x="16001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928620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202647" y="5697"/>
                </a:lnTo>
                <a:lnTo>
                  <a:pt x="240688" y="21872"/>
                </a:lnTo>
                <a:lnTo>
                  <a:pt x="272732" y="47148"/>
                </a:lnTo>
                <a:lnTo>
                  <a:pt x="297368" y="80151"/>
                </a:lnTo>
                <a:lnTo>
                  <a:pt x="313184" y="119503"/>
                </a:lnTo>
                <a:lnTo>
                  <a:pt x="318769" y="163830"/>
                </a:lnTo>
                <a:lnTo>
                  <a:pt x="313184" y="208062"/>
                </a:lnTo>
                <a:lnTo>
                  <a:pt x="297368" y="247179"/>
                </a:lnTo>
                <a:lnTo>
                  <a:pt x="272732" y="279876"/>
                </a:lnTo>
                <a:lnTo>
                  <a:pt x="240688" y="304847"/>
                </a:lnTo>
                <a:lnTo>
                  <a:pt x="202647" y="320786"/>
                </a:lnTo>
                <a:lnTo>
                  <a:pt x="160019" y="326390"/>
                </a:lnTo>
                <a:lnTo>
                  <a:pt x="116857" y="320786"/>
                </a:lnTo>
                <a:lnTo>
                  <a:pt x="78457" y="304847"/>
                </a:lnTo>
                <a:lnTo>
                  <a:pt x="46196" y="279876"/>
                </a:lnTo>
                <a:lnTo>
                  <a:pt x="21448" y="247179"/>
                </a:lnTo>
                <a:lnTo>
                  <a:pt x="5591" y="208062"/>
                </a:lnTo>
                <a:lnTo>
                  <a:pt x="0" y="163830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92862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24738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018789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70"/>
                </a:lnTo>
                <a:lnTo>
                  <a:pt x="3429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018789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80" y="0"/>
                </a:moveTo>
                <a:lnTo>
                  <a:pt x="26670" y="0"/>
                </a:lnTo>
                <a:lnTo>
                  <a:pt x="34290" y="7620"/>
                </a:lnTo>
                <a:lnTo>
                  <a:pt x="34290" y="16510"/>
                </a:lnTo>
                <a:lnTo>
                  <a:pt x="34290" y="26670"/>
                </a:lnTo>
                <a:lnTo>
                  <a:pt x="26670" y="34289"/>
                </a:lnTo>
                <a:lnTo>
                  <a:pt x="17780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2862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4738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12166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69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89"/>
                </a:lnTo>
                <a:lnTo>
                  <a:pt x="26669" y="34289"/>
                </a:lnTo>
                <a:lnTo>
                  <a:pt x="34289" y="26670"/>
                </a:lnTo>
                <a:lnTo>
                  <a:pt x="34289" y="7620"/>
                </a:lnTo>
                <a:lnTo>
                  <a:pt x="2666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2166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79" y="0"/>
                </a:moveTo>
                <a:lnTo>
                  <a:pt x="26669" y="0"/>
                </a:lnTo>
                <a:lnTo>
                  <a:pt x="34289" y="7620"/>
                </a:lnTo>
                <a:lnTo>
                  <a:pt x="34289" y="16510"/>
                </a:lnTo>
                <a:lnTo>
                  <a:pt x="34289" y="26670"/>
                </a:lnTo>
                <a:lnTo>
                  <a:pt x="26669" y="34289"/>
                </a:lnTo>
                <a:lnTo>
                  <a:pt x="17779" y="34289"/>
                </a:lnTo>
                <a:lnTo>
                  <a:pt x="7619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2862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24738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001010" y="2792729"/>
            <a:ext cx="173990" cy="22860"/>
          </a:xfrm>
          <a:custGeom>
            <a:avLst/>
            <a:gdLst/>
            <a:ahLst/>
            <a:cxnLst/>
            <a:rect l="l" t="t" r="r" b="b"/>
            <a:pathLst>
              <a:path w="173989" h="22860">
                <a:moveTo>
                  <a:pt x="0" y="0"/>
                </a:moveTo>
                <a:lnTo>
                  <a:pt x="42902" y="17145"/>
                </a:lnTo>
                <a:lnTo>
                  <a:pt x="86994" y="22860"/>
                </a:lnTo>
                <a:lnTo>
                  <a:pt x="131087" y="17145"/>
                </a:lnTo>
                <a:lnTo>
                  <a:pt x="17398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2862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24738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629659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58750" y="0"/>
                </a:moveTo>
                <a:lnTo>
                  <a:pt x="116122" y="5697"/>
                </a:lnTo>
                <a:lnTo>
                  <a:pt x="78081" y="21872"/>
                </a:lnTo>
                <a:lnTo>
                  <a:pt x="46037" y="47148"/>
                </a:lnTo>
                <a:lnTo>
                  <a:pt x="21401" y="80151"/>
                </a:lnTo>
                <a:lnTo>
                  <a:pt x="5585" y="119503"/>
                </a:lnTo>
                <a:lnTo>
                  <a:pt x="0" y="163830"/>
                </a:lnTo>
                <a:lnTo>
                  <a:pt x="5585" y="208062"/>
                </a:lnTo>
                <a:lnTo>
                  <a:pt x="21401" y="247179"/>
                </a:lnTo>
                <a:lnTo>
                  <a:pt x="46037" y="279876"/>
                </a:lnTo>
                <a:lnTo>
                  <a:pt x="78081" y="304847"/>
                </a:lnTo>
                <a:lnTo>
                  <a:pt x="116122" y="320786"/>
                </a:lnTo>
                <a:lnTo>
                  <a:pt x="158750" y="326390"/>
                </a:lnTo>
                <a:lnTo>
                  <a:pt x="201912" y="320786"/>
                </a:lnTo>
                <a:lnTo>
                  <a:pt x="240312" y="304847"/>
                </a:lnTo>
                <a:lnTo>
                  <a:pt x="272573" y="279876"/>
                </a:lnTo>
                <a:lnTo>
                  <a:pt x="297321" y="247179"/>
                </a:lnTo>
                <a:lnTo>
                  <a:pt x="313178" y="208062"/>
                </a:lnTo>
                <a:lnTo>
                  <a:pt x="318769" y="163830"/>
                </a:lnTo>
                <a:lnTo>
                  <a:pt x="313178" y="119503"/>
                </a:lnTo>
                <a:lnTo>
                  <a:pt x="297321" y="80151"/>
                </a:lnTo>
                <a:lnTo>
                  <a:pt x="272573" y="47148"/>
                </a:lnTo>
                <a:lnTo>
                  <a:pt x="240312" y="21872"/>
                </a:lnTo>
                <a:lnTo>
                  <a:pt x="201912" y="5697"/>
                </a:lnTo>
                <a:lnTo>
                  <a:pt x="15875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629659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58750" y="0"/>
                </a:moveTo>
                <a:lnTo>
                  <a:pt x="201912" y="5697"/>
                </a:lnTo>
                <a:lnTo>
                  <a:pt x="240312" y="21872"/>
                </a:lnTo>
                <a:lnTo>
                  <a:pt x="272573" y="47148"/>
                </a:lnTo>
                <a:lnTo>
                  <a:pt x="297321" y="80151"/>
                </a:lnTo>
                <a:lnTo>
                  <a:pt x="313178" y="119503"/>
                </a:lnTo>
                <a:lnTo>
                  <a:pt x="318769" y="163830"/>
                </a:lnTo>
                <a:lnTo>
                  <a:pt x="313178" y="208062"/>
                </a:lnTo>
                <a:lnTo>
                  <a:pt x="297321" y="247179"/>
                </a:lnTo>
                <a:lnTo>
                  <a:pt x="272573" y="279876"/>
                </a:lnTo>
                <a:lnTo>
                  <a:pt x="240312" y="304847"/>
                </a:lnTo>
                <a:lnTo>
                  <a:pt x="201912" y="320786"/>
                </a:lnTo>
                <a:lnTo>
                  <a:pt x="158750" y="326390"/>
                </a:lnTo>
                <a:lnTo>
                  <a:pt x="116122" y="320786"/>
                </a:lnTo>
                <a:lnTo>
                  <a:pt x="78081" y="304847"/>
                </a:lnTo>
                <a:lnTo>
                  <a:pt x="46037" y="279876"/>
                </a:lnTo>
                <a:lnTo>
                  <a:pt x="21401" y="247179"/>
                </a:lnTo>
                <a:lnTo>
                  <a:pt x="5585" y="208062"/>
                </a:lnTo>
                <a:lnTo>
                  <a:pt x="0" y="163830"/>
                </a:lnTo>
                <a:lnTo>
                  <a:pt x="5585" y="119503"/>
                </a:lnTo>
                <a:lnTo>
                  <a:pt x="21401" y="80151"/>
                </a:lnTo>
                <a:lnTo>
                  <a:pt x="46037" y="47148"/>
                </a:lnTo>
                <a:lnTo>
                  <a:pt x="78081" y="21872"/>
                </a:lnTo>
                <a:lnTo>
                  <a:pt x="116122" y="5697"/>
                </a:lnTo>
                <a:lnTo>
                  <a:pt x="1587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62965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4842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719829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70"/>
                </a:lnTo>
                <a:lnTo>
                  <a:pt x="3429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719829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80" y="0"/>
                </a:moveTo>
                <a:lnTo>
                  <a:pt x="26670" y="0"/>
                </a:lnTo>
                <a:lnTo>
                  <a:pt x="34290" y="7620"/>
                </a:lnTo>
                <a:lnTo>
                  <a:pt x="34290" y="16510"/>
                </a:lnTo>
                <a:lnTo>
                  <a:pt x="34290" y="26670"/>
                </a:lnTo>
                <a:lnTo>
                  <a:pt x="26670" y="34289"/>
                </a:lnTo>
                <a:lnTo>
                  <a:pt x="17780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62965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4842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2270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6670" y="34289"/>
                </a:lnTo>
                <a:lnTo>
                  <a:pt x="34289" y="26670"/>
                </a:lnTo>
                <a:lnTo>
                  <a:pt x="34289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82270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79" y="0"/>
                </a:moveTo>
                <a:lnTo>
                  <a:pt x="26670" y="0"/>
                </a:lnTo>
                <a:lnTo>
                  <a:pt x="34289" y="7620"/>
                </a:lnTo>
                <a:lnTo>
                  <a:pt x="34289" y="16510"/>
                </a:lnTo>
                <a:lnTo>
                  <a:pt x="34289" y="26670"/>
                </a:lnTo>
                <a:lnTo>
                  <a:pt x="26670" y="34289"/>
                </a:lnTo>
                <a:lnTo>
                  <a:pt x="17779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62965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94842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702050" y="2792729"/>
            <a:ext cx="173990" cy="22860"/>
          </a:xfrm>
          <a:custGeom>
            <a:avLst/>
            <a:gdLst/>
            <a:ahLst/>
            <a:cxnLst/>
            <a:rect l="l" t="t" r="r" b="b"/>
            <a:pathLst>
              <a:path w="173989" h="22860">
                <a:moveTo>
                  <a:pt x="0" y="0"/>
                </a:moveTo>
                <a:lnTo>
                  <a:pt x="42902" y="17145"/>
                </a:lnTo>
                <a:lnTo>
                  <a:pt x="86995" y="22860"/>
                </a:lnTo>
                <a:lnTo>
                  <a:pt x="131087" y="17145"/>
                </a:lnTo>
                <a:lnTo>
                  <a:pt x="17398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2965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94842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865120" y="37985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45769" y="0"/>
                </a:moveTo>
                <a:lnTo>
                  <a:pt x="81280" y="0"/>
                </a:lnTo>
                <a:lnTo>
                  <a:pt x="0" y="81279"/>
                </a:lnTo>
                <a:lnTo>
                  <a:pt x="0" y="326389"/>
                </a:lnTo>
                <a:lnTo>
                  <a:pt x="364490" y="326389"/>
                </a:lnTo>
                <a:lnTo>
                  <a:pt x="445769" y="245109"/>
                </a:lnTo>
                <a:lnTo>
                  <a:pt x="44576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65120" y="37985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0" y="326389"/>
                </a:moveTo>
                <a:lnTo>
                  <a:pt x="0" y="81279"/>
                </a:lnTo>
                <a:lnTo>
                  <a:pt x="81280" y="0"/>
                </a:lnTo>
                <a:lnTo>
                  <a:pt x="445769" y="0"/>
                </a:lnTo>
                <a:lnTo>
                  <a:pt x="445769" y="245109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86512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31089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865120" y="379857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445769" y="0"/>
                </a:moveTo>
                <a:lnTo>
                  <a:pt x="81280" y="0"/>
                </a:lnTo>
                <a:lnTo>
                  <a:pt x="0" y="81279"/>
                </a:lnTo>
                <a:lnTo>
                  <a:pt x="364490" y="81279"/>
                </a:lnTo>
                <a:lnTo>
                  <a:pt x="44576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865120" y="379857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0" y="81279"/>
                </a:moveTo>
                <a:lnTo>
                  <a:pt x="81280" y="0"/>
                </a:lnTo>
                <a:lnTo>
                  <a:pt x="445769" y="0"/>
                </a:lnTo>
                <a:lnTo>
                  <a:pt x="364490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86512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31089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229610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79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79" y="245109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229610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81279" y="24510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86512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31089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00579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447039" y="0"/>
                </a:moveTo>
                <a:lnTo>
                  <a:pt x="81280" y="0"/>
                </a:lnTo>
                <a:lnTo>
                  <a:pt x="0" y="81279"/>
                </a:lnTo>
                <a:lnTo>
                  <a:pt x="0" y="326389"/>
                </a:lnTo>
                <a:lnTo>
                  <a:pt x="364489" y="326389"/>
                </a:lnTo>
                <a:lnTo>
                  <a:pt x="447039" y="245109"/>
                </a:lnTo>
                <a:lnTo>
                  <a:pt x="4470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100579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0" y="326389"/>
                </a:moveTo>
                <a:lnTo>
                  <a:pt x="0" y="81279"/>
                </a:lnTo>
                <a:lnTo>
                  <a:pt x="81280" y="0"/>
                </a:lnTo>
                <a:lnTo>
                  <a:pt x="447039" y="0"/>
                </a:lnTo>
                <a:lnTo>
                  <a:pt x="447039" y="245109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10057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54762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00579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447039" y="0"/>
                </a:moveTo>
                <a:lnTo>
                  <a:pt x="81280" y="0"/>
                </a:lnTo>
                <a:lnTo>
                  <a:pt x="0" y="81279"/>
                </a:lnTo>
                <a:lnTo>
                  <a:pt x="364489" y="81279"/>
                </a:lnTo>
                <a:lnTo>
                  <a:pt x="44703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100579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0" y="81279"/>
                </a:moveTo>
                <a:lnTo>
                  <a:pt x="81280" y="0"/>
                </a:lnTo>
                <a:lnTo>
                  <a:pt x="447039" y="0"/>
                </a:lnTo>
                <a:lnTo>
                  <a:pt x="364489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10057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54762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465070" y="379857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82550" y="0"/>
                </a:moveTo>
                <a:lnTo>
                  <a:pt x="0" y="81279"/>
                </a:lnTo>
                <a:lnTo>
                  <a:pt x="0" y="326389"/>
                </a:lnTo>
                <a:lnTo>
                  <a:pt x="82550" y="245109"/>
                </a:lnTo>
                <a:lnTo>
                  <a:pt x="825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65070" y="379857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82550" y="24510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10057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4762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399539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447040" y="0"/>
                </a:moveTo>
                <a:lnTo>
                  <a:pt x="82550" y="0"/>
                </a:lnTo>
                <a:lnTo>
                  <a:pt x="0" y="81279"/>
                </a:lnTo>
                <a:lnTo>
                  <a:pt x="0" y="326389"/>
                </a:lnTo>
                <a:lnTo>
                  <a:pt x="364490" y="326389"/>
                </a:lnTo>
                <a:lnTo>
                  <a:pt x="447040" y="245109"/>
                </a:lnTo>
                <a:lnTo>
                  <a:pt x="44704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399539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447040" y="0"/>
                </a:lnTo>
                <a:lnTo>
                  <a:pt x="447040" y="245109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9953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4657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399539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447040" y="0"/>
                </a:moveTo>
                <a:lnTo>
                  <a:pt x="82550" y="0"/>
                </a:lnTo>
                <a:lnTo>
                  <a:pt x="0" y="81279"/>
                </a:lnTo>
                <a:lnTo>
                  <a:pt x="364490" y="81279"/>
                </a:lnTo>
                <a:lnTo>
                  <a:pt x="44704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99539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0" y="81279"/>
                </a:moveTo>
                <a:lnTo>
                  <a:pt x="82550" y="0"/>
                </a:lnTo>
                <a:lnTo>
                  <a:pt x="447040" y="0"/>
                </a:lnTo>
                <a:lnTo>
                  <a:pt x="364490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9953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4657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764029" y="379857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82550" y="0"/>
                </a:moveTo>
                <a:lnTo>
                  <a:pt x="0" y="81279"/>
                </a:lnTo>
                <a:lnTo>
                  <a:pt x="0" y="326389"/>
                </a:lnTo>
                <a:lnTo>
                  <a:pt x="82550" y="245109"/>
                </a:lnTo>
                <a:lnTo>
                  <a:pt x="825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764029" y="379857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82550" y="24510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9953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84657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71500" y="37985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69" h="326389">
                <a:moveTo>
                  <a:pt x="445769" y="0"/>
                </a:moveTo>
                <a:lnTo>
                  <a:pt x="81279" y="0"/>
                </a:lnTo>
                <a:lnTo>
                  <a:pt x="0" y="81279"/>
                </a:lnTo>
                <a:lnTo>
                  <a:pt x="0" y="326389"/>
                </a:lnTo>
                <a:lnTo>
                  <a:pt x="364490" y="326389"/>
                </a:lnTo>
                <a:lnTo>
                  <a:pt x="445769" y="245109"/>
                </a:lnTo>
                <a:lnTo>
                  <a:pt x="44576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71500" y="37985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69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445769" y="0"/>
                </a:lnTo>
                <a:lnTo>
                  <a:pt x="445769" y="245109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7150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1726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71500" y="379857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69" h="81279">
                <a:moveTo>
                  <a:pt x="445769" y="0"/>
                </a:moveTo>
                <a:lnTo>
                  <a:pt x="81279" y="0"/>
                </a:lnTo>
                <a:lnTo>
                  <a:pt x="0" y="81279"/>
                </a:lnTo>
                <a:lnTo>
                  <a:pt x="364490" y="81279"/>
                </a:lnTo>
                <a:lnTo>
                  <a:pt x="44576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71500" y="379857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69" h="81279">
                <a:moveTo>
                  <a:pt x="0" y="81279"/>
                </a:moveTo>
                <a:lnTo>
                  <a:pt x="81279" y="0"/>
                </a:lnTo>
                <a:lnTo>
                  <a:pt x="445769" y="0"/>
                </a:lnTo>
                <a:lnTo>
                  <a:pt x="364490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7150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1726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35989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80" h="326389">
                <a:moveTo>
                  <a:pt x="81279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79" y="245109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35989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80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81279" y="24510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7150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01726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399539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447040" y="0"/>
                </a:moveTo>
                <a:lnTo>
                  <a:pt x="81279" y="0"/>
                </a:lnTo>
                <a:lnTo>
                  <a:pt x="0" y="81279"/>
                </a:lnTo>
                <a:lnTo>
                  <a:pt x="0" y="326389"/>
                </a:lnTo>
                <a:lnTo>
                  <a:pt x="364490" y="326389"/>
                </a:lnTo>
                <a:lnTo>
                  <a:pt x="447040" y="243839"/>
                </a:lnTo>
                <a:lnTo>
                  <a:pt x="44704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399539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447040" y="0"/>
                </a:lnTo>
                <a:lnTo>
                  <a:pt x="447040" y="243839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39953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84657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399539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80">
                <a:moveTo>
                  <a:pt x="447040" y="0"/>
                </a:moveTo>
                <a:lnTo>
                  <a:pt x="81279" y="0"/>
                </a:lnTo>
                <a:lnTo>
                  <a:pt x="0" y="81279"/>
                </a:lnTo>
                <a:lnTo>
                  <a:pt x="364490" y="81279"/>
                </a:lnTo>
                <a:lnTo>
                  <a:pt x="44704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399539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80">
                <a:moveTo>
                  <a:pt x="0" y="81279"/>
                </a:moveTo>
                <a:lnTo>
                  <a:pt x="81279" y="0"/>
                </a:lnTo>
                <a:lnTo>
                  <a:pt x="447040" y="0"/>
                </a:lnTo>
                <a:lnTo>
                  <a:pt x="364490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39953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84657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764029" y="295021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82550" y="0"/>
                </a:moveTo>
                <a:lnTo>
                  <a:pt x="0" y="81279"/>
                </a:lnTo>
                <a:lnTo>
                  <a:pt x="0" y="326389"/>
                </a:lnTo>
                <a:lnTo>
                  <a:pt x="82550" y="243839"/>
                </a:lnTo>
                <a:lnTo>
                  <a:pt x="825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764029" y="295021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82550" y="24383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9953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84657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100579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447039" y="0"/>
                </a:moveTo>
                <a:lnTo>
                  <a:pt x="81280" y="0"/>
                </a:lnTo>
                <a:lnTo>
                  <a:pt x="0" y="81279"/>
                </a:lnTo>
                <a:lnTo>
                  <a:pt x="0" y="326389"/>
                </a:lnTo>
                <a:lnTo>
                  <a:pt x="364489" y="326389"/>
                </a:lnTo>
                <a:lnTo>
                  <a:pt x="447039" y="243839"/>
                </a:lnTo>
                <a:lnTo>
                  <a:pt x="4470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100579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0" y="326389"/>
                </a:moveTo>
                <a:lnTo>
                  <a:pt x="0" y="81279"/>
                </a:lnTo>
                <a:lnTo>
                  <a:pt x="81280" y="0"/>
                </a:lnTo>
                <a:lnTo>
                  <a:pt x="447039" y="0"/>
                </a:lnTo>
                <a:lnTo>
                  <a:pt x="447039" y="243839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10057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54762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00579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80">
                <a:moveTo>
                  <a:pt x="447039" y="0"/>
                </a:moveTo>
                <a:lnTo>
                  <a:pt x="81280" y="0"/>
                </a:lnTo>
                <a:lnTo>
                  <a:pt x="0" y="81279"/>
                </a:lnTo>
                <a:lnTo>
                  <a:pt x="364489" y="81279"/>
                </a:lnTo>
                <a:lnTo>
                  <a:pt x="44703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100579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80">
                <a:moveTo>
                  <a:pt x="0" y="81279"/>
                </a:moveTo>
                <a:lnTo>
                  <a:pt x="81280" y="0"/>
                </a:lnTo>
                <a:lnTo>
                  <a:pt x="447039" y="0"/>
                </a:lnTo>
                <a:lnTo>
                  <a:pt x="364489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10057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54762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465070" y="295021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82550" y="0"/>
                </a:moveTo>
                <a:lnTo>
                  <a:pt x="0" y="81279"/>
                </a:lnTo>
                <a:lnTo>
                  <a:pt x="0" y="326389"/>
                </a:lnTo>
                <a:lnTo>
                  <a:pt x="82550" y="243839"/>
                </a:lnTo>
                <a:lnTo>
                  <a:pt x="825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465070" y="295021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82550" y="24383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10057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54762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865120" y="295021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45769" y="0"/>
                </a:moveTo>
                <a:lnTo>
                  <a:pt x="81280" y="0"/>
                </a:lnTo>
                <a:lnTo>
                  <a:pt x="0" y="81279"/>
                </a:lnTo>
                <a:lnTo>
                  <a:pt x="0" y="326389"/>
                </a:lnTo>
                <a:lnTo>
                  <a:pt x="364490" y="326389"/>
                </a:lnTo>
                <a:lnTo>
                  <a:pt x="445769" y="243839"/>
                </a:lnTo>
                <a:lnTo>
                  <a:pt x="44576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865120" y="295021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0" y="326389"/>
                </a:moveTo>
                <a:lnTo>
                  <a:pt x="0" y="81279"/>
                </a:lnTo>
                <a:lnTo>
                  <a:pt x="81280" y="0"/>
                </a:lnTo>
                <a:lnTo>
                  <a:pt x="445769" y="0"/>
                </a:lnTo>
                <a:lnTo>
                  <a:pt x="445769" y="243839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86512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31089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865120" y="295021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80">
                <a:moveTo>
                  <a:pt x="445769" y="0"/>
                </a:moveTo>
                <a:lnTo>
                  <a:pt x="81280" y="0"/>
                </a:lnTo>
                <a:lnTo>
                  <a:pt x="0" y="81279"/>
                </a:lnTo>
                <a:lnTo>
                  <a:pt x="364490" y="81279"/>
                </a:lnTo>
                <a:lnTo>
                  <a:pt x="44576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865120" y="295021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80">
                <a:moveTo>
                  <a:pt x="0" y="81279"/>
                </a:moveTo>
                <a:lnTo>
                  <a:pt x="81280" y="0"/>
                </a:lnTo>
                <a:lnTo>
                  <a:pt x="445769" y="0"/>
                </a:lnTo>
                <a:lnTo>
                  <a:pt x="364490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86512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31089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229610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79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79" y="243839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229610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81279" y="24383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86512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31089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564890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447039" y="0"/>
                </a:moveTo>
                <a:lnTo>
                  <a:pt x="81280" y="0"/>
                </a:lnTo>
                <a:lnTo>
                  <a:pt x="0" y="81279"/>
                </a:lnTo>
                <a:lnTo>
                  <a:pt x="0" y="326389"/>
                </a:lnTo>
                <a:lnTo>
                  <a:pt x="365760" y="326389"/>
                </a:lnTo>
                <a:lnTo>
                  <a:pt x="447039" y="243839"/>
                </a:lnTo>
                <a:lnTo>
                  <a:pt x="4470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564890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0" y="326389"/>
                </a:moveTo>
                <a:lnTo>
                  <a:pt x="0" y="81279"/>
                </a:lnTo>
                <a:lnTo>
                  <a:pt x="81280" y="0"/>
                </a:lnTo>
                <a:lnTo>
                  <a:pt x="447039" y="0"/>
                </a:lnTo>
                <a:lnTo>
                  <a:pt x="447039" y="243839"/>
                </a:lnTo>
                <a:lnTo>
                  <a:pt x="36576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56489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01192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564890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80">
                <a:moveTo>
                  <a:pt x="447039" y="0"/>
                </a:moveTo>
                <a:lnTo>
                  <a:pt x="81280" y="0"/>
                </a:lnTo>
                <a:lnTo>
                  <a:pt x="0" y="81279"/>
                </a:lnTo>
                <a:lnTo>
                  <a:pt x="365760" y="81279"/>
                </a:lnTo>
                <a:lnTo>
                  <a:pt x="44703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564890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80">
                <a:moveTo>
                  <a:pt x="0" y="81279"/>
                </a:moveTo>
                <a:lnTo>
                  <a:pt x="81280" y="0"/>
                </a:lnTo>
                <a:lnTo>
                  <a:pt x="447039" y="0"/>
                </a:lnTo>
                <a:lnTo>
                  <a:pt x="365760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56489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01192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930650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79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79" y="243839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930650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81279" y="24383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56489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01192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564890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447039" y="0"/>
                </a:moveTo>
                <a:lnTo>
                  <a:pt x="82550" y="0"/>
                </a:lnTo>
                <a:lnTo>
                  <a:pt x="0" y="81279"/>
                </a:lnTo>
                <a:lnTo>
                  <a:pt x="0" y="326389"/>
                </a:lnTo>
                <a:lnTo>
                  <a:pt x="365760" y="326389"/>
                </a:lnTo>
                <a:lnTo>
                  <a:pt x="447039" y="245109"/>
                </a:lnTo>
                <a:lnTo>
                  <a:pt x="4470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564890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447039" y="0"/>
                </a:lnTo>
                <a:lnTo>
                  <a:pt x="447039" y="245109"/>
                </a:lnTo>
                <a:lnTo>
                  <a:pt x="36576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56489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01192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564890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447039" y="0"/>
                </a:moveTo>
                <a:lnTo>
                  <a:pt x="82550" y="0"/>
                </a:lnTo>
                <a:lnTo>
                  <a:pt x="0" y="81279"/>
                </a:lnTo>
                <a:lnTo>
                  <a:pt x="365760" y="81279"/>
                </a:lnTo>
                <a:lnTo>
                  <a:pt x="44703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564890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0" y="81279"/>
                </a:moveTo>
                <a:lnTo>
                  <a:pt x="82550" y="0"/>
                </a:lnTo>
                <a:lnTo>
                  <a:pt x="447039" y="0"/>
                </a:lnTo>
                <a:lnTo>
                  <a:pt x="365760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56489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01192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3930650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79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79" y="245109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3930650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81279" y="24510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356489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01192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399539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29"/>
                </a:lnTo>
                <a:lnTo>
                  <a:pt x="5591" y="208062"/>
                </a:lnTo>
                <a:lnTo>
                  <a:pt x="21448" y="247179"/>
                </a:lnTo>
                <a:lnTo>
                  <a:pt x="46196" y="279876"/>
                </a:lnTo>
                <a:lnTo>
                  <a:pt x="78457" y="304847"/>
                </a:lnTo>
                <a:lnTo>
                  <a:pt x="116857" y="320786"/>
                </a:lnTo>
                <a:lnTo>
                  <a:pt x="160019" y="326389"/>
                </a:lnTo>
                <a:lnTo>
                  <a:pt x="203088" y="320786"/>
                </a:lnTo>
                <a:lnTo>
                  <a:pt x="241252" y="304847"/>
                </a:lnTo>
                <a:lnTo>
                  <a:pt x="273208" y="279876"/>
                </a:lnTo>
                <a:lnTo>
                  <a:pt x="297650" y="247179"/>
                </a:lnTo>
                <a:lnTo>
                  <a:pt x="313272" y="208062"/>
                </a:lnTo>
                <a:lnTo>
                  <a:pt x="318770" y="163829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1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399539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70" y="163829"/>
                </a:lnTo>
                <a:lnTo>
                  <a:pt x="313272" y="208062"/>
                </a:lnTo>
                <a:lnTo>
                  <a:pt x="297650" y="247179"/>
                </a:lnTo>
                <a:lnTo>
                  <a:pt x="273208" y="279876"/>
                </a:lnTo>
                <a:lnTo>
                  <a:pt x="241252" y="304847"/>
                </a:lnTo>
                <a:lnTo>
                  <a:pt x="203088" y="320786"/>
                </a:lnTo>
                <a:lnTo>
                  <a:pt x="160019" y="326389"/>
                </a:lnTo>
                <a:lnTo>
                  <a:pt x="116857" y="320786"/>
                </a:lnTo>
                <a:lnTo>
                  <a:pt x="78457" y="304847"/>
                </a:lnTo>
                <a:lnTo>
                  <a:pt x="46196" y="279876"/>
                </a:lnTo>
                <a:lnTo>
                  <a:pt x="21448" y="247179"/>
                </a:lnTo>
                <a:lnTo>
                  <a:pt x="5591" y="208062"/>
                </a:lnTo>
                <a:lnTo>
                  <a:pt x="0" y="163829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39953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71831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49098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5400" y="0"/>
                </a:moveTo>
                <a:lnTo>
                  <a:pt x="6350" y="0"/>
                </a:lnTo>
                <a:lnTo>
                  <a:pt x="0" y="7620"/>
                </a:lnTo>
                <a:lnTo>
                  <a:pt x="0" y="26670"/>
                </a:lnTo>
                <a:lnTo>
                  <a:pt x="6350" y="34290"/>
                </a:lnTo>
                <a:lnTo>
                  <a:pt x="25400" y="34290"/>
                </a:lnTo>
                <a:lnTo>
                  <a:pt x="33019" y="26670"/>
                </a:lnTo>
                <a:lnTo>
                  <a:pt x="33019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49098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09" y="0"/>
                </a:moveTo>
                <a:lnTo>
                  <a:pt x="25400" y="0"/>
                </a:lnTo>
                <a:lnTo>
                  <a:pt x="33019" y="7620"/>
                </a:lnTo>
                <a:lnTo>
                  <a:pt x="33019" y="16510"/>
                </a:lnTo>
                <a:lnTo>
                  <a:pt x="33019" y="26670"/>
                </a:lnTo>
                <a:lnTo>
                  <a:pt x="25400" y="34290"/>
                </a:lnTo>
                <a:lnTo>
                  <a:pt x="16509" y="34290"/>
                </a:lnTo>
                <a:lnTo>
                  <a:pt x="635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6350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39953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71831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59385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5400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90"/>
                </a:lnTo>
                <a:lnTo>
                  <a:pt x="25400" y="34290"/>
                </a:lnTo>
                <a:lnTo>
                  <a:pt x="33019" y="26670"/>
                </a:lnTo>
                <a:lnTo>
                  <a:pt x="33019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59385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09" y="0"/>
                </a:moveTo>
                <a:lnTo>
                  <a:pt x="25400" y="0"/>
                </a:lnTo>
                <a:lnTo>
                  <a:pt x="33019" y="7620"/>
                </a:lnTo>
                <a:lnTo>
                  <a:pt x="33019" y="16510"/>
                </a:lnTo>
                <a:lnTo>
                  <a:pt x="33019" y="26670"/>
                </a:lnTo>
                <a:lnTo>
                  <a:pt x="25400" y="34290"/>
                </a:lnTo>
                <a:lnTo>
                  <a:pt x="16509" y="34290"/>
                </a:lnTo>
                <a:lnTo>
                  <a:pt x="7619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39953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71831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471930" y="449072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2922" y="17144"/>
                </a:lnTo>
                <a:lnTo>
                  <a:pt x="87153" y="22859"/>
                </a:lnTo>
                <a:lnTo>
                  <a:pt x="131623" y="17144"/>
                </a:lnTo>
                <a:lnTo>
                  <a:pt x="17525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39953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71831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164079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29"/>
                </a:lnTo>
                <a:lnTo>
                  <a:pt x="5591" y="208062"/>
                </a:lnTo>
                <a:lnTo>
                  <a:pt x="21448" y="247179"/>
                </a:lnTo>
                <a:lnTo>
                  <a:pt x="46196" y="279876"/>
                </a:lnTo>
                <a:lnTo>
                  <a:pt x="78457" y="304847"/>
                </a:lnTo>
                <a:lnTo>
                  <a:pt x="116857" y="320786"/>
                </a:lnTo>
                <a:lnTo>
                  <a:pt x="160019" y="326389"/>
                </a:lnTo>
                <a:lnTo>
                  <a:pt x="203088" y="320786"/>
                </a:lnTo>
                <a:lnTo>
                  <a:pt x="241252" y="304847"/>
                </a:lnTo>
                <a:lnTo>
                  <a:pt x="273208" y="279876"/>
                </a:lnTo>
                <a:lnTo>
                  <a:pt x="297650" y="247179"/>
                </a:lnTo>
                <a:lnTo>
                  <a:pt x="313272" y="208062"/>
                </a:lnTo>
                <a:lnTo>
                  <a:pt x="318769" y="163829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1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164079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69" y="163829"/>
                </a:lnTo>
                <a:lnTo>
                  <a:pt x="313272" y="208062"/>
                </a:lnTo>
                <a:lnTo>
                  <a:pt x="297650" y="247179"/>
                </a:lnTo>
                <a:lnTo>
                  <a:pt x="273208" y="279876"/>
                </a:lnTo>
                <a:lnTo>
                  <a:pt x="241252" y="304847"/>
                </a:lnTo>
                <a:lnTo>
                  <a:pt x="203088" y="320786"/>
                </a:lnTo>
                <a:lnTo>
                  <a:pt x="160019" y="326389"/>
                </a:lnTo>
                <a:lnTo>
                  <a:pt x="116857" y="320786"/>
                </a:lnTo>
                <a:lnTo>
                  <a:pt x="78457" y="304847"/>
                </a:lnTo>
                <a:lnTo>
                  <a:pt x="46196" y="279876"/>
                </a:lnTo>
                <a:lnTo>
                  <a:pt x="21448" y="247179"/>
                </a:lnTo>
                <a:lnTo>
                  <a:pt x="5591" y="208062"/>
                </a:lnTo>
                <a:lnTo>
                  <a:pt x="0" y="163829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16407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48285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25552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5400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90"/>
                </a:lnTo>
                <a:lnTo>
                  <a:pt x="25400" y="34290"/>
                </a:lnTo>
                <a:lnTo>
                  <a:pt x="33019" y="26670"/>
                </a:lnTo>
                <a:lnTo>
                  <a:pt x="33019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25552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10" y="0"/>
                </a:moveTo>
                <a:lnTo>
                  <a:pt x="25400" y="0"/>
                </a:lnTo>
                <a:lnTo>
                  <a:pt x="33019" y="7620"/>
                </a:lnTo>
                <a:lnTo>
                  <a:pt x="33019" y="16510"/>
                </a:lnTo>
                <a:lnTo>
                  <a:pt x="33019" y="26670"/>
                </a:lnTo>
                <a:lnTo>
                  <a:pt x="25400" y="34290"/>
                </a:lnTo>
                <a:lnTo>
                  <a:pt x="16510" y="34290"/>
                </a:lnTo>
                <a:lnTo>
                  <a:pt x="7619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16407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8285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358389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2540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90"/>
                </a:lnTo>
                <a:lnTo>
                  <a:pt x="25400" y="34290"/>
                </a:lnTo>
                <a:lnTo>
                  <a:pt x="33020" y="26670"/>
                </a:lnTo>
                <a:lnTo>
                  <a:pt x="3302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358389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19" h="34289">
                <a:moveTo>
                  <a:pt x="16510" y="0"/>
                </a:moveTo>
                <a:lnTo>
                  <a:pt x="25400" y="0"/>
                </a:lnTo>
                <a:lnTo>
                  <a:pt x="33020" y="7620"/>
                </a:lnTo>
                <a:lnTo>
                  <a:pt x="33020" y="16510"/>
                </a:lnTo>
                <a:lnTo>
                  <a:pt x="33020" y="26670"/>
                </a:lnTo>
                <a:lnTo>
                  <a:pt x="25400" y="34290"/>
                </a:lnTo>
                <a:lnTo>
                  <a:pt x="16510" y="34290"/>
                </a:lnTo>
                <a:lnTo>
                  <a:pt x="762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16407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48285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236470" y="449072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2922" y="17144"/>
                </a:lnTo>
                <a:lnTo>
                  <a:pt x="87153" y="22859"/>
                </a:lnTo>
                <a:lnTo>
                  <a:pt x="131623" y="17144"/>
                </a:lnTo>
                <a:lnTo>
                  <a:pt x="175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16407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48285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928620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29"/>
                </a:lnTo>
                <a:lnTo>
                  <a:pt x="5591" y="208062"/>
                </a:lnTo>
                <a:lnTo>
                  <a:pt x="21448" y="247179"/>
                </a:lnTo>
                <a:lnTo>
                  <a:pt x="46196" y="279876"/>
                </a:lnTo>
                <a:lnTo>
                  <a:pt x="78457" y="304847"/>
                </a:lnTo>
                <a:lnTo>
                  <a:pt x="116857" y="320786"/>
                </a:lnTo>
                <a:lnTo>
                  <a:pt x="160019" y="326389"/>
                </a:lnTo>
                <a:lnTo>
                  <a:pt x="202647" y="320786"/>
                </a:lnTo>
                <a:lnTo>
                  <a:pt x="240688" y="304847"/>
                </a:lnTo>
                <a:lnTo>
                  <a:pt x="272732" y="279876"/>
                </a:lnTo>
                <a:lnTo>
                  <a:pt x="297368" y="247179"/>
                </a:lnTo>
                <a:lnTo>
                  <a:pt x="313184" y="208062"/>
                </a:lnTo>
                <a:lnTo>
                  <a:pt x="318769" y="163829"/>
                </a:lnTo>
                <a:lnTo>
                  <a:pt x="313184" y="119503"/>
                </a:lnTo>
                <a:lnTo>
                  <a:pt x="297368" y="80151"/>
                </a:lnTo>
                <a:lnTo>
                  <a:pt x="272732" y="47148"/>
                </a:lnTo>
                <a:lnTo>
                  <a:pt x="240688" y="21872"/>
                </a:lnTo>
                <a:lnTo>
                  <a:pt x="202647" y="5697"/>
                </a:lnTo>
                <a:lnTo>
                  <a:pt x="16001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928620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69" h="326389">
                <a:moveTo>
                  <a:pt x="160019" y="0"/>
                </a:moveTo>
                <a:lnTo>
                  <a:pt x="202647" y="5697"/>
                </a:lnTo>
                <a:lnTo>
                  <a:pt x="240688" y="21872"/>
                </a:lnTo>
                <a:lnTo>
                  <a:pt x="272732" y="47148"/>
                </a:lnTo>
                <a:lnTo>
                  <a:pt x="297368" y="80151"/>
                </a:lnTo>
                <a:lnTo>
                  <a:pt x="313184" y="119503"/>
                </a:lnTo>
                <a:lnTo>
                  <a:pt x="318769" y="163829"/>
                </a:lnTo>
                <a:lnTo>
                  <a:pt x="313184" y="208062"/>
                </a:lnTo>
                <a:lnTo>
                  <a:pt x="297368" y="247179"/>
                </a:lnTo>
                <a:lnTo>
                  <a:pt x="272732" y="279876"/>
                </a:lnTo>
                <a:lnTo>
                  <a:pt x="240688" y="304847"/>
                </a:lnTo>
                <a:lnTo>
                  <a:pt x="202647" y="320786"/>
                </a:lnTo>
                <a:lnTo>
                  <a:pt x="160019" y="326389"/>
                </a:lnTo>
                <a:lnTo>
                  <a:pt x="116857" y="320786"/>
                </a:lnTo>
                <a:lnTo>
                  <a:pt x="78457" y="304847"/>
                </a:lnTo>
                <a:lnTo>
                  <a:pt x="46196" y="279876"/>
                </a:lnTo>
                <a:lnTo>
                  <a:pt x="21448" y="247179"/>
                </a:lnTo>
                <a:lnTo>
                  <a:pt x="5591" y="208062"/>
                </a:lnTo>
                <a:lnTo>
                  <a:pt x="0" y="163829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92862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24738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018789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90"/>
                </a:lnTo>
                <a:lnTo>
                  <a:pt x="26670" y="34290"/>
                </a:lnTo>
                <a:lnTo>
                  <a:pt x="34290" y="26670"/>
                </a:lnTo>
                <a:lnTo>
                  <a:pt x="3429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018789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80" y="0"/>
                </a:moveTo>
                <a:lnTo>
                  <a:pt x="26670" y="0"/>
                </a:lnTo>
                <a:lnTo>
                  <a:pt x="34290" y="7620"/>
                </a:lnTo>
                <a:lnTo>
                  <a:pt x="34290" y="16510"/>
                </a:lnTo>
                <a:lnTo>
                  <a:pt x="34290" y="26670"/>
                </a:lnTo>
                <a:lnTo>
                  <a:pt x="26670" y="34290"/>
                </a:lnTo>
                <a:lnTo>
                  <a:pt x="17780" y="34290"/>
                </a:lnTo>
                <a:lnTo>
                  <a:pt x="762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92862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24738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121660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69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90"/>
                </a:lnTo>
                <a:lnTo>
                  <a:pt x="26669" y="34290"/>
                </a:lnTo>
                <a:lnTo>
                  <a:pt x="34289" y="26670"/>
                </a:lnTo>
                <a:lnTo>
                  <a:pt x="34289" y="7620"/>
                </a:lnTo>
                <a:lnTo>
                  <a:pt x="2666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121660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79" y="0"/>
                </a:moveTo>
                <a:lnTo>
                  <a:pt x="26669" y="0"/>
                </a:lnTo>
                <a:lnTo>
                  <a:pt x="34289" y="7620"/>
                </a:lnTo>
                <a:lnTo>
                  <a:pt x="34289" y="16510"/>
                </a:lnTo>
                <a:lnTo>
                  <a:pt x="34289" y="26670"/>
                </a:lnTo>
                <a:lnTo>
                  <a:pt x="26669" y="34290"/>
                </a:lnTo>
                <a:lnTo>
                  <a:pt x="17779" y="34290"/>
                </a:lnTo>
                <a:lnTo>
                  <a:pt x="7619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92862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24738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001010" y="4490720"/>
            <a:ext cx="173990" cy="22860"/>
          </a:xfrm>
          <a:custGeom>
            <a:avLst/>
            <a:gdLst/>
            <a:ahLst/>
            <a:cxnLst/>
            <a:rect l="l" t="t" r="r" b="b"/>
            <a:pathLst>
              <a:path w="173989" h="22860">
                <a:moveTo>
                  <a:pt x="0" y="0"/>
                </a:moveTo>
                <a:lnTo>
                  <a:pt x="42902" y="17144"/>
                </a:lnTo>
                <a:lnTo>
                  <a:pt x="86994" y="22859"/>
                </a:lnTo>
                <a:lnTo>
                  <a:pt x="131087" y="17144"/>
                </a:lnTo>
                <a:lnTo>
                  <a:pt x="17398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92862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24738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629659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58750" y="0"/>
                </a:moveTo>
                <a:lnTo>
                  <a:pt x="116122" y="5697"/>
                </a:lnTo>
                <a:lnTo>
                  <a:pt x="78081" y="21872"/>
                </a:lnTo>
                <a:lnTo>
                  <a:pt x="46037" y="47148"/>
                </a:lnTo>
                <a:lnTo>
                  <a:pt x="21401" y="80151"/>
                </a:lnTo>
                <a:lnTo>
                  <a:pt x="5585" y="119503"/>
                </a:lnTo>
                <a:lnTo>
                  <a:pt x="0" y="163829"/>
                </a:lnTo>
                <a:lnTo>
                  <a:pt x="5585" y="208062"/>
                </a:lnTo>
                <a:lnTo>
                  <a:pt x="21401" y="247179"/>
                </a:lnTo>
                <a:lnTo>
                  <a:pt x="46037" y="279876"/>
                </a:lnTo>
                <a:lnTo>
                  <a:pt x="78081" y="304847"/>
                </a:lnTo>
                <a:lnTo>
                  <a:pt x="116122" y="320786"/>
                </a:lnTo>
                <a:lnTo>
                  <a:pt x="158750" y="326389"/>
                </a:lnTo>
                <a:lnTo>
                  <a:pt x="201912" y="320786"/>
                </a:lnTo>
                <a:lnTo>
                  <a:pt x="240312" y="304847"/>
                </a:lnTo>
                <a:lnTo>
                  <a:pt x="272573" y="279876"/>
                </a:lnTo>
                <a:lnTo>
                  <a:pt x="297321" y="247179"/>
                </a:lnTo>
                <a:lnTo>
                  <a:pt x="313178" y="208062"/>
                </a:lnTo>
                <a:lnTo>
                  <a:pt x="318769" y="163829"/>
                </a:lnTo>
                <a:lnTo>
                  <a:pt x="313178" y="119503"/>
                </a:lnTo>
                <a:lnTo>
                  <a:pt x="297321" y="80151"/>
                </a:lnTo>
                <a:lnTo>
                  <a:pt x="272573" y="47148"/>
                </a:lnTo>
                <a:lnTo>
                  <a:pt x="240312" y="21872"/>
                </a:lnTo>
                <a:lnTo>
                  <a:pt x="201912" y="5697"/>
                </a:lnTo>
                <a:lnTo>
                  <a:pt x="15875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629659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58750" y="0"/>
                </a:moveTo>
                <a:lnTo>
                  <a:pt x="201912" y="5697"/>
                </a:lnTo>
                <a:lnTo>
                  <a:pt x="240312" y="21872"/>
                </a:lnTo>
                <a:lnTo>
                  <a:pt x="272573" y="47148"/>
                </a:lnTo>
                <a:lnTo>
                  <a:pt x="297321" y="80151"/>
                </a:lnTo>
                <a:lnTo>
                  <a:pt x="313178" y="119503"/>
                </a:lnTo>
                <a:lnTo>
                  <a:pt x="318769" y="163829"/>
                </a:lnTo>
                <a:lnTo>
                  <a:pt x="313178" y="208062"/>
                </a:lnTo>
                <a:lnTo>
                  <a:pt x="297321" y="247179"/>
                </a:lnTo>
                <a:lnTo>
                  <a:pt x="272573" y="279876"/>
                </a:lnTo>
                <a:lnTo>
                  <a:pt x="240312" y="304847"/>
                </a:lnTo>
                <a:lnTo>
                  <a:pt x="201912" y="320786"/>
                </a:lnTo>
                <a:lnTo>
                  <a:pt x="158750" y="326389"/>
                </a:lnTo>
                <a:lnTo>
                  <a:pt x="116122" y="320786"/>
                </a:lnTo>
                <a:lnTo>
                  <a:pt x="78081" y="304847"/>
                </a:lnTo>
                <a:lnTo>
                  <a:pt x="46037" y="279876"/>
                </a:lnTo>
                <a:lnTo>
                  <a:pt x="21401" y="247179"/>
                </a:lnTo>
                <a:lnTo>
                  <a:pt x="5585" y="208062"/>
                </a:lnTo>
                <a:lnTo>
                  <a:pt x="0" y="163829"/>
                </a:lnTo>
                <a:lnTo>
                  <a:pt x="5585" y="119503"/>
                </a:lnTo>
                <a:lnTo>
                  <a:pt x="21401" y="80151"/>
                </a:lnTo>
                <a:lnTo>
                  <a:pt x="46037" y="47148"/>
                </a:lnTo>
                <a:lnTo>
                  <a:pt x="78081" y="21872"/>
                </a:lnTo>
                <a:lnTo>
                  <a:pt x="116122" y="5697"/>
                </a:lnTo>
                <a:lnTo>
                  <a:pt x="1587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62965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94842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719829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90"/>
                </a:lnTo>
                <a:lnTo>
                  <a:pt x="26670" y="34290"/>
                </a:lnTo>
                <a:lnTo>
                  <a:pt x="34290" y="26670"/>
                </a:lnTo>
                <a:lnTo>
                  <a:pt x="3429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719829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80" y="0"/>
                </a:moveTo>
                <a:lnTo>
                  <a:pt x="26670" y="0"/>
                </a:lnTo>
                <a:lnTo>
                  <a:pt x="34290" y="7620"/>
                </a:lnTo>
                <a:lnTo>
                  <a:pt x="34290" y="16510"/>
                </a:lnTo>
                <a:lnTo>
                  <a:pt x="34290" y="26670"/>
                </a:lnTo>
                <a:lnTo>
                  <a:pt x="26670" y="34290"/>
                </a:lnTo>
                <a:lnTo>
                  <a:pt x="17780" y="34290"/>
                </a:lnTo>
                <a:lnTo>
                  <a:pt x="762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62965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94842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822700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90"/>
                </a:lnTo>
                <a:lnTo>
                  <a:pt x="26670" y="34290"/>
                </a:lnTo>
                <a:lnTo>
                  <a:pt x="34289" y="26670"/>
                </a:lnTo>
                <a:lnTo>
                  <a:pt x="34289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822700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79" y="0"/>
                </a:moveTo>
                <a:lnTo>
                  <a:pt x="26670" y="0"/>
                </a:lnTo>
                <a:lnTo>
                  <a:pt x="34289" y="7620"/>
                </a:lnTo>
                <a:lnTo>
                  <a:pt x="34289" y="16510"/>
                </a:lnTo>
                <a:lnTo>
                  <a:pt x="34289" y="26670"/>
                </a:lnTo>
                <a:lnTo>
                  <a:pt x="26670" y="34290"/>
                </a:lnTo>
                <a:lnTo>
                  <a:pt x="17779" y="34290"/>
                </a:lnTo>
                <a:lnTo>
                  <a:pt x="762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62965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94842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702050" y="4490720"/>
            <a:ext cx="173990" cy="22860"/>
          </a:xfrm>
          <a:custGeom>
            <a:avLst/>
            <a:gdLst/>
            <a:ahLst/>
            <a:cxnLst/>
            <a:rect l="l" t="t" r="r" b="b"/>
            <a:pathLst>
              <a:path w="173989" h="22860">
                <a:moveTo>
                  <a:pt x="0" y="0"/>
                </a:moveTo>
                <a:lnTo>
                  <a:pt x="42902" y="17144"/>
                </a:lnTo>
                <a:lnTo>
                  <a:pt x="86995" y="22859"/>
                </a:lnTo>
                <a:lnTo>
                  <a:pt x="131087" y="17144"/>
                </a:lnTo>
                <a:lnTo>
                  <a:pt x="17398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62965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94842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336039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69" h="326389">
                <a:moveTo>
                  <a:pt x="445770" y="0"/>
                </a:moveTo>
                <a:lnTo>
                  <a:pt x="81279" y="0"/>
                </a:lnTo>
                <a:lnTo>
                  <a:pt x="0" y="81280"/>
                </a:lnTo>
                <a:lnTo>
                  <a:pt x="0" y="326389"/>
                </a:lnTo>
                <a:lnTo>
                  <a:pt x="364490" y="326389"/>
                </a:lnTo>
                <a:lnTo>
                  <a:pt x="445770" y="245110"/>
                </a:lnTo>
                <a:lnTo>
                  <a:pt x="4457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336039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69" h="326389">
                <a:moveTo>
                  <a:pt x="0" y="326389"/>
                </a:moveTo>
                <a:lnTo>
                  <a:pt x="0" y="81280"/>
                </a:lnTo>
                <a:lnTo>
                  <a:pt x="81279" y="0"/>
                </a:lnTo>
                <a:lnTo>
                  <a:pt x="445770" y="0"/>
                </a:lnTo>
                <a:lnTo>
                  <a:pt x="445770" y="245110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33603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78181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336039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69" h="81279">
                <a:moveTo>
                  <a:pt x="445770" y="0"/>
                </a:moveTo>
                <a:lnTo>
                  <a:pt x="81279" y="0"/>
                </a:lnTo>
                <a:lnTo>
                  <a:pt x="0" y="81280"/>
                </a:lnTo>
                <a:lnTo>
                  <a:pt x="364490" y="81280"/>
                </a:lnTo>
                <a:lnTo>
                  <a:pt x="44577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336039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69" h="81279">
                <a:moveTo>
                  <a:pt x="0" y="81280"/>
                </a:moveTo>
                <a:lnTo>
                  <a:pt x="81279" y="0"/>
                </a:lnTo>
                <a:lnTo>
                  <a:pt x="445770" y="0"/>
                </a:lnTo>
                <a:lnTo>
                  <a:pt x="364490" y="81280"/>
                </a:lnTo>
                <a:lnTo>
                  <a:pt x="0" y="812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33603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78181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700529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80" h="326389">
                <a:moveTo>
                  <a:pt x="81280" y="0"/>
                </a:moveTo>
                <a:lnTo>
                  <a:pt x="0" y="81280"/>
                </a:lnTo>
                <a:lnTo>
                  <a:pt x="0" y="326389"/>
                </a:lnTo>
                <a:lnTo>
                  <a:pt x="81280" y="245110"/>
                </a:lnTo>
                <a:lnTo>
                  <a:pt x="8128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700529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80" h="326389">
                <a:moveTo>
                  <a:pt x="0" y="326389"/>
                </a:moveTo>
                <a:lnTo>
                  <a:pt x="0" y="81280"/>
                </a:lnTo>
                <a:lnTo>
                  <a:pt x="81280" y="0"/>
                </a:lnTo>
                <a:lnTo>
                  <a:pt x="81280" y="245110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33603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78181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100579" y="464820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447039" y="0"/>
                </a:moveTo>
                <a:lnTo>
                  <a:pt x="81280" y="0"/>
                </a:lnTo>
                <a:lnTo>
                  <a:pt x="0" y="81280"/>
                </a:lnTo>
                <a:lnTo>
                  <a:pt x="0" y="326389"/>
                </a:lnTo>
                <a:lnTo>
                  <a:pt x="364489" y="326389"/>
                </a:lnTo>
                <a:lnTo>
                  <a:pt x="447039" y="245110"/>
                </a:lnTo>
                <a:lnTo>
                  <a:pt x="4470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100579" y="464820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0" y="326389"/>
                </a:moveTo>
                <a:lnTo>
                  <a:pt x="0" y="81280"/>
                </a:lnTo>
                <a:lnTo>
                  <a:pt x="81280" y="0"/>
                </a:lnTo>
                <a:lnTo>
                  <a:pt x="447039" y="0"/>
                </a:lnTo>
                <a:lnTo>
                  <a:pt x="447039" y="245110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10057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54762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100579" y="464820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447039" y="0"/>
                </a:moveTo>
                <a:lnTo>
                  <a:pt x="81280" y="0"/>
                </a:lnTo>
                <a:lnTo>
                  <a:pt x="0" y="81280"/>
                </a:lnTo>
                <a:lnTo>
                  <a:pt x="364489" y="81280"/>
                </a:lnTo>
                <a:lnTo>
                  <a:pt x="44703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100579" y="464820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0" y="81280"/>
                </a:moveTo>
                <a:lnTo>
                  <a:pt x="81280" y="0"/>
                </a:lnTo>
                <a:lnTo>
                  <a:pt x="447039" y="0"/>
                </a:lnTo>
                <a:lnTo>
                  <a:pt x="364489" y="81280"/>
                </a:lnTo>
                <a:lnTo>
                  <a:pt x="0" y="812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10057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54762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465070" y="464820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82550" y="0"/>
                </a:moveTo>
                <a:lnTo>
                  <a:pt x="0" y="81280"/>
                </a:lnTo>
                <a:lnTo>
                  <a:pt x="0" y="326389"/>
                </a:lnTo>
                <a:lnTo>
                  <a:pt x="82550" y="245110"/>
                </a:lnTo>
                <a:lnTo>
                  <a:pt x="825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465070" y="464820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0" y="326389"/>
                </a:moveTo>
                <a:lnTo>
                  <a:pt x="0" y="81280"/>
                </a:lnTo>
                <a:lnTo>
                  <a:pt x="82550" y="0"/>
                </a:lnTo>
                <a:lnTo>
                  <a:pt x="82550" y="245110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10057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54762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865120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45769" y="0"/>
                </a:moveTo>
                <a:lnTo>
                  <a:pt x="81280" y="0"/>
                </a:lnTo>
                <a:lnTo>
                  <a:pt x="0" y="81280"/>
                </a:lnTo>
                <a:lnTo>
                  <a:pt x="0" y="326389"/>
                </a:lnTo>
                <a:lnTo>
                  <a:pt x="364490" y="326389"/>
                </a:lnTo>
                <a:lnTo>
                  <a:pt x="445769" y="245110"/>
                </a:lnTo>
                <a:lnTo>
                  <a:pt x="44576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865120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0" y="326389"/>
                </a:moveTo>
                <a:lnTo>
                  <a:pt x="0" y="81280"/>
                </a:lnTo>
                <a:lnTo>
                  <a:pt x="81280" y="0"/>
                </a:lnTo>
                <a:lnTo>
                  <a:pt x="445769" y="0"/>
                </a:lnTo>
                <a:lnTo>
                  <a:pt x="445769" y="245110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86512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31089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865120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445769" y="0"/>
                </a:moveTo>
                <a:lnTo>
                  <a:pt x="81280" y="0"/>
                </a:lnTo>
                <a:lnTo>
                  <a:pt x="0" y="81280"/>
                </a:lnTo>
                <a:lnTo>
                  <a:pt x="364490" y="81280"/>
                </a:lnTo>
                <a:lnTo>
                  <a:pt x="44576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865120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0" y="81280"/>
                </a:moveTo>
                <a:lnTo>
                  <a:pt x="81280" y="0"/>
                </a:lnTo>
                <a:lnTo>
                  <a:pt x="445769" y="0"/>
                </a:lnTo>
                <a:lnTo>
                  <a:pt x="364490" y="81280"/>
                </a:lnTo>
                <a:lnTo>
                  <a:pt x="0" y="812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86512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31089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229610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79" y="0"/>
                </a:moveTo>
                <a:lnTo>
                  <a:pt x="0" y="81280"/>
                </a:lnTo>
                <a:lnTo>
                  <a:pt x="0" y="326389"/>
                </a:lnTo>
                <a:lnTo>
                  <a:pt x="81279" y="245110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229610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80"/>
                </a:lnTo>
                <a:lnTo>
                  <a:pt x="81279" y="0"/>
                </a:lnTo>
                <a:lnTo>
                  <a:pt x="81279" y="245110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86512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31089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564890" y="464820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447039" y="0"/>
                </a:moveTo>
                <a:lnTo>
                  <a:pt x="81280" y="0"/>
                </a:lnTo>
                <a:lnTo>
                  <a:pt x="0" y="81280"/>
                </a:lnTo>
                <a:lnTo>
                  <a:pt x="0" y="326389"/>
                </a:lnTo>
                <a:lnTo>
                  <a:pt x="365760" y="326389"/>
                </a:lnTo>
                <a:lnTo>
                  <a:pt x="447039" y="245110"/>
                </a:lnTo>
                <a:lnTo>
                  <a:pt x="4470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564890" y="464820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0" y="326389"/>
                </a:moveTo>
                <a:lnTo>
                  <a:pt x="0" y="81280"/>
                </a:lnTo>
                <a:lnTo>
                  <a:pt x="81280" y="0"/>
                </a:lnTo>
                <a:lnTo>
                  <a:pt x="447039" y="0"/>
                </a:lnTo>
                <a:lnTo>
                  <a:pt x="447039" y="245110"/>
                </a:lnTo>
                <a:lnTo>
                  <a:pt x="36576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56489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01192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564890" y="464820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447039" y="0"/>
                </a:moveTo>
                <a:lnTo>
                  <a:pt x="81280" y="0"/>
                </a:lnTo>
                <a:lnTo>
                  <a:pt x="0" y="81280"/>
                </a:lnTo>
                <a:lnTo>
                  <a:pt x="365760" y="81280"/>
                </a:lnTo>
                <a:lnTo>
                  <a:pt x="44703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564890" y="464820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0" y="81280"/>
                </a:moveTo>
                <a:lnTo>
                  <a:pt x="81280" y="0"/>
                </a:lnTo>
                <a:lnTo>
                  <a:pt x="447039" y="0"/>
                </a:lnTo>
                <a:lnTo>
                  <a:pt x="365760" y="81280"/>
                </a:lnTo>
                <a:lnTo>
                  <a:pt x="0" y="812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56489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01192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930650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79" y="0"/>
                </a:moveTo>
                <a:lnTo>
                  <a:pt x="0" y="81280"/>
                </a:lnTo>
                <a:lnTo>
                  <a:pt x="0" y="326389"/>
                </a:lnTo>
                <a:lnTo>
                  <a:pt x="81279" y="245110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930650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80"/>
                </a:lnTo>
                <a:lnTo>
                  <a:pt x="81279" y="0"/>
                </a:lnTo>
                <a:lnTo>
                  <a:pt x="81279" y="245110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356489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01192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71500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69" h="326389">
                <a:moveTo>
                  <a:pt x="445769" y="0"/>
                </a:moveTo>
                <a:lnTo>
                  <a:pt x="81279" y="0"/>
                </a:lnTo>
                <a:lnTo>
                  <a:pt x="0" y="81280"/>
                </a:lnTo>
                <a:lnTo>
                  <a:pt x="0" y="326389"/>
                </a:lnTo>
                <a:lnTo>
                  <a:pt x="364490" y="326389"/>
                </a:lnTo>
                <a:lnTo>
                  <a:pt x="445769" y="245110"/>
                </a:lnTo>
                <a:lnTo>
                  <a:pt x="44576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71500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69" h="326389">
                <a:moveTo>
                  <a:pt x="0" y="326389"/>
                </a:moveTo>
                <a:lnTo>
                  <a:pt x="0" y="81280"/>
                </a:lnTo>
                <a:lnTo>
                  <a:pt x="81279" y="0"/>
                </a:lnTo>
                <a:lnTo>
                  <a:pt x="445769" y="0"/>
                </a:lnTo>
                <a:lnTo>
                  <a:pt x="445769" y="245110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715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01726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71500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69" h="81279">
                <a:moveTo>
                  <a:pt x="445769" y="0"/>
                </a:moveTo>
                <a:lnTo>
                  <a:pt x="81279" y="0"/>
                </a:lnTo>
                <a:lnTo>
                  <a:pt x="0" y="81280"/>
                </a:lnTo>
                <a:lnTo>
                  <a:pt x="364490" y="81280"/>
                </a:lnTo>
                <a:lnTo>
                  <a:pt x="44576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71500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69" h="81279">
                <a:moveTo>
                  <a:pt x="0" y="81280"/>
                </a:moveTo>
                <a:lnTo>
                  <a:pt x="81279" y="0"/>
                </a:lnTo>
                <a:lnTo>
                  <a:pt x="445769" y="0"/>
                </a:lnTo>
                <a:lnTo>
                  <a:pt x="364490" y="81280"/>
                </a:lnTo>
                <a:lnTo>
                  <a:pt x="0" y="812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715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01726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35989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80" h="326389">
                <a:moveTo>
                  <a:pt x="81279" y="0"/>
                </a:moveTo>
                <a:lnTo>
                  <a:pt x="0" y="81280"/>
                </a:lnTo>
                <a:lnTo>
                  <a:pt x="0" y="326389"/>
                </a:lnTo>
                <a:lnTo>
                  <a:pt x="81279" y="245110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935989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80" h="326389">
                <a:moveTo>
                  <a:pt x="0" y="326389"/>
                </a:moveTo>
                <a:lnTo>
                  <a:pt x="0" y="81280"/>
                </a:lnTo>
                <a:lnTo>
                  <a:pt x="81279" y="0"/>
                </a:lnTo>
                <a:lnTo>
                  <a:pt x="81279" y="245110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715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01726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724400" y="2362200"/>
            <a:ext cx="3886200" cy="2743200"/>
          </a:xfrm>
          <a:custGeom>
            <a:avLst/>
            <a:gdLst/>
            <a:ahLst/>
            <a:cxnLst/>
            <a:rect l="l" t="t" r="r" b="b"/>
            <a:pathLst>
              <a:path w="3886200" h="2743200">
                <a:moveTo>
                  <a:pt x="3886200" y="0"/>
                </a:moveTo>
                <a:lnTo>
                  <a:pt x="0" y="0"/>
                </a:lnTo>
                <a:lnTo>
                  <a:pt x="0" y="2743200"/>
                </a:lnTo>
                <a:lnTo>
                  <a:pt x="3886200" y="2743200"/>
                </a:lnTo>
                <a:lnTo>
                  <a:pt x="3886200" y="0"/>
                </a:lnTo>
                <a:close/>
              </a:path>
            </a:pathLst>
          </a:custGeom>
          <a:solidFill>
            <a:srgbClr val="158A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724400" y="2362200"/>
            <a:ext cx="3886200" cy="2743200"/>
          </a:xfrm>
          <a:custGeom>
            <a:avLst/>
            <a:gdLst/>
            <a:ahLst/>
            <a:cxnLst/>
            <a:rect l="l" t="t" r="r" b="b"/>
            <a:pathLst>
              <a:path w="3886200" h="2743200">
                <a:moveTo>
                  <a:pt x="1943100" y="2743200"/>
                </a:moveTo>
                <a:lnTo>
                  <a:pt x="0" y="2743200"/>
                </a:lnTo>
                <a:lnTo>
                  <a:pt x="0" y="0"/>
                </a:lnTo>
                <a:lnTo>
                  <a:pt x="3886200" y="0"/>
                </a:lnTo>
                <a:lnTo>
                  <a:pt x="3886200" y="2743200"/>
                </a:lnTo>
                <a:lnTo>
                  <a:pt x="1943100" y="27432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979670" y="2557779"/>
            <a:ext cx="317500" cy="326390"/>
          </a:xfrm>
          <a:custGeom>
            <a:avLst/>
            <a:gdLst/>
            <a:ahLst/>
            <a:cxnLst/>
            <a:rect l="l" t="t" r="r" b="b"/>
            <a:pathLst>
              <a:path w="317500" h="326389">
                <a:moveTo>
                  <a:pt x="158750" y="0"/>
                </a:moveTo>
                <a:lnTo>
                  <a:pt x="115681" y="5697"/>
                </a:lnTo>
                <a:lnTo>
                  <a:pt x="77517" y="21872"/>
                </a:lnTo>
                <a:lnTo>
                  <a:pt x="45561" y="47148"/>
                </a:lnTo>
                <a:lnTo>
                  <a:pt x="21119" y="80151"/>
                </a:lnTo>
                <a:lnTo>
                  <a:pt x="5497" y="119503"/>
                </a:lnTo>
                <a:lnTo>
                  <a:pt x="0" y="163830"/>
                </a:lnTo>
                <a:lnTo>
                  <a:pt x="5497" y="208062"/>
                </a:lnTo>
                <a:lnTo>
                  <a:pt x="21119" y="247179"/>
                </a:lnTo>
                <a:lnTo>
                  <a:pt x="45561" y="279876"/>
                </a:lnTo>
                <a:lnTo>
                  <a:pt x="77517" y="304847"/>
                </a:lnTo>
                <a:lnTo>
                  <a:pt x="115681" y="320786"/>
                </a:lnTo>
                <a:lnTo>
                  <a:pt x="158750" y="326390"/>
                </a:lnTo>
                <a:lnTo>
                  <a:pt x="201818" y="320786"/>
                </a:lnTo>
                <a:lnTo>
                  <a:pt x="239982" y="304847"/>
                </a:lnTo>
                <a:lnTo>
                  <a:pt x="271938" y="279876"/>
                </a:lnTo>
                <a:lnTo>
                  <a:pt x="296380" y="247179"/>
                </a:lnTo>
                <a:lnTo>
                  <a:pt x="312002" y="208062"/>
                </a:lnTo>
                <a:lnTo>
                  <a:pt x="317500" y="163830"/>
                </a:lnTo>
                <a:lnTo>
                  <a:pt x="312002" y="119503"/>
                </a:lnTo>
                <a:lnTo>
                  <a:pt x="296380" y="80151"/>
                </a:lnTo>
                <a:lnTo>
                  <a:pt x="271938" y="47148"/>
                </a:lnTo>
                <a:lnTo>
                  <a:pt x="239982" y="21872"/>
                </a:lnTo>
                <a:lnTo>
                  <a:pt x="201818" y="5697"/>
                </a:lnTo>
                <a:lnTo>
                  <a:pt x="15875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979670" y="2557779"/>
            <a:ext cx="317500" cy="326390"/>
          </a:xfrm>
          <a:custGeom>
            <a:avLst/>
            <a:gdLst/>
            <a:ahLst/>
            <a:cxnLst/>
            <a:rect l="l" t="t" r="r" b="b"/>
            <a:pathLst>
              <a:path w="317500" h="326389">
                <a:moveTo>
                  <a:pt x="158750" y="0"/>
                </a:moveTo>
                <a:lnTo>
                  <a:pt x="201818" y="5697"/>
                </a:lnTo>
                <a:lnTo>
                  <a:pt x="239982" y="21872"/>
                </a:lnTo>
                <a:lnTo>
                  <a:pt x="271938" y="47148"/>
                </a:lnTo>
                <a:lnTo>
                  <a:pt x="296380" y="80151"/>
                </a:lnTo>
                <a:lnTo>
                  <a:pt x="312002" y="119503"/>
                </a:lnTo>
                <a:lnTo>
                  <a:pt x="317500" y="163830"/>
                </a:lnTo>
                <a:lnTo>
                  <a:pt x="312002" y="208062"/>
                </a:lnTo>
                <a:lnTo>
                  <a:pt x="296380" y="247179"/>
                </a:lnTo>
                <a:lnTo>
                  <a:pt x="271938" y="279876"/>
                </a:lnTo>
                <a:lnTo>
                  <a:pt x="239982" y="304847"/>
                </a:lnTo>
                <a:lnTo>
                  <a:pt x="201818" y="320786"/>
                </a:lnTo>
                <a:lnTo>
                  <a:pt x="158750" y="326390"/>
                </a:lnTo>
                <a:lnTo>
                  <a:pt x="115681" y="320786"/>
                </a:lnTo>
                <a:lnTo>
                  <a:pt x="77517" y="304847"/>
                </a:lnTo>
                <a:lnTo>
                  <a:pt x="45561" y="279876"/>
                </a:lnTo>
                <a:lnTo>
                  <a:pt x="21119" y="247179"/>
                </a:lnTo>
                <a:lnTo>
                  <a:pt x="5497" y="208062"/>
                </a:lnTo>
                <a:lnTo>
                  <a:pt x="0" y="163830"/>
                </a:lnTo>
                <a:lnTo>
                  <a:pt x="5497" y="119503"/>
                </a:lnTo>
                <a:lnTo>
                  <a:pt x="21119" y="80151"/>
                </a:lnTo>
                <a:lnTo>
                  <a:pt x="45561" y="47148"/>
                </a:lnTo>
                <a:lnTo>
                  <a:pt x="77517" y="21872"/>
                </a:lnTo>
                <a:lnTo>
                  <a:pt x="115681" y="5697"/>
                </a:lnTo>
                <a:lnTo>
                  <a:pt x="1587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97967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29717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06984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5400" y="34289"/>
                </a:lnTo>
                <a:lnTo>
                  <a:pt x="33020" y="26670"/>
                </a:lnTo>
                <a:lnTo>
                  <a:pt x="3302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06984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5400" y="0"/>
                </a:lnTo>
                <a:lnTo>
                  <a:pt x="33020" y="7620"/>
                </a:lnTo>
                <a:lnTo>
                  <a:pt x="33020" y="16510"/>
                </a:lnTo>
                <a:lnTo>
                  <a:pt x="33020" y="26670"/>
                </a:lnTo>
                <a:lnTo>
                  <a:pt x="25400" y="34289"/>
                </a:lnTo>
                <a:lnTo>
                  <a:pt x="16510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97967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29717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172709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6669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89"/>
                </a:lnTo>
                <a:lnTo>
                  <a:pt x="26669" y="34289"/>
                </a:lnTo>
                <a:lnTo>
                  <a:pt x="33019" y="26670"/>
                </a:lnTo>
                <a:lnTo>
                  <a:pt x="33019" y="7620"/>
                </a:lnTo>
                <a:lnTo>
                  <a:pt x="2666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172709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6669" y="0"/>
                </a:lnTo>
                <a:lnTo>
                  <a:pt x="33019" y="7620"/>
                </a:lnTo>
                <a:lnTo>
                  <a:pt x="33019" y="16510"/>
                </a:lnTo>
                <a:lnTo>
                  <a:pt x="33019" y="26670"/>
                </a:lnTo>
                <a:lnTo>
                  <a:pt x="26669" y="34289"/>
                </a:lnTo>
                <a:lnTo>
                  <a:pt x="16510" y="34289"/>
                </a:lnTo>
                <a:lnTo>
                  <a:pt x="7619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97967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29717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050790" y="2792729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3100" y="17145"/>
                </a:lnTo>
                <a:lnTo>
                  <a:pt x="87630" y="22860"/>
                </a:lnTo>
                <a:lnTo>
                  <a:pt x="132159" y="17145"/>
                </a:lnTo>
                <a:lnTo>
                  <a:pt x="175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97967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29717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914900" y="295021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45770" y="0"/>
                </a:moveTo>
                <a:lnTo>
                  <a:pt x="81279" y="0"/>
                </a:lnTo>
                <a:lnTo>
                  <a:pt x="0" y="81279"/>
                </a:lnTo>
                <a:lnTo>
                  <a:pt x="0" y="326389"/>
                </a:lnTo>
                <a:lnTo>
                  <a:pt x="364489" y="326389"/>
                </a:lnTo>
                <a:lnTo>
                  <a:pt x="445770" y="243839"/>
                </a:lnTo>
                <a:lnTo>
                  <a:pt x="4457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914900" y="295021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445770" y="0"/>
                </a:lnTo>
                <a:lnTo>
                  <a:pt x="445770" y="243839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91490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36067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914900" y="295021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80">
                <a:moveTo>
                  <a:pt x="445770" y="0"/>
                </a:moveTo>
                <a:lnTo>
                  <a:pt x="81279" y="0"/>
                </a:lnTo>
                <a:lnTo>
                  <a:pt x="0" y="81279"/>
                </a:lnTo>
                <a:lnTo>
                  <a:pt x="364489" y="81279"/>
                </a:lnTo>
                <a:lnTo>
                  <a:pt x="44577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914900" y="295021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80">
                <a:moveTo>
                  <a:pt x="0" y="81279"/>
                </a:moveTo>
                <a:lnTo>
                  <a:pt x="81279" y="0"/>
                </a:lnTo>
                <a:lnTo>
                  <a:pt x="445770" y="0"/>
                </a:lnTo>
                <a:lnTo>
                  <a:pt x="364489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91490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36067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279390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80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80" y="243839"/>
                </a:lnTo>
                <a:lnTo>
                  <a:pt x="8128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279390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79"/>
                </a:lnTo>
                <a:lnTo>
                  <a:pt x="81280" y="0"/>
                </a:lnTo>
                <a:lnTo>
                  <a:pt x="81280" y="24383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91490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36067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908290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70" h="327660">
                <a:moveTo>
                  <a:pt x="160019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30"/>
                </a:lnTo>
                <a:lnTo>
                  <a:pt x="5591" y="208156"/>
                </a:lnTo>
                <a:lnTo>
                  <a:pt x="21448" y="247508"/>
                </a:lnTo>
                <a:lnTo>
                  <a:pt x="46196" y="280511"/>
                </a:lnTo>
                <a:lnTo>
                  <a:pt x="78457" y="305787"/>
                </a:lnTo>
                <a:lnTo>
                  <a:pt x="116857" y="321962"/>
                </a:lnTo>
                <a:lnTo>
                  <a:pt x="160019" y="327660"/>
                </a:lnTo>
                <a:lnTo>
                  <a:pt x="203088" y="321962"/>
                </a:lnTo>
                <a:lnTo>
                  <a:pt x="241252" y="305787"/>
                </a:lnTo>
                <a:lnTo>
                  <a:pt x="273208" y="280511"/>
                </a:lnTo>
                <a:lnTo>
                  <a:pt x="297650" y="247508"/>
                </a:lnTo>
                <a:lnTo>
                  <a:pt x="313272" y="208156"/>
                </a:lnTo>
                <a:lnTo>
                  <a:pt x="318769" y="163830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1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908290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70" h="327660">
                <a:moveTo>
                  <a:pt x="160019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69" y="163830"/>
                </a:lnTo>
                <a:lnTo>
                  <a:pt x="313272" y="208156"/>
                </a:lnTo>
                <a:lnTo>
                  <a:pt x="297650" y="247508"/>
                </a:lnTo>
                <a:lnTo>
                  <a:pt x="273208" y="280511"/>
                </a:lnTo>
                <a:lnTo>
                  <a:pt x="241252" y="305787"/>
                </a:lnTo>
                <a:lnTo>
                  <a:pt x="203088" y="321962"/>
                </a:lnTo>
                <a:lnTo>
                  <a:pt x="160019" y="327660"/>
                </a:lnTo>
                <a:lnTo>
                  <a:pt x="116857" y="321962"/>
                </a:lnTo>
                <a:lnTo>
                  <a:pt x="78457" y="305787"/>
                </a:lnTo>
                <a:lnTo>
                  <a:pt x="46196" y="280511"/>
                </a:lnTo>
                <a:lnTo>
                  <a:pt x="21448" y="247508"/>
                </a:lnTo>
                <a:lnTo>
                  <a:pt x="5591" y="208156"/>
                </a:lnTo>
                <a:lnTo>
                  <a:pt x="0" y="163830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90829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22833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99973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5400" y="34289"/>
                </a:lnTo>
                <a:lnTo>
                  <a:pt x="33020" y="26669"/>
                </a:lnTo>
                <a:lnTo>
                  <a:pt x="33020" y="7619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99973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5400" y="0"/>
                </a:lnTo>
                <a:lnTo>
                  <a:pt x="33020" y="7619"/>
                </a:lnTo>
                <a:lnTo>
                  <a:pt x="33020" y="16510"/>
                </a:lnTo>
                <a:lnTo>
                  <a:pt x="33020" y="26669"/>
                </a:lnTo>
                <a:lnTo>
                  <a:pt x="25400" y="34289"/>
                </a:lnTo>
                <a:lnTo>
                  <a:pt x="16510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90829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22833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102600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7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69"/>
                </a:lnTo>
                <a:lnTo>
                  <a:pt x="34290" y="7619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102600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6509" y="0"/>
                </a:moveTo>
                <a:lnTo>
                  <a:pt x="26670" y="0"/>
                </a:lnTo>
                <a:lnTo>
                  <a:pt x="34290" y="7619"/>
                </a:lnTo>
                <a:lnTo>
                  <a:pt x="34290" y="16510"/>
                </a:lnTo>
                <a:lnTo>
                  <a:pt x="34290" y="26669"/>
                </a:lnTo>
                <a:lnTo>
                  <a:pt x="26670" y="34289"/>
                </a:lnTo>
                <a:lnTo>
                  <a:pt x="16509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90829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22833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980680" y="364109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59" h="22860">
                <a:moveTo>
                  <a:pt x="0" y="0"/>
                </a:moveTo>
                <a:lnTo>
                  <a:pt x="42922" y="17144"/>
                </a:lnTo>
                <a:lnTo>
                  <a:pt x="87153" y="22859"/>
                </a:lnTo>
                <a:lnTo>
                  <a:pt x="131623" y="17144"/>
                </a:lnTo>
                <a:lnTo>
                  <a:pt x="175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90829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22833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979670" y="4255770"/>
            <a:ext cx="317500" cy="326390"/>
          </a:xfrm>
          <a:custGeom>
            <a:avLst/>
            <a:gdLst/>
            <a:ahLst/>
            <a:cxnLst/>
            <a:rect l="l" t="t" r="r" b="b"/>
            <a:pathLst>
              <a:path w="317500" h="326389">
                <a:moveTo>
                  <a:pt x="158750" y="0"/>
                </a:moveTo>
                <a:lnTo>
                  <a:pt x="115681" y="5697"/>
                </a:lnTo>
                <a:lnTo>
                  <a:pt x="77517" y="21872"/>
                </a:lnTo>
                <a:lnTo>
                  <a:pt x="45561" y="47148"/>
                </a:lnTo>
                <a:lnTo>
                  <a:pt x="21119" y="80151"/>
                </a:lnTo>
                <a:lnTo>
                  <a:pt x="5497" y="119503"/>
                </a:lnTo>
                <a:lnTo>
                  <a:pt x="0" y="163829"/>
                </a:lnTo>
                <a:lnTo>
                  <a:pt x="5497" y="208062"/>
                </a:lnTo>
                <a:lnTo>
                  <a:pt x="21119" y="247179"/>
                </a:lnTo>
                <a:lnTo>
                  <a:pt x="45561" y="279876"/>
                </a:lnTo>
                <a:lnTo>
                  <a:pt x="77517" y="304847"/>
                </a:lnTo>
                <a:lnTo>
                  <a:pt x="115681" y="320786"/>
                </a:lnTo>
                <a:lnTo>
                  <a:pt x="158750" y="326389"/>
                </a:lnTo>
                <a:lnTo>
                  <a:pt x="201818" y="320786"/>
                </a:lnTo>
                <a:lnTo>
                  <a:pt x="239982" y="304847"/>
                </a:lnTo>
                <a:lnTo>
                  <a:pt x="271938" y="279876"/>
                </a:lnTo>
                <a:lnTo>
                  <a:pt x="296380" y="247179"/>
                </a:lnTo>
                <a:lnTo>
                  <a:pt x="312002" y="208062"/>
                </a:lnTo>
                <a:lnTo>
                  <a:pt x="317500" y="163829"/>
                </a:lnTo>
                <a:lnTo>
                  <a:pt x="312002" y="119503"/>
                </a:lnTo>
                <a:lnTo>
                  <a:pt x="296380" y="80151"/>
                </a:lnTo>
                <a:lnTo>
                  <a:pt x="271938" y="47148"/>
                </a:lnTo>
                <a:lnTo>
                  <a:pt x="239982" y="21872"/>
                </a:lnTo>
                <a:lnTo>
                  <a:pt x="201818" y="5697"/>
                </a:lnTo>
                <a:lnTo>
                  <a:pt x="15875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979670" y="4255770"/>
            <a:ext cx="317500" cy="326390"/>
          </a:xfrm>
          <a:custGeom>
            <a:avLst/>
            <a:gdLst/>
            <a:ahLst/>
            <a:cxnLst/>
            <a:rect l="l" t="t" r="r" b="b"/>
            <a:pathLst>
              <a:path w="317500" h="326389">
                <a:moveTo>
                  <a:pt x="158750" y="0"/>
                </a:moveTo>
                <a:lnTo>
                  <a:pt x="201818" y="5697"/>
                </a:lnTo>
                <a:lnTo>
                  <a:pt x="239982" y="21872"/>
                </a:lnTo>
                <a:lnTo>
                  <a:pt x="271938" y="47148"/>
                </a:lnTo>
                <a:lnTo>
                  <a:pt x="296380" y="80151"/>
                </a:lnTo>
                <a:lnTo>
                  <a:pt x="312002" y="119503"/>
                </a:lnTo>
                <a:lnTo>
                  <a:pt x="317500" y="163829"/>
                </a:lnTo>
                <a:lnTo>
                  <a:pt x="312002" y="208062"/>
                </a:lnTo>
                <a:lnTo>
                  <a:pt x="296380" y="247179"/>
                </a:lnTo>
                <a:lnTo>
                  <a:pt x="271938" y="279876"/>
                </a:lnTo>
                <a:lnTo>
                  <a:pt x="239982" y="304847"/>
                </a:lnTo>
                <a:lnTo>
                  <a:pt x="201818" y="320786"/>
                </a:lnTo>
                <a:lnTo>
                  <a:pt x="158750" y="326389"/>
                </a:lnTo>
                <a:lnTo>
                  <a:pt x="115681" y="320786"/>
                </a:lnTo>
                <a:lnTo>
                  <a:pt x="77517" y="304847"/>
                </a:lnTo>
                <a:lnTo>
                  <a:pt x="45561" y="279876"/>
                </a:lnTo>
                <a:lnTo>
                  <a:pt x="21119" y="247179"/>
                </a:lnTo>
                <a:lnTo>
                  <a:pt x="5497" y="208062"/>
                </a:lnTo>
                <a:lnTo>
                  <a:pt x="0" y="163829"/>
                </a:lnTo>
                <a:lnTo>
                  <a:pt x="5497" y="119503"/>
                </a:lnTo>
                <a:lnTo>
                  <a:pt x="21119" y="80151"/>
                </a:lnTo>
                <a:lnTo>
                  <a:pt x="45561" y="47148"/>
                </a:lnTo>
                <a:lnTo>
                  <a:pt x="77517" y="21872"/>
                </a:lnTo>
                <a:lnTo>
                  <a:pt x="115681" y="5697"/>
                </a:lnTo>
                <a:lnTo>
                  <a:pt x="1587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97967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29717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06984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90"/>
                </a:lnTo>
                <a:lnTo>
                  <a:pt x="25400" y="34290"/>
                </a:lnTo>
                <a:lnTo>
                  <a:pt x="33020" y="26670"/>
                </a:lnTo>
                <a:lnTo>
                  <a:pt x="3302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06984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5400" y="0"/>
                </a:lnTo>
                <a:lnTo>
                  <a:pt x="33020" y="7620"/>
                </a:lnTo>
                <a:lnTo>
                  <a:pt x="33020" y="16510"/>
                </a:lnTo>
                <a:lnTo>
                  <a:pt x="33020" y="26670"/>
                </a:lnTo>
                <a:lnTo>
                  <a:pt x="25400" y="34290"/>
                </a:lnTo>
                <a:lnTo>
                  <a:pt x="16510" y="34290"/>
                </a:lnTo>
                <a:lnTo>
                  <a:pt x="762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97967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29717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172709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6669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90"/>
                </a:lnTo>
                <a:lnTo>
                  <a:pt x="26669" y="34290"/>
                </a:lnTo>
                <a:lnTo>
                  <a:pt x="33019" y="26670"/>
                </a:lnTo>
                <a:lnTo>
                  <a:pt x="33019" y="7620"/>
                </a:lnTo>
                <a:lnTo>
                  <a:pt x="2666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172709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6669" y="0"/>
                </a:lnTo>
                <a:lnTo>
                  <a:pt x="33019" y="7620"/>
                </a:lnTo>
                <a:lnTo>
                  <a:pt x="33019" y="16510"/>
                </a:lnTo>
                <a:lnTo>
                  <a:pt x="33019" y="26670"/>
                </a:lnTo>
                <a:lnTo>
                  <a:pt x="26669" y="34290"/>
                </a:lnTo>
                <a:lnTo>
                  <a:pt x="16510" y="34290"/>
                </a:lnTo>
                <a:lnTo>
                  <a:pt x="7619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97967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29717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050790" y="449072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3100" y="17144"/>
                </a:lnTo>
                <a:lnTo>
                  <a:pt x="87630" y="22859"/>
                </a:lnTo>
                <a:lnTo>
                  <a:pt x="132159" y="17144"/>
                </a:lnTo>
                <a:lnTo>
                  <a:pt x="175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97967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29717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272019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70" h="327660">
                <a:moveTo>
                  <a:pt x="160020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30"/>
                </a:lnTo>
                <a:lnTo>
                  <a:pt x="5591" y="208156"/>
                </a:lnTo>
                <a:lnTo>
                  <a:pt x="21448" y="247508"/>
                </a:lnTo>
                <a:lnTo>
                  <a:pt x="46196" y="280511"/>
                </a:lnTo>
                <a:lnTo>
                  <a:pt x="78457" y="305787"/>
                </a:lnTo>
                <a:lnTo>
                  <a:pt x="116857" y="321962"/>
                </a:lnTo>
                <a:lnTo>
                  <a:pt x="160020" y="327660"/>
                </a:lnTo>
                <a:lnTo>
                  <a:pt x="202647" y="321962"/>
                </a:lnTo>
                <a:lnTo>
                  <a:pt x="240688" y="305787"/>
                </a:lnTo>
                <a:lnTo>
                  <a:pt x="272732" y="280511"/>
                </a:lnTo>
                <a:lnTo>
                  <a:pt x="297368" y="247508"/>
                </a:lnTo>
                <a:lnTo>
                  <a:pt x="313184" y="208156"/>
                </a:lnTo>
                <a:lnTo>
                  <a:pt x="318770" y="163830"/>
                </a:lnTo>
                <a:lnTo>
                  <a:pt x="313184" y="119503"/>
                </a:lnTo>
                <a:lnTo>
                  <a:pt x="297368" y="80151"/>
                </a:lnTo>
                <a:lnTo>
                  <a:pt x="272732" y="47148"/>
                </a:lnTo>
                <a:lnTo>
                  <a:pt x="240688" y="21872"/>
                </a:lnTo>
                <a:lnTo>
                  <a:pt x="202647" y="5697"/>
                </a:lnTo>
                <a:lnTo>
                  <a:pt x="16002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272019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70" h="327660">
                <a:moveTo>
                  <a:pt x="160020" y="0"/>
                </a:moveTo>
                <a:lnTo>
                  <a:pt x="202647" y="5697"/>
                </a:lnTo>
                <a:lnTo>
                  <a:pt x="240688" y="21872"/>
                </a:lnTo>
                <a:lnTo>
                  <a:pt x="272732" y="47148"/>
                </a:lnTo>
                <a:lnTo>
                  <a:pt x="297368" y="80151"/>
                </a:lnTo>
                <a:lnTo>
                  <a:pt x="313184" y="119503"/>
                </a:lnTo>
                <a:lnTo>
                  <a:pt x="318770" y="163830"/>
                </a:lnTo>
                <a:lnTo>
                  <a:pt x="313184" y="208156"/>
                </a:lnTo>
                <a:lnTo>
                  <a:pt x="297368" y="247508"/>
                </a:lnTo>
                <a:lnTo>
                  <a:pt x="272732" y="280511"/>
                </a:lnTo>
                <a:lnTo>
                  <a:pt x="240688" y="305787"/>
                </a:lnTo>
                <a:lnTo>
                  <a:pt x="202647" y="321962"/>
                </a:lnTo>
                <a:lnTo>
                  <a:pt x="160020" y="327660"/>
                </a:lnTo>
                <a:lnTo>
                  <a:pt x="116857" y="321962"/>
                </a:lnTo>
                <a:lnTo>
                  <a:pt x="78457" y="305787"/>
                </a:lnTo>
                <a:lnTo>
                  <a:pt x="46196" y="280511"/>
                </a:lnTo>
                <a:lnTo>
                  <a:pt x="21448" y="247508"/>
                </a:lnTo>
                <a:lnTo>
                  <a:pt x="5591" y="208156"/>
                </a:lnTo>
                <a:lnTo>
                  <a:pt x="0" y="163830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27201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59079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362190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69" y="0"/>
                </a:moveTo>
                <a:lnTo>
                  <a:pt x="7619" y="0"/>
                </a:lnTo>
                <a:lnTo>
                  <a:pt x="0" y="7619"/>
                </a:lnTo>
                <a:lnTo>
                  <a:pt x="0" y="26669"/>
                </a:lnTo>
                <a:lnTo>
                  <a:pt x="7619" y="34289"/>
                </a:lnTo>
                <a:lnTo>
                  <a:pt x="26669" y="34289"/>
                </a:lnTo>
                <a:lnTo>
                  <a:pt x="34289" y="26669"/>
                </a:lnTo>
                <a:lnTo>
                  <a:pt x="34289" y="7619"/>
                </a:lnTo>
                <a:lnTo>
                  <a:pt x="2666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362190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79" y="0"/>
                </a:moveTo>
                <a:lnTo>
                  <a:pt x="26669" y="0"/>
                </a:lnTo>
                <a:lnTo>
                  <a:pt x="34289" y="7619"/>
                </a:lnTo>
                <a:lnTo>
                  <a:pt x="34289" y="16510"/>
                </a:lnTo>
                <a:lnTo>
                  <a:pt x="34289" y="26669"/>
                </a:lnTo>
                <a:lnTo>
                  <a:pt x="26669" y="34289"/>
                </a:lnTo>
                <a:lnTo>
                  <a:pt x="17779" y="34289"/>
                </a:lnTo>
                <a:lnTo>
                  <a:pt x="7619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19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27201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59079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465059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7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69"/>
                </a:lnTo>
                <a:lnTo>
                  <a:pt x="34290" y="7619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465059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80" y="0"/>
                </a:moveTo>
                <a:lnTo>
                  <a:pt x="26670" y="0"/>
                </a:lnTo>
                <a:lnTo>
                  <a:pt x="34290" y="7619"/>
                </a:lnTo>
                <a:lnTo>
                  <a:pt x="34290" y="16510"/>
                </a:lnTo>
                <a:lnTo>
                  <a:pt x="34290" y="26669"/>
                </a:lnTo>
                <a:lnTo>
                  <a:pt x="26670" y="34289"/>
                </a:lnTo>
                <a:lnTo>
                  <a:pt x="17780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77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27201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59079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344409" y="3641090"/>
            <a:ext cx="173990" cy="22860"/>
          </a:xfrm>
          <a:custGeom>
            <a:avLst/>
            <a:gdLst/>
            <a:ahLst/>
            <a:cxnLst/>
            <a:rect l="l" t="t" r="r" b="b"/>
            <a:pathLst>
              <a:path w="173990" h="22860">
                <a:moveTo>
                  <a:pt x="0" y="0"/>
                </a:moveTo>
                <a:lnTo>
                  <a:pt x="42902" y="17144"/>
                </a:lnTo>
                <a:lnTo>
                  <a:pt x="86995" y="22859"/>
                </a:lnTo>
                <a:lnTo>
                  <a:pt x="131087" y="17144"/>
                </a:lnTo>
                <a:lnTo>
                  <a:pt x="17399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272019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59079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507480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70" h="327660">
                <a:moveTo>
                  <a:pt x="160020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30"/>
                </a:lnTo>
                <a:lnTo>
                  <a:pt x="5591" y="208156"/>
                </a:lnTo>
                <a:lnTo>
                  <a:pt x="21448" y="247508"/>
                </a:lnTo>
                <a:lnTo>
                  <a:pt x="46196" y="280511"/>
                </a:lnTo>
                <a:lnTo>
                  <a:pt x="78457" y="305787"/>
                </a:lnTo>
                <a:lnTo>
                  <a:pt x="116857" y="321962"/>
                </a:lnTo>
                <a:lnTo>
                  <a:pt x="160020" y="327660"/>
                </a:lnTo>
                <a:lnTo>
                  <a:pt x="203088" y="321962"/>
                </a:lnTo>
                <a:lnTo>
                  <a:pt x="241252" y="305787"/>
                </a:lnTo>
                <a:lnTo>
                  <a:pt x="273208" y="280511"/>
                </a:lnTo>
                <a:lnTo>
                  <a:pt x="297650" y="247508"/>
                </a:lnTo>
                <a:lnTo>
                  <a:pt x="313272" y="208156"/>
                </a:lnTo>
                <a:lnTo>
                  <a:pt x="318770" y="163830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2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507480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70" h="327660">
                <a:moveTo>
                  <a:pt x="160020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70" y="163830"/>
                </a:lnTo>
                <a:lnTo>
                  <a:pt x="313272" y="208156"/>
                </a:lnTo>
                <a:lnTo>
                  <a:pt x="297650" y="247508"/>
                </a:lnTo>
                <a:lnTo>
                  <a:pt x="273208" y="280511"/>
                </a:lnTo>
                <a:lnTo>
                  <a:pt x="241252" y="305787"/>
                </a:lnTo>
                <a:lnTo>
                  <a:pt x="203088" y="321962"/>
                </a:lnTo>
                <a:lnTo>
                  <a:pt x="160020" y="327660"/>
                </a:lnTo>
                <a:lnTo>
                  <a:pt x="116857" y="321962"/>
                </a:lnTo>
                <a:lnTo>
                  <a:pt x="78457" y="305787"/>
                </a:lnTo>
                <a:lnTo>
                  <a:pt x="46196" y="280511"/>
                </a:lnTo>
                <a:lnTo>
                  <a:pt x="21448" y="247508"/>
                </a:lnTo>
                <a:lnTo>
                  <a:pt x="5591" y="208156"/>
                </a:lnTo>
                <a:lnTo>
                  <a:pt x="0" y="163830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50748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82625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598919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5400" y="34289"/>
                </a:lnTo>
                <a:lnTo>
                  <a:pt x="33020" y="26669"/>
                </a:lnTo>
                <a:lnTo>
                  <a:pt x="33020" y="7619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598919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09" y="0"/>
                </a:moveTo>
                <a:lnTo>
                  <a:pt x="25400" y="0"/>
                </a:lnTo>
                <a:lnTo>
                  <a:pt x="33020" y="7619"/>
                </a:lnTo>
                <a:lnTo>
                  <a:pt x="33020" y="16510"/>
                </a:lnTo>
                <a:lnTo>
                  <a:pt x="33020" y="26669"/>
                </a:lnTo>
                <a:lnTo>
                  <a:pt x="25400" y="34289"/>
                </a:lnTo>
                <a:lnTo>
                  <a:pt x="16509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50748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82625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70179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19" y="0"/>
                </a:lnTo>
                <a:lnTo>
                  <a:pt x="0" y="7619"/>
                </a:lnTo>
                <a:lnTo>
                  <a:pt x="0" y="26669"/>
                </a:lnTo>
                <a:lnTo>
                  <a:pt x="7619" y="34289"/>
                </a:lnTo>
                <a:lnTo>
                  <a:pt x="25400" y="34289"/>
                </a:lnTo>
                <a:lnTo>
                  <a:pt x="33019" y="26669"/>
                </a:lnTo>
                <a:lnTo>
                  <a:pt x="33019" y="7619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70179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09" y="0"/>
                </a:moveTo>
                <a:lnTo>
                  <a:pt x="25400" y="0"/>
                </a:lnTo>
                <a:lnTo>
                  <a:pt x="33019" y="7619"/>
                </a:lnTo>
                <a:lnTo>
                  <a:pt x="33019" y="16510"/>
                </a:lnTo>
                <a:lnTo>
                  <a:pt x="33019" y="26669"/>
                </a:lnTo>
                <a:lnTo>
                  <a:pt x="25400" y="34289"/>
                </a:lnTo>
                <a:lnTo>
                  <a:pt x="16509" y="34289"/>
                </a:lnTo>
                <a:lnTo>
                  <a:pt x="7619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19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50748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82625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579869" y="364109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59" h="22860">
                <a:moveTo>
                  <a:pt x="0" y="0"/>
                </a:moveTo>
                <a:lnTo>
                  <a:pt x="42922" y="17144"/>
                </a:lnTo>
                <a:lnTo>
                  <a:pt x="87153" y="22859"/>
                </a:lnTo>
                <a:lnTo>
                  <a:pt x="131623" y="17144"/>
                </a:lnTo>
                <a:lnTo>
                  <a:pt x="17525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50748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82625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806440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70" h="327660">
                <a:moveTo>
                  <a:pt x="160020" y="0"/>
                </a:moveTo>
                <a:lnTo>
                  <a:pt x="116416" y="5697"/>
                </a:lnTo>
                <a:lnTo>
                  <a:pt x="77893" y="21872"/>
                </a:lnTo>
                <a:lnTo>
                  <a:pt x="45720" y="47148"/>
                </a:lnTo>
                <a:lnTo>
                  <a:pt x="21166" y="80151"/>
                </a:lnTo>
                <a:lnTo>
                  <a:pt x="5503" y="119503"/>
                </a:lnTo>
                <a:lnTo>
                  <a:pt x="0" y="163830"/>
                </a:lnTo>
                <a:lnTo>
                  <a:pt x="5503" y="208156"/>
                </a:lnTo>
                <a:lnTo>
                  <a:pt x="21166" y="247508"/>
                </a:lnTo>
                <a:lnTo>
                  <a:pt x="45719" y="280511"/>
                </a:lnTo>
                <a:lnTo>
                  <a:pt x="77893" y="305787"/>
                </a:lnTo>
                <a:lnTo>
                  <a:pt x="116416" y="321962"/>
                </a:lnTo>
                <a:lnTo>
                  <a:pt x="160020" y="327660"/>
                </a:lnTo>
                <a:lnTo>
                  <a:pt x="203088" y="321962"/>
                </a:lnTo>
                <a:lnTo>
                  <a:pt x="241252" y="305787"/>
                </a:lnTo>
                <a:lnTo>
                  <a:pt x="273208" y="280511"/>
                </a:lnTo>
                <a:lnTo>
                  <a:pt x="297650" y="247508"/>
                </a:lnTo>
                <a:lnTo>
                  <a:pt x="313272" y="208156"/>
                </a:lnTo>
                <a:lnTo>
                  <a:pt x="318770" y="163830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2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806440" y="3406140"/>
            <a:ext cx="318770" cy="327660"/>
          </a:xfrm>
          <a:custGeom>
            <a:avLst/>
            <a:gdLst/>
            <a:ahLst/>
            <a:cxnLst/>
            <a:rect l="l" t="t" r="r" b="b"/>
            <a:pathLst>
              <a:path w="318770" h="327660">
                <a:moveTo>
                  <a:pt x="160020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70" y="163830"/>
                </a:lnTo>
                <a:lnTo>
                  <a:pt x="313272" y="208156"/>
                </a:lnTo>
                <a:lnTo>
                  <a:pt x="297650" y="247508"/>
                </a:lnTo>
                <a:lnTo>
                  <a:pt x="273208" y="280511"/>
                </a:lnTo>
                <a:lnTo>
                  <a:pt x="241252" y="305787"/>
                </a:lnTo>
                <a:lnTo>
                  <a:pt x="203088" y="321962"/>
                </a:lnTo>
                <a:lnTo>
                  <a:pt x="160020" y="327660"/>
                </a:lnTo>
                <a:lnTo>
                  <a:pt x="116416" y="321962"/>
                </a:lnTo>
                <a:lnTo>
                  <a:pt x="77893" y="305787"/>
                </a:lnTo>
                <a:lnTo>
                  <a:pt x="45719" y="280511"/>
                </a:lnTo>
                <a:lnTo>
                  <a:pt x="21166" y="247508"/>
                </a:lnTo>
                <a:lnTo>
                  <a:pt x="5503" y="208156"/>
                </a:lnTo>
                <a:lnTo>
                  <a:pt x="0" y="163830"/>
                </a:lnTo>
                <a:lnTo>
                  <a:pt x="5503" y="119503"/>
                </a:lnTo>
                <a:lnTo>
                  <a:pt x="21166" y="80151"/>
                </a:lnTo>
                <a:lnTo>
                  <a:pt x="45720" y="47148"/>
                </a:lnTo>
                <a:lnTo>
                  <a:pt x="77893" y="21872"/>
                </a:lnTo>
                <a:lnTo>
                  <a:pt x="116416" y="5697"/>
                </a:lnTo>
                <a:lnTo>
                  <a:pt x="1600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80644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12520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896609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69" y="0"/>
                </a:moveTo>
                <a:lnTo>
                  <a:pt x="7619" y="0"/>
                </a:lnTo>
                <a:lnTo>
                  <a:pt x="0" y="7619"/>
                </a:lnTo>
                <a:lnTo>
                  <a:pt x="0" y="26669"/>
                </a:lnTo>
                <a:lnTo>
                  <a:pt x="7619" y="34289"/>
                </a:lnTo>
                <a:lnTo>
                  <a:pt x="26669" y="34289"/>
                </a:lnTo>
                <a:lnTo>
                  <a:pt x="34289" y="26669"/>
                </a:lnTo>
                <a:lnTo>
                  <a:pt x="34289" y="7619"/>
                </a:lnTo>
                <a:lnTo>
                  <a:pt x="2666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896609" y="3502659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79" y="0"/>
                </a:moveTo>
                <a:lnTo>
                  <a:pt x="26669" y="0"/>
                </a:lnTo>
                <a:lnTo>
                  <a:pt x="34289" y="7619"/>
                </a:lnTo>
                <a:lnTo>
                  <a:pt x="34289" y="16510"/>
                </a:lnTo>
                <a:lnTo>
                  <a:pt x="34289" y="26669"/>
                </a:lnTo>
                <a:lnTo>
                  <a:pt x="26669" y="34289"/>
                </a:lnTo>
                <a:lnTo>
                  <a:pt x="17779" y="34289"/>
                </a:lnTo>
                <a:lnTo>
                  <a:pt x="7619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19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80644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12520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00075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5400" y="34289"/>
                </a:lnTo>
                <a:lnTo>
                  <a:pt x="33020" y="26669"/>
                </a:lnTo>
                <a:lnTo>
                  <a:pt x="33020" y="7619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00075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5400" y="0"/>
                </a:lnTo>
                <a:lnTo>
                  <a:pt x="33020" y="7619"/>
                </a:lnTo>
                <a:lnTo>
                  <a:pt x="33020" y="16510"/>
                </a:lnTo>
                <a:lnTo>
                  <a:pt x="33020" y="26669"/>
                </a:lnTo>
                <a:lnTo>
                  <a:pt x="25400" y="34289"/>
                </a:lnTo>
                <a:lnTo>
                  <a:pt x="16510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80644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12520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878829" y="364109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2922" y="17144"/>
                </a:lnTo>
                <a:lnTo>
                  <a:pt x="87153" y="22859"/>
                </a:lnTo>
                <a:lnTo>
                  <a:pt x="131623" y="17144"/>
                </a:lnTo>
                <a:lnTo>
                  <a:pt x="175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80644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125209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4979670" y="3406140"/>
            <a:ext cx="317500" cy="327660"/>
          </a:xfrm>
          <a:custGeom>
            <a:avLst/>
            <a:gdLst/>
            <a:ahLst/>
            <a:cxnLst/>
            <a:rect l="l" t="t" r="r" b="b"/>
            <a:pathLst>
              <a:path w="317500" h="327660">
                <a:moveTo>
                  <a:pt x="158750" y="0"/>
                </a:moveTo>
                <a:lnTo>
                  <a:pt x="115681" y="5697"/>
                </a:lnTo>
                <a:lnTo>
                  <a:pt x="77517" y="21872"/>
                </a:lnTo>
                <a:lnTo>
                  <a:pt x="45561" y="47148"/>
                </a:lnTo>
                <a:lnTo>
                  <a:pt x="21119" y="80151"/>
                </a:lnTo>
                <a:lnTo>
                  <a:pt x="5497" y="119503"/>
                </a:lnTo>
                <a:lnTo>
                  <a:pt x="0" y="163830"/>
                </a:lnTo>
                <a:lnTo>
                  <a:pt x="5497" y="208156"/>
                </a:lnTo>
                <a:lnTo>
                  <a:pt x="21119" y="247508"/>
                </a:lnTo>
                <a:lnTo>
                  <a:pt x="45561" y="280511"/>
                </a:lnTo>
                <a:lnTo>
                  <a:pt x="77517" y="305787"/>
                </a:lnTo>
                <a:lnTo>
                  <a:pt x="115681" y="321962"/>
                </a:lnTo>
                <a:lnTo>
                  <a:pt x="158750" y="327660"/>
                </a:lnTo>
                <a:lnTo>
                  <a:pt x="201818" y="321962"/>
                </a:lnTo>
                <a:lnTo>
                  <a:pt x="239982" y="305787"/>
                </a:lnTo>
                <a:lnTo>
                  <a:pt x="271938" y="280511"/>
                </a:lnTo>
                <a:lnTo>
                  <a:pt x="296380" y="247508"/>
                </a:lnTo>
                <a:lnTo>
                  <a:pt x="312002" y="208156"/>
                </a:lnTo>
                <a:lnTo>
                  <a:pt x="317500" y="163830"/>
                </a:lnTo>
                <a:lnTo>
                  <a:pt x="312002" y="119503"/>
                </a:lnTo>
                <a:lnTo>
                  <a:pt x="296380" y="80151"/>
                </a:lnTo>
                <a:lnTo>
                  <a:pt x="271938" y="47148"/>
                </a:lnTo>
                <a:lnTo>
                  <a:pt x="239982" y="21872"/>
                </a:lnTo>
                <a:lnTo>
                  <a:pt x="201818" y="5697"/>
                </a:lnTo>
                <a:lnTo>
                  <a:pt x="15875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979670" y="3406140"/>
            <a:ext cx="317500" cy="327660"/>
          </a:xfrm>
          <a:custGeom>
            <a:avLst/>
            <a:gdLst/>
            <a:ahLst/>
            <a:cxnLst/>
            <a:rect l="l" t="t" r="r" b="b"/>
            <a:pathLst>
              <a:path w="317500" h="327660">
                <a:moveTo>
                  <a:pt x="158750" y="0"/>
                </a:moveTo>
                <a:lnTo>
                  <a:pt x="201818" y="5697"/>
                </a:lnTo>
                <a:lnTo>
                  <a:pt x="239982" y="21872"/>
                </a:lnTo>
                <a:lnTo>
                  <a:pt x="271938" y="47148"/>
                </a:lnTo>
                <a:lnTo>
                  <a:pt x="296380" y="80151"/>
                </a:lnTo>
                <a:lnTo>
                  <a:pt x="312002" y="119503"/>
                </a:lnTo>
                <a:lnTo>
                  <a:pt x="317500" y="163830"/>
                </a:lnTo>
                <a:lnTo>
                  <a:pt x="312002" y="208156"/>
                </a:lnTo>
                <a:lnTo>
                  <a:pt x="296380" y="247508"/>
                </a:lnTo>
                <a:lnTo>
                  <a:pt x="271938" y="280511"/>
                </a:lnTo>
                <a:lnTo>
                  <a:pt x="239982" y="305787"/>
                </a:lnTo>
                <a:lnTo>
                  <a:pt x="201818" y="321962"/>
                </a:lnTo>
                <a:lnTo>
                  <a:pt x="158750" y="327660"/>
                </a:lnTo>
                <a:lnTo>
                  <a:pt x="115681" y="321962"/>
                </a:lnTo>
                <a:lnTo>
                  <a:pt x="77517" y="305787"/>
                </a:lnTo>
                <a:lnTo>
                  <a:pt x="45561" y="280511"/>
                </a:lnTo>
                <a:lnTo>
                  <a:pt x="21119" y="247508"/>
                </a:lnTo>
                <a:lnTo>
                  <a:pt x="5497" y="208156"/>
                </a:lnTo>
                <a:lnTo>
                  <a:pt x="0" y="163830"/>
                </a:lnTo>
                <a:lnTo>
                  <a:pt x="5497" y="119503"/>
                </a:lnTo>
                <a:lnTo>
                  <a:pt x="21119" y="80151"/>
                </a:lnTo>
                <a:lnTo>
                  <a:pt x="45561" y="47148"/>
                </a:lnTo>
                <a:lnTo>
                  <a:pt x="77517" y="21872"/>
                </a:lnTo>
                <a:lnTo>
                  <a:pt x="115681" y="5697"/>
                </a:lnTo>
                <a:lnTo>
                  <a:pt x="1587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97967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29717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06984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20" y="0"/>
                </a:lnTo>
                <a:lnTo>
                  <a:pt x="0" y="7619"/>
                </a:lnTo>
                <a:lnTo>
                  <a:pt x="0" y="26669"/>
                </a:lnTo>
                <a:lnTo>
                  <a:pt x="7620" y="34289"/>
                </a:lnTo>
                <a:lnTo>
                  <a:pt x="25400" y="34289"/>
                </a:lnTo>
                <a:lnTo>
                  <a:pt x="33020" y="26669"/>
                </a:lnTo>
                <a:lnTo>
                  <a:pt x="33020" y="7619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5069840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5400" y="0"/>
                </a:lnTo>
                <a:lnTo>
                  <a:pt x="33020" y="7619"/>
                </a:lnTo>
                <a:lnTo>
                  <a:pt x="33020" y="16510"/>
                </a:lnTo>
                <a:lnTo>
                  <a:pt x="33020" y="26669"/>
                </a:lnTo>
                <a:lnTo>
                  <a:pt x="25400" y="34289"/>
                </a:lnTo>
                <a:lnTo>
                  <a:pt x="16510" y="34289"/>
                </a:lnTo>
                <a:lnTo>
                  <a:pt x="7620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97967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529717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5172709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6669" y="0"/>
                </a:moveTo>
                <a:lnTo>
                  <a:pt x="7619" y="0"/>
                </a:lnTo>
                <a:lnTo>
                  <a:pt x="0" y="7619"/>
                </a:lnTo>
                <a:lnTo>
                  <a:pt x="0" y="26669"/>
                </a:lnTo>
                <a:lnTo>
                  <a:pt x="7619" y="34289"/>
                </a:lnTo>
                <a:lnTo>
                  <a:pt x="26669" y="34289"/>
                </a:lnTo>
                <a:lnTo>
                  <a:pt x="33019" y="26669"/>
                </a:lnTo>
                <a:lnTo>
                  <a:pt x="33019" y="7619"/>
                </a:lnTo>
                <a:lnTo>
                  <a:pt x="2666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5172709" y="350265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6669" y="0"/>
                </a:lnTo>
                <a:lnTo>
                  <a:pt x="33019" y="7619"/>
                </a:lnTo>
                <a:lnTo>
                  <a:pt x="33019" y="16510"/>
                </a:lnTo>
                <a:lnTo>
                  <a:pt x="33019" y="26669"/>
                </a:lnTo>
                <a:lnTo>
                  <a:pt x="26669" y="34289"/>
                </a:lnTo>
                <a:lnTo>
                  <a:pt x="16510" y="34289"/>
                </a:lnTo>
                <a:lnTo>
                  <a:pt x="7619" y="34289"/>
                </a:lnTo>
                <a:lnTo>
                  <a:pt x="0" y="26669"/>
                </a:lnTo>
                <a:lnTo>
                  <a:pt x="0" y="16510"/>
                </a:lnTo>
                <a:lnTo>
                  <a:pt x="0" y="7619"/>
                </a:lnTo>
                <a:lnTo>
                  <a:pt x="7619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97967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529717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050790" y="364109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3100" y="17144"/>
                </a:lnTo>
                <a:lnTo>
                  <a:pt x="87630" y="22859"/>
                </a:lnTo>
                <a:lnTo>
                  <a:pt x="132159" y="17144"/>
                </a:lnTo>
                <a:lnTo>
                  <a:pt x="175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979670" y="34061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5297170" y="3733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806440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116416" y="5697"/>
                </a:lnTo>
                <a:lnTo>
                  <a:pt x="77893" y="21872"/>
                </a:lnTo>
                <a:lnTo>
                  <a:pt x="45720" y="47148"/>
                </a:lnTo>
                <a:lnTo>
                  <a:pt x="21166" y="80151"/>
                </a:lnTo>
                <a:lnTo>
                  <a:pt x="5503" y="119503"/>
                </a:lnTo>
                <a:lnTo>
                  <a:pt x="0" y="163830"/>
                </a:lnTo>
                <a:lnTo>
                  <a:pt x="5503" y="208062"/>
                </a:lnTo>
                <a:lnTo>
                  <a:pt x="21166" y="247179"/>
                </a:lnTo>
                <a:lnTo>
                  <a:pt x="45719" y="279876"/>
                </a:lnTo>
                <a:lnTo>
                  <a:pt x="77893" y="304847"/>
                </a:lnTo>
                <a:lnTo>
                  <a:pt x="116416" y="320786"/>
                </a:lnTo>
                <a:lnTo>
                  <a:pt x="160020" y="326390"/>
                </a:lnTo>
                <a:lnTo>
                  <a:pt x="203088" y="320786"/>
                </a:lnTo>
                <a:lnTo>
                  <a:pt x="241252" y="304847"/>
                </a:lnTo>
                <a:lnTo>
                  <a:pt x="273208" y="279876"/>
                </a:lnTo>
                <a:lnTo>
                  <a:pt x="297650" y="247179"/>
                </a:lnTo>
                <a:lnTo>
                  <a:pt x="313272" y="208062"/>
                </a:lnTo>
                <a:lnTo>
                  <a:pt x="318770" y="163830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2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806440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70" y="163830"/>
                </a:lnTo>
                <a:lnTo>
                  <a:pt x="313272" y="208062"/>
                </a:lnTo>
                <a:lnTo>
                  <a:pt x="297650" y="247179"/>
                </a:lnTo>
                <a:lnTo>
                  <a:pt x="273208" y="279876"/>
                </a:lnTo>
                <a:lnTo>
                  <a:pt x="241252" y="304847"/>
                </a:lnTo>
                <a:lnTo>
                  <a:pt x="203088" y="320786"/>
                </a:lnTo>
                <a:lnTo>
                  <a:pt x="160020" y="326390"/>
                </a:lnTo>
                <a:lnTo>
                  <a:pt x="116416" y="320786"/>
                </a:lnTo>
                <a:lnTo>
                  <a:pt x="77893" y="304847"/>
                </a:lnTo>
                <a:lnTo>
                  <a:pt x="45719" y="279876"/>
                </a:lnTo>
                <a:lnTo>
                  <a:pt x="21166" y="247179"/>
                </a:lnTo>
                <a:lnTo>
                  <a:pt x="5503" y="208062"/>
                </a:lnTo>
                <a:lnTo>
                  <a:pt x="0" y="163830"/>
                </a:lnTo>
                <a:lnTo>
                  <a:pt x="5503" y="119503"/>
                </a:lnTo>
                <a:lnTo>
                  <a:pt x="21166" y="80151"/>
                </a:lnTo>
                <a:lnTo>
                  <a:pt x="45720" y="47148"/>
                </a:lnTo>
                <a:lnTo>
                  <a:pt x="77893" y="21872"/>
                </a:lnTo>
                <a:lnTo>
                  <a:pt x="116416" y="5697"/>
                </a:lnTo>
                <a:lnTo>
                  <a:pt x="1600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80644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12520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896609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26669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89"/>
                </a:lnTo>
                <a:lnTo>
                  <a:pt x="26669" y="34289"/>
                </a:lnTo>
                <a:lnTo>
                  <a:pt x="34289" y="26670"/>
                </a:lnTo>
                <a:lnTo>
                  <a:pt x="34289" y="7620"/>
                </a:lnTo>
                <a:lnTo>
                  <a:pt x="2666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896609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89" h="34289">
                <a:moveTo>
                  <a:pt x="17779" y="0"/>
                </a:moveTo>
                <a:lnTo>
                  <a:pt x="26669" y="0"/>
                </a:lnTo>
                <a:lnTo>
                  <a:pt x="34289" y="7620"/>
                </a:lnTo>
                <a:lnTo>
                  <a:pt x="34289" y="16510"/>
                </a:lnTo>
                <a:lnTo>
                  <a:pt x="34289" y="26670"/>
                </a:lnTo>
                <a:lnTo>
                  <a:pt x="26669" y="34289"/>
                </a:lnTo>
                <a:lnTo>
                  <a:pt x="17779" y="34289"/>
                </a:lnTo>
                <a:lnTo>
                  <a:pt x="7619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80644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12520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00075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5400" y="34289"/>
                </a:lnTo>
                <a:lnTo>
                  <a:pt x="33020" y="26670"/>
                </a:lnTo>
                <a:lnTo>
                  <a:pt x="3302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00075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5400" y="0"/>
                </a:lnTo>
                <a:lnTo>
                  <a:pt x="33020" y="7620"/>
                </a:lnTo>
                <a:lnTo>
                  <a:pt x="33020" y="16510"/>
                </a:lnTo>
                <a:lnTo>
                  <a:pt x="33020" y="26670"/>
                </a:lnTo>
                <a:lnTo>
                  <a:pt x="25400" y="34289"/>
                </a:lnTo>
                <a:lnTo>
                  <a:pt x="16510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80644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612520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878829" y="2792729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2922" y="17145"/>
                </a:lnTo>
                <a:lnTo>
                  <a:pt x="87153" y="22860"/>
                </a:lnTo>
                <a:lnTo>
                  <a:pt x="131623" y="17145"/>
                </a:lnTo>
                <a:lnTo>
                  <a:pt x="175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80644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125209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507480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30"/>
                </a:lnTo>
                <a:lnTo>
                  <a:pt x="5591" y="208062"/>
                </a:lnTo>
                <a:lnTo>
                  <a:pt x="21448" y="247179"/>
                </a:lnTo>
                <a:lnTo>
                  <a:pt x="46196" y="279876"/>
                </a:lnTo>
                <a:lnTo>
                  <a:pt x="78457" y="304847"/>
                </a:lnTo>
                <a:lnTo>
                  <a:pt x="116857" y="320786"/>
                </a:lnTo>
                <a:lnTo>
                  <a:pt x="160020" y="326390"/>
                </a:lnTo>
                <a:lnTo>
                  <a:pt x="203088" y="320786"/>
                </a:lnTo>
                <a:lnTo>
                  <a:pt x="241252" y="304847"/>
                </a:lnTo>
                <a:lnTo>
                  <a:pt x="273208" y="279876"/>
                </a:lnTo>
                <a:lnTo>
                  <a:pt x="297650" y="247179"/>
                </a:lnTo>
                <a:lnTo>
                  <a:pt x="313272" y="208062"/>
                </a:lnTo>
                <a:lnTo>
                  <a:pt x="318770" y="163830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2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507480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70" y="163830"/>
                </a:lnTo>
                <a:lnTo>
                  <a:pt x="313272" y="208062"/>
                </a:lnTo>
                <a:lnTo>
                  <a:pt x="297650" y="247179"/>
                </a:lnTo>
                <a:lnTo>
                  <a:pt x="273208" y="279876"/>
                </a:lnTo>
                <a:lnTo>
                  <a:pt x="241252" y="304847"/>
                </a:lnTo>
                <a:lnTo>
                  <a:pt x="203088" y="320786"/>
                </a:lnTo>
                <a:lnTo>
                  <a:pt x="160020" y="326390"/>
                </a:lnTo>
                <a:lnTo>
                  <a:pt x="116857" y="320786"/>
                </a:lnTo>
                <a:lnTo>
                  <a:pt x="78457" y="304847"/>
                </a:lnTo>
                <a:lnTo>
                  <a:pt x="46196" y="279876"/>
                </a:lnTo>
                <a:lnTo>
                  <a:pt x="21448" y="247179"/>
                </a:lnTo>
                <a:lnTo>
                  <a:pt x="5591" y="208062"/>
                </a:lnTo>
                <a:lnTo>
                  <a:pt x="0" y="163830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50748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682625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6598919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5400" y="34289"/>
                </a:lnTo>
                <a:lnTo>
                  <a:pt x="33020" y="26670"/>
                </a:lnTo>
                <a:lnTo>
                  <a:pt x="3302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6598919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09" y="0"/>
                </a:moveTo>
                <a:lnTo>
                  <a:pt x="25400" y="0"/>
                </a:lnTo>
                <a:lnTo>
                  <a:pt x="33020" y="7620"/>
                </a:lnTo>
                <a:lnTo>
                  <a:pt x="33020" y="16510"/>
                </a:lnTo>
                <a:lnTo>
                  <a:pt x="33020" y="26670"/>
                </a:lnTo>
                <a:lnTo>
                  <a:pt x="25400" y="34289"/>
                </a:lnTo>
                <a:lnTo>
                  <a:pt x="16509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650748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682625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670179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89"/>
                </a:lnTo>
                <a:lnTo>
                  <a:pt x="25400" y="34289"/>
                </a:lnTo>
                <a:lnTo>
                  <a:pt x="33019" y="26670"/>
                </a:lnTo>
                <a:lnTo>
                  <a:pt x="33019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6701790" y="265430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09" y="0"/>
                </a:moveTo>
                <a:lnTo>
                  <a:pt x="25400" y="0"/>
                </a:lnTo>
                <a:lnTo>
                  <a:pt x="33019" y="7620"/>
                </a:lnTo>
                <a:lnTo>
                  <a:pt x="33019" y="16510"/>
                </a:lnTo>
                <a:lnTo>
                  <a:pt x="33019" y="26670"/>
                </a:lnTo>
                <a:lnTo>
                  <a:pt x="25400" y="34289"/>
                </a:lnTo>
                <a:lnTo>
                  <a:pt x="16509" y="34289"/>
                </a:lnTo>
                <a:lnTo>
                  <a:pt x="7619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650748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682625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6579869" y="2792729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59" h="22860">
                <a:moveTo>
                  <a:pt x="0" y="0"/>
                </a:moveTo>
                <a:lnTo>
                  <a:pt x="42922" y="17145"/>
                </a:lnTo>
                <a:lnTo>
                  <a:pt x="87153" y="22860"/>
                </a:lnTo>
                <a:lnTo>
                  <a:pt x="131623" y="17145"/>
                </a:lnTo>
                <a:lnTo>
                  <a:pt x="17525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507480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82625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7272019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30"/>
                </a:lnTo>
                <a:lnTo>
                  <a:pt x="5591" y="208062"/>
                </a:lnTo>
                <a:lnTo>
                  <a:pt x="21448" y="247179"/>
                </a:lnTo>
                <a:lnTo>
                  <a:pt x="46196" y="279876"/>
                </a:lnTo>
                <a:lnTo>
                  <a:pt x="78457" y="304847"/>
                </a:lnTo>
                <a:lnTo>
                  <a:pt x="116857" y="320786"/>
                </a:lnTo>
                <a:lnTo>
                  <a:pt x="160020" y="326390"/>
                </a:lnTo>
                <a:lnTo>
                  <a:pt x="202647" y="320786"/>
                </a:lnTo>
                <a:lnTo>
                  <a:pt x="240688" y="304847"/>
                </a:lnTo>
                <a:lnTo>
                  <a:pt x="272732" y="279876"/>
                </a:lnTo>
                <a:lnTo>
                  <a:pt x="297368" y="247179"/>
                </a:lnTo>
                <a:lnTo>
                  <a:pt x="313184" y="208062"/>
                </a:lnTo>
                <a:lnTo>
                  <a:pt x="318770" y="163830"/>
                </a:lnTo>
                <a:lnTo>
                  <a:pt x="313184" y="119503"/>
                </a:lnTo>
                <a:lnTo>
                  <a:pt x="297368" y="80151"/>
                </a:lnTo>
                <a:lnTo>
                  <a:pt x="272732" y="47148"/>
                </a:lnTo>
                <a:lnTo>
                  <a:pt x="240688" y="21872"/>
                </a:lnTo>
                <a:lnTo>
                  <a:pt x="202647" y="5697"/>
                </a:lnTo>
                <a:lnTo>
                  <a:pt x="16002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272019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202647" y="5697"/>
                </a:lnTo>
                <a:lnTo>
                  <a:pt x="240688" y="21872"/>
                </a:lnTo>
                <a:lnTo>
                  <a:pt x="272732" y="47148"/>
                </a:lnTo>
                <a:lnTo>
                  <a:pt x="297368" y="80151"/>
                </a:lnTo>
                <a:lnTo>
                  <a:pt x="313184" y="119503"/>
                </a:lnTo>
                <a:lnTo>
                  <a:pt x="318770" y="163830"/>
                </a:lnTo>
                <a:lnTo>
                  <a:pt x="313184" y="208062"/>
                </a:lnTo>
                <a:lnTo>
                  <a:pt x="297368" y="247179"/>
                </a:lnTo>
                <a:lnTo>
                  <a:pt x="272732" y="279876"/>
                </a:lnTo>
                <a:lnTo>
                  <a:pt x="240688" y="304847"/>
                </a:lnTo>
                <a:lnTo>
                  <a:pt x="202647" y="320786"/>
                </a:lnTo>
                <a:lnTo>
                  <a:pt x="160020" y="326390"/>
                </a:lnTo>
                <a:lnTo>
                  <a:pt x="116857" y="320786"/>
                </a:lnTo>
                <a:lnTo>
                  <a:pt x="78457" y="304847"/>
                </a:lnTo>
                <a:lnTo>
                  <a:pt x="46196" y="279876"/>
                </a:lnTo>
                <a:lnTo>
                  <a:pt x="21448" y="247179"/>
                </a:lnTo>
                <a:lnTo>
                  <a:pt x="5591" y="208062"/>
                </a:lnTo>
                <a:lnTo>
                  <a:pt x="0" y="163830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27201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59079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36219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69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89"/>
                </a:lnTo>
                <a:lnTo>
                  <a:pt x="26669" y="34289"/>
                </a:lnTo>
                <a:lnTo>
                  <a:pt x="34289" y="26670"/>
                </a:lnTo>
                <a:lnTo>
                  <a:pt x="34289" y="7620"/>
                </a:lnTo>
                <a:lnTo>
                  <a:pt x="2666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736219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79" y="0"/>
                </a:moveTo>
                <a:lnTo>
                  <a:pt x="26669" y="0"/>
                </a:lnTo>
                <a:lnTo>
                  <a:pt x="34289" y="7620"/>
                </a:lnTo>
                <a:lnTo>
                  <a:pt x="34289" y="16510"/>
                </a:lnTo>
                <a:lnTo>
                  <a:pt x="34289" y="26670"/>
                </a:lnTo>
                <a:lnTo>
                  <a:pt x="26669" y="34289"/>
                </a:lnTo>
                <a:lnTo>
                  <a:pt x="17779" y="34289"/>
                </a:lnTo>
                <a:lnTo>
                  <a:pt x="7619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27201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59079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465059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70"/>
                </a:lnTo>
                <a:lnTo>
                  <a:pt x="3429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465059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80" y="0"/>
                </a:moveTo>
                <a:lnTo>
                  <a:pt x="26670" y="0"/>
                </a:lnTo>
                <a:lnTo>
                  <a:pt x="34290" y="7620"/>
                </a:lnTo>
                <a:lnTo>
                  <a:pt x="34290" y="16510"/>
                </a:lnTo>
                <a:lnTo>
                  <a:pt x="34290" y="26670"/>
                </a:lnTo>
                <a:lnTo>
                  <a:pt x="26670" y="34289"/>
                </a:lnTo>
                <a:lnTo>
                  <a:pt x="17780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27201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59079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344409" y="2792729"/>
            <a:ext cx="173990" cy="22860"/>
          </a:xfrm>
          <a:custGeom>
            <a:avLst/>
            <a:gdLst/>
            <a:ahLst/>
            <a:cxnLst/>
            <a:rect l="l" t="t" r="r" b="b"/>
            <a:pathLst>
              <a:path w="173990" h="22860">
                <a:moveTo>
                  <a:pt x="0" y="0"/>
                </a:moveTo>
                <a:lnTo>
                  <a:pt x="42902" y="17145"/>
                </a:lnTo>
                <a:lnTo>
                  <a:pt x="86995" y="22860"/>
                </a:lnTo>
                <a:lnTo>
                  <a:pt x="131087" y="17145"/>
                </a:lnTo>
                <a:lnTo>
                  <a:pt x="17399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27201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759079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7973059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58750" y="0"/>
                </a:moveTo>
                <a:lnTo>
                  <a:pt x="116122" y="5697"/>
                </a:lnTo>
                <a:lnTo>
                  <a:pt x="78081" y="21872"/>
                </a:lnTo>
                <a:lnTo>
                  <a:pt x="46037" y="47148"/>
                </a:lnTo>
                <a:lnTo>
                  <a:pt x="21401" y="80151"/>
                </a:lnTo>
                <a:lnTo>
                  <a:pt x="5585" y="119503"/>
                </a:lnTo>
                <a:lnTo>
                  <a:pt x="0" y="163830"/>
                </a:lnTo>
                <a:lnTo>
                  <a:pt x="5585" y="208062"/>
                </a:lnTo>
                <a:lnTo>
                  <a:pt x="21401" y="247179"/>
                </a:lnTo>
                <a:lnTo>
                  <a:pt x="46037" y="279876"/>
                </a:lnTo>
                <a:lnTo>
                  <a:pt x="78081" y="304847"/>
                </a:lnTo>
                <a:lnTo>
                  <a:pt x="116122" y="320786"/>
                </a:lnTo>
                <a:lnTo>
                  <a:pt x="158750" y="326390"/>
                </a:lnTo>
                <a:lnTo>
                  <a:pt x="201912" y="320786"/>
                </a:lnTo>
                <a:lnTo>
                  <a:pt x="240312" y="304847"/>
                </a:lnTo>
                <a:lnTo>
                  <a:pt x="272573" y="279876"/>
                </a:lnTo>
                <a:lnTo>
                  <a:pt x="297321" y="247179"/>
                </a:lnTo>
                <a:lnTo>
                  <a:pt x="313178" y="208062"/>
                </a:lnTo>
                <a:lnTo>
                  <a:pt x="318770" y="163830"/>
                </a:lnTo>
                <a:lnTo>
                  <a:pt x="313178" y="119503"/>
                </a:lnTo>
                <a:lnTo>
                  <a:pt x="297321" y="80151"/>
                </a:lnTo>
                <a:lnTo>
                  <a:pt x="272573" y="47148"/>
                </a:lnTo>
                <a:lnTo>
                  <a:pt x="240312" y="21872"/>
                </a:lnTo>
                <a:lnTo>
                  <a:pt x="201912" y="5697"/>
                </a:lnTo>
                <a:lnTo>
                  <a:pt x="15875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7973059" y="2557779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58750" y="0"/>
                </a:moveTo>
                <a:lnTo>
                  <a:pt x="201912" y="5697"/>
                </a:lnTo>
                <a:lnTo>
                  <a:pt x="240312" y="21872"/>
                </a:lnTo>
                <a:lnTo>
                  <a:pt x="272573" y="47148"/>
                </a:lnTo>
                <a:lnTo>
                  <a:pt x="297321" y="80151"/>
                </a:lnTo>
                <a:lnTo>
                  <a:pt x="313178" y="119503"/>
                </a:lnTo>
                <a:lnTo>
                  <a:pt x="318770" y="163830"/>
                </a:lnTo>
                <a:lnTo>
                  <a:pt x="313178" y="208062"/>
                </a:lnTo>
                <a:lnTo>
                  <a:pt x="297321" y="247179"/>
                </a:lnTo>
                <a:lnTo>
                  <a:pt x="272573" y="279876"/>
                </a:lnTo>
                <a:lnTo>
                  <a:pt x="240312" y="304847"/>
                </a:lnTo>
                <a:lnTo>
                  <a:pt x="201912" y="320786"/>
                </a:lnTo>
                <a:lnTo>
                  <a:pt x="158750" y="326390"/>
                </a:lnTo>
                <a:lnTo>
                  <a:pt x="116122" y="320786"/>
                </a:lnTo>
                <a:lnTo>
                  <a:pt x="78081" y="304847"/>
                </a:lnTo>
                <a:lnTo>
                  <a:pt x="46037" y="279876"/>
                </a:lnTo>
                <a:lnTo>
                  <a:pt x="21401" y="247179"/>
                </a:lnTo>
                <a:lnTo>
                  <a:pt x="5585" y="208062"/>
                </a:lnTo>
                <a:lnTo>
                  <a:pt x="0" y="163830"/>
                </a:lnTo>
                <a:lnTo>
                  <a:pt x="5585" y="119503"/>
                </a:lnTo>
                <a:lnTo>
                  <a:pt x="21401" y="80151"/>
                </a:lnTo>
                <a:lnTo>
                  <a:pt x="46037" y="47148"/>
                </a:lnTo>
                <a:lnTo>
                  <a:pt x="78081" y="21872"/>
                </a:lnTo>
                <a:lnTo>
                  <a:pt x="116122" y="5697"/>
                </a:lnTo>
                <a:lnTo>
                  <a:pt x="1587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797305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829183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06323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70"/>
                </a:lnTo>
                <a:lnTo>
                  <a:pt x="3429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806323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79" y="0"/>
                </a:moveTo>
                <a:lnTo>
                  <a:pt x="26670" y="0"/>
                </a:lnTo>
                <a:lnTo>
                  <a:pt x="34290" y="7620"/>
                </a:lnTo>
                <a:lnTo>
                  <a:pt x="34290" y="16510"/>
                </a:lnTo>
                <a:lnTo>
                  <a:pt x="34290" y="26670"/>
                </a:lnTo>
                <a:lnTo>
                  <a:pt x="26670" y="34289"/>
                </a:lnTo>
                <a:lnTo>
                  <a:pt x="17779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97305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829183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816610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89"/>
                </a:lnTo>
                <a:lnTo>
                  <a:pt x="26670" y="34289"/>
                </a:lnTo>
                <a:lnTo>
                  <a:pt x="34290" y="26670"/>
                </a:lnTo>
                <a:lnTo>
                  <a:pt x="3429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166100" y="265430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79" y="0"/>
                </a:moveTo>
                <a:lnTo>
                  <a:pt x="26670" y="0"/>
                </a:lnTo>
                <a:lnTo>
                  <a:pt x="34290" y="7620"/>
                </a:lnTo>
                <a:lnTo>
                  <a:pt x="34290" y="16510"/>
                </a:lnTo>
                <a:lnTo>
                  <a:pt x="34290" y="26670"/>
                </a:lnTo>
                <a:lnTo>
                  <a:pt x="26670" y="34289"/>
                </a:lnTo>
                <a:lnTo>
                  <a:pt x="17779" y="34289"/>
                </a:lnTo>
                <a:lnTo>
                  <a:pt x="7620" y="34289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797305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29183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045450" y="2792729"/>
            <a:ext cx="173990" cy="22860"/>
          </a:xfrm>
          <a:custGeom>
            <a:avLst/>
            <a:gdLst/>
            <a:ahLst/>
            <a:cxnLst/>
            <a:rect l="l" t="t" r="r" b="b"/>
            <a:pathLst>
              <a:path w="173990" h="22860">
                <a:moveTo>
                  <a:pt x="0" y="0"/>
                </a:moveTo>
                <a:lnTo>
                  <a:pt x="42902" y="17145"/>
                </a:lnTo>
                <a:lnTo>
                  <a:pt x="86994" y="22860"/>
                </a:lnTo>
                <a:lnTo>
                  <a:pt x="131087" y="17145"/>
                </a:lnTo>
                <a:lnTo>
                  <a:pt x="17399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973059" y="25577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291830" y="2884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7208519" y="37985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45770" y="0"/>
                </a:moveTo>
                <a:lnTo>
                  <a:pt x="81279" y="0"/>
                </a:lnTo>
                <a:lnTo>
                  <a:pt x="0" y="81279"/>
                </a:lnTo>
                <a:lnTo>
                  <a:pt x="0" y="326389"/>
                </a:lnTo>
                <a:lnTo>
                  <a:pt x="364489" y="326389"/>
                </a:lnTo>
                <a:lnTo>
                  <a:pt x="445770" y="245109"/>
                </a:lnTo>
                <a:lnTo>
                  <a:pt x="4457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7208519" y="37985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445770" y="0"/>
                </a:lnTo>
                <a:lnTo>
                  <a:pt x="445770" y="245109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720851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765429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208519" y="379857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445770" y="0"/>
                </a:moveTo>
                <a:lnTo>
                  <a:pt x="81279" y="0"/>
                </a:lnTo>
                <a:lnTo>
                  <a:pt x="0" y="81279"/>
                </a:lnTo>
                <a:lnTo>
                  <a:pt x="364489" y="81279"/>
                </a:lnTo>
                <a:lnTo>
                  <a:pt x="44577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208519" y="379857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0" y="81279"/>
                </a:moveTo>
                <a:lnTo>
                  <a:pt x="81279" y="0"/>
                </a:lnTo>
                <a:lnTo>
                  <a:pt x="445770" y="0"/>
                </a:lnTo>
                <a:lnTo>
                  <a:pt x="364489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20851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65429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573009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80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80" y="245109"/>
                </a:lnTo>
                <a:lnTo>
                  <a:pt x="8128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573009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79"/>
                </a:lnTo>
                <a:lnTo>
                  <a:pt x="81280" y="0"/>
                </a:lnTo>
                <a:lnTo>
                  <a:pt x="81280" y="24510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20851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65429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443979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447040" y="0"/>
                </a:moveTo>
                <a:lnTo>
                  <a:pt x="81279" y="0"/>
                </a:lnTo>
                <a:lnTo>
                  <a:pt x="0" y="81279"/>
                </a:lnTo>
                <a:lnTo>
                  <a:pt x="0" y="326389"/>
                </a:lnTo>
                <a:lnTo>
                  <a:pt x="364490" y="326389"/>
                </a:lnTo>
                <a:lnTo>
                  <a:pt x="447040" y="245109"/>
                </a:lnTo>
                <a:lnTo>
                  <a:pt x="44704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6443979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447040" y="0"/>
                </a:lnTo>
                <a:lnTo>
                  <a:pt x="447040" y="245109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644397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689101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443979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79">
                <a:moveTo>
                  <a:pt x="447040" y="0"/>
                </a:moveTo>
                <a:lnTo>
                  <a:pt x="81279" y="0"/>
                </a:lnTo>
                <a:lnTo>
                  <a:pt x="0" y="81279"/>
                </a:lnTo>
                <a:lnTo>
                  <a:pt x="364490" y="81279"/>
                </a:lnTo>
                <a:lnTo>
                  <a:pt x="44704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443979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79">
                <a:moveTo>
                  <a:pt x="0" y="81279"/>
                </a:moveTo>
                <a:lnTo>
                  <a:pt x="81279" y="0"/>
                </a:lnTo>
                <a:lnTo>
                  <a:pt x="447040" y="0"/>
                </a:lnTo>
                <a:lnTo>
                  <a:pt x="364490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644397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689101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6808469" y="379857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82550" y="0"/>
                </a:moveTo>
                <a:lnTo>
                  <a:pt x="0" y="81279"/>
                </a:lnTo>
                <a:lnTo>
                  <a:pt x="0" y="326389"/>
                </a:lnTo>
                <a:lnTo>
                  <a:pt x="82550" y="245109"/>
                </a:lnTo>
                <a:lnTo>
                  <a:pt x="825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6808469" y="379857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82550" y="24510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6443979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689101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742940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447039" y="0"/>
                </a:moveTo>
                <a:lnTo>
                  <a:pt x="82550" y="0"/>
                </a:lnTo>
                <a:lnTo>
                  <a:pt x="0" y="81279"/>
                </a:lnTo>
                <a:lnTo>
                  <a:pt x="0" y="326389"/>
                </a:lnTo>
                <a:lnTo>
                  <a:pt x="364489" y="326389"/>
                </a:lnTo>
                <a:lnTo>
                  <a:pt x="447039" y="245109"/>
                </a:lnTo>
                <a:lnTo>
                  <a:pt x="4470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742940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447039" y="0"/>
                </a:lnTo>
                <a:lnTo>
                  <a:pt x="447039" y="245109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74294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18997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742940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447039" y="0"/>
                </a:moveTo>
                <a:lnTo>
                  <a:pt x="82550" y="0"/>
                </a:lnTo>
                <a:lnTo>
                  <a:pt x="0" y="81279"/>
                </a:lnTo>
                <a:lnTo>
                  <a:pt x="364489" y="81279"/>
                </a:lnTo>
                <a:lnTo>
                  <a:pt x="44703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742940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79">
                <a:moveTo>
                  <a:pt x="0" y="81279"/>
                </a:moveTo>
                <a:lnTo>
                  <a:pt x="82550" y="0"/>
                </a:lnTo>
                <a:lnTo>
                  <a:pt x="447039" y="0"/>
                </a:lnTo>
                <a:lnTo>
                  <a:pt x="364489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74294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618997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6107429" y="379857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82550" y="0"/>
                </a:moveTo>
                <a:lnTo>
                  <a:pt x="0" y="81279"/>
                </a:lnTo>
                <a:lnTo>
                  <a:pt x="0" y="326389"/>
                </a:lnTo>
                <a:lnTo>
                  <a:pt x="82550" y="245109"/>
                </a:lnTo>
                <a:lnTo>
                  <a:pt x="825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6107429" y="379857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82550" y="24510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74294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189979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14900" y="37985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45770" y="0"/>
                </a:moveTo>
                <a:lnTo>
                  <a:pt x="81279" y="0"/>
                </a:lnTo>
                <a:lnTo>
                  <a:pt x="0" y="81279"/>
                </a:lnTo>
                <a:lnTo>
                  <a:pt x="0" y="326389"/>
                </a:lnTo>
                <a:lnTo>
                  <a:pt x="364489" y="326389"/>
                </a:lnTo>
                <a:lnTo>
                  <a:pt x="445770" y="245109"/>
                </a:lnTo>
                <a:lnTo>
                  <a:pt x="4457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14900" y="379857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445770" y="0"/>
                </a:lnTo>
                <a:lnTo>
                  <a:pt x="445770" y="245109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491490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36067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4914900" y="379857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445770" y="0"/>
                </a:moveTo>
                <a:lnTo>
                  <a:pt x="81279" y="0"/>
                </a:lnTo>
                <a:lnTo>
                  <a:pt x="0" y="81279"/>
                </a:lnTo>
                <a:lnTo>
                  <a:pt x="364489" y="81279"/>
                </a:lnTo>
                <a:lnTo>
                  <a:pt x="44577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4914900" y="379857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0" y="81279"/>
                </a:moveTo>
                <a:lnTo>
                  <a:pt x="81279" y="0"/>
                </a:lnTo>
                <a:lnTo>
                  <a:pt x="445770" y="0"/>
                </a:lnTo>
                <a:lnTo>
                  <a:pt x="364489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491490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36067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279390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80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80" y="245109"/>
                </a:lnTo>
                <a:lnTo>
                  <a:pt x="8128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279390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79"/>
                </a:lnTo>
                <a:lnTo>
                  <a:pt x="81280" y="0"/>
                </a:lnTo>
                <a:lnTo>
                  <a:pt x="81280" y="24510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91490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36067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742940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447039" y="0"/>
                </a:moveTo>
                <a:lnTo>
                  <a:pt x="81280" y="0"/>
                </a:lnTo>
                <a:lnTo>
                  <a:pt x="0" y="81279"/>
                </a:lnTo>
                <a:lnTo>
                  <a:pt x="0" y="326389"/>
                </a:lnTo>
                <a:lnTo>
                  <a:pt x="364489" y="326389"/>
                </a:lnTo>
                <a:lnTo>
                  <a:pt x="447039" y="243839"/>
                </a:lnTo>
                <a:lnTo>
                  <a:pt x="4470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742940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39" h="326389">
                <a:moveTo>
                  <a:pt x="0" y="326389"/>
                </a:moveTo>
                <a:lnTo>
                  <a:pt x="0" y="81279"/>
                </a:lnTo>
                <a:lnTo>
                  <a:pt x="81280" y="0"/>
                </a:lnTo>
                <a:lnTo>
                  <a:pt x="447039" y="0"/>
                </a:lnTo>
                <a:lnTo>
                  <a:pt x="447039" y="243839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74294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18997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742940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80">
                <a:moveTo>
                  <a:pt x="447039" y="0"/>
                </a:moveTo>
                <a:lnTo>
                  <a:pt x="81280" y="0"/>
                </a:lnTo>
                <a:lnTo>
                  <a:pt x="0" y="81279"/>
                </a:lnTo>
                <a:lnTo>
                  <a:pt x="364489" y="81279"/>
                </a:lnTo>
                <a:lnTo>
                  <a:pt x="44703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5742940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39" h="81280">
                <a:moveTo>
                  <a:pt x="0" y="81279"/>
                </a:moveTo>
                <a:lnTo>
                  <a:pt x="81280" y="0"/>
                </a:lnTo>
                <a:lnTo>
                  <a:pt x="447039" y="0"/>
                </a:lnTo>
                <a:lnTo>
                  <a:pt x="364489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574294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18997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107429" y="295021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82550" y="0"/>
                </a:moveTo>
                <a:lnTo>
                  <a:pt x="0" y="81279"/>
                </a:lnTo>
                <a:lnTo>
                  <a:pt x="0" y="326389"/>
                </a:lnTo>
                <a:lnTo>
                  <a:pt x="82550" y="243839"/>
                </a:lnTo>
                <a:lnTo>
                  <a:pt x="825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107429" y="295021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82550" y="24383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74294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618997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6443979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447040" y="0"/>
                </a:moveTo>
                <a:lnTo>
                  <a:pt x="81279" y="0"/>
                </a:lnTo>
                <a:lnTo>
                  <a:pt x="0" y="81279"/>
                </a:lnTo>
                <a:lnTo>
                  <a:pt x="0" y="326389"/>
                </a:lnTo>
                <a:lnTo>
                  <a:pt x="364490" y="326389"/>
                </a:lnTo>
                <a:lnTo>
                  <a:pt x="447040" y="243839"/>
                </a:lnTo>
                <a:lnTo>
                  <a:pt x="44704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6443979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447040" y="0"/>
                </a:lnTo>
                <a:lnTo>
                  <a:pt x="447040" y="243839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644397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689101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6443979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80">
                <a:moveTo>
                  <a:pt x="447040" y="0"/>
                </a:moveTo>
                <a:lnTo>
                  <a:pt x="81279" y="0"/>
                </a:lnTo>
                <a:lnTo>
                  <a:pt x="0" y="81279"/>
                </a:lnTo>
                <a:lnTo>
                  <a:pt x="364490" y="81279"/>
                </a:lnTo>
                <a:lnTo>
                  <a:pt x="44704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443979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80">
                <a:moveTo>
                  <a:pt x="0" y="81279"/>
                </a:moveTo>
                <a:lnTo>
                  <a:pt x="81279" y="0"/>
                </a:lnTo>
                <a:lnTo>
                  <a:pt x="447040" y="0"/>
                </a:lnTo>
                <a:lnTo>
                  <a:pt x="364490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644397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689101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6808469" y="295021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82550" y="0"/>
                </a:moveTo>
                <a:lnTo>
                  <a:pt x="0" y="81279"/>
                </a:lnTo>
                <a:lnTo>
                  <a:pt x="0" y="326389"/>
                </a:lnTo>
                <a:lnTo>
                  <a:pt x="82550" y="243839"/>
                </a:lnTo>
                <a:lnTo>
                  <a:pt x="825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6808469" y="295021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82550" y="24383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644397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891019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208519" y="295021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45770" y="0"/>
                </a:moveTo>
                <a:lnTo>
                  <a:pt x="81279" y="0"/>
                </a:lnTo>
                <a:lnTo>
                  <a:pt x="0" y="81279"/>
                </a:lnTo>
                <a:lnTo>
                  <a:pt x="0" y="326389"/>
                </a:lnTo>
                <a:lnTo>
                  <a:pt x="364489" y="326389"/>
                </a:lnTo>
                <a:lnTo>
                  <a:pt x="445770" y="243839"/>
                </a:lnTo>
                <a:lnTo>
                  <a:pt x="4457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208519" y="295021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445770" y="0"/>
                </a:lnTo>
                <a:lnTo>
                  <a:pt x="445770" y="243839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20851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765429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7208519" y="295021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80">
                <a:moveTo>
                  <a:pt x="445770" y="0"/>
                </a:moveTo>
                <a:lnTo>
                  <a:pt x="81279" y="0"/>
                </a:lnTo>
                <a:lnTo>
                  <a:pt x="0" y="81279"/>
                </a:lnTo>
                <a:lnTo>
                  <a:pt x="364489" y="81279"/>
                </a:lnTo>
                <a:lnTo>
                  <a:pt x="44577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208519" y="295021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80">
                <a:moveTo>
                  <a:pt x="0" y="81279"/>
                </a:moveTo>
                <a:lnTo>
                  <a:pt x="81279" y="0"/>
                </a:lnTo>
                <a:lnTo>
                  <a:pt x="445770" y="0"/>
                </a:lnTo>
                <a:lnTo>
                  <a:pt x="364489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720851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65429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7573009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80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80" y="243839"/>
                </a:lnTo>
                <a:lnTo>
                  <a:pt x="8128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7573009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79"/>
                </a:lnTo>
                <a:lnTo>
                  <a:pt x="81280" y="0"/>
                </a:lnTo>
                <a:lnTo>
                  <a:pt x="81280" y="24383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7208519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765429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7908290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447039" y="0"/>
                </a:moveTo>
                <a:lnTo>
                  <a:pt x="81279" y="0"/>
                </a:lnTo>
                <a:lnTo>
                  <a:pt x="0" y="81279"/>
                </a:lnTo>
                <a:lnTo>
                  <a:pt x="0" y="326389"/>
                </a:lnTo>
                <a:lnTo>
                  <a:pt x="365759" y="326389"/>
                </a:lnTo>
                <a:lnTo>
                  <a:pt x="447039" y="243839"/>
                </a:lnTo>
                <a:lnTo>
                  <a:pt x="4470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7908290" y="295021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447039" y="0"/>
                </a:lnTo>
                <a:lnTo>
                  <a:pt x="447039" y="243839"/>
                </a:lnTo>
                <a:lnTo>
                  <a:pt x="36575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90829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835533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908290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80">
                <a:moveTo>
                  <a:pt x="447039" y="0"/>
                </a:moveTo>
                <a:lnTo>
                  <a:pt x="81279" y="0"/>
                </a:lnTo>
                <a:lnTo>
                  <a:pt x="0" y="81279"/>
                </a:lnTo>
                <a:lnTo>
                  <a:pt x="365759" y="81279"/>
                </a:lnTo>
                <a:lnTo>
                  <a:pt x="44703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7908290" y="295021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80">
                <a:moveTo>
                  <a:pt x="0" y="81279"/>
                </a:moveTo>
                <a:lnTo>
                  <a:pt x="81279" y="0"/>
                </a:lnTo>
                <a:lnTo>
                  <a:pt x="447039" y="0"/>
                </a:lnTo>
                <a:lnTo>
                  <a:pt x="365759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90829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835533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8274050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79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79" y="243839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274050" y="295021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81279" y="24383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908290" y="29502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835533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908290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447039" y="0"/>
                </a:moveTo>
                <a:lnTo>
                  <a:pt x="82550" y="0"/>
                </a:lnTo>
                <a:lnTo>
                  <a:pt x="0" y="81279"/>
                </a:lnTo>
                <a:lnTo>
                  <a:pt x="0" y="326389"/>
                </a:lnTo>
                <a:lnTo>
                  <a:pt x="365759" y="326389"/>
                </a:lnTo>
                <a:lnTo>
                  <a:pt x="447039" y="245109"/>
                </a:lnTo>
                <a:lnTo>
                  <a:pt x="4470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7908290" y="379857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0" y="326389"/>
                </a:moveTo>
                <a:lnTo>
                  <a:pt x="0" y="81279"/>
                </a:lnTo>
                <a:lnTo>
                  <a:pt x="82550" y="0"/>
                </a:lnTo>
                <a:lnTo>
                  <a:pt x="447039" y="0"/>
                </a:lnTo>
                <a:lnTo>
                  <a:pt x="447039" y="245109"/>
                </a:lnTo>
                <a:lnTo>
                  <a:pt x="36575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790829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835533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7908290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79">
                <a:moveTo>
                  <a:pt x="447039" y="0"/>
                </a:moveTo>
                <a:lnTo>
                  <a:pt x="82550" y="0"/>
                </a:lnTo>
                <a:lnTo>
                  <a:pt x="0" y="81279"/>
                </a:lnTo>
                <a:lnTo>
                  <a:pt x="365759" y="81279"/>
                </a:lnTo>
                <a:lnTo>
                  <a:pt x="44703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7908290" y="379857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79">
                <a:moveTo>
                  <a:pt x="0" y="81279"/>
                </a:moveTo>
                <a:lnTo>
                  <a:pt x="82550" y="0"/>
                </a:lnTo>
                <a:lnTo>
                  <a:pt x="447039" y="0"/>
                </a:lnTo>
                <a:lnTo>
                  <a:pt x="365759" y="81279"/>
                </a:lnTo>
                <a:lnTo>
                  <a:pt x="0" y="812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790829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835533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8274050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79" y="0"/>
                </a:moveTo>
                <a:lnTo>
                  <a:pt x="0" y="81279"/>
                </a:lnTo>
                <a:lnTo>
                  <a:pt x="0" y="326389"/>
                </a:lnTo>
                <a:lnTo>
                  <a:pt x="81279" y="245109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8274050" y="379857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79"/>
                </a:lnTo>
                <a:lnTo>
                  <a:pt x="81279" y="0"/>
                </a:lnTo>
                <a:lnTo>
                  <a:pt x="81279" y="24510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7908290" y="3798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8355330" y="41249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5742940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29"/>
                </a:lnTo>
                <a:lnTo>
                  <a:pt x="5591" y="208062"/>
                </a:lnTo>
                <a:lnTo>
                  <a:pt x="21448" y="247179"/>
                </a:lnTo>
                <a:lnTo>
                  <a:pt x="46196" y="279876"/>
                </a:lnTo>
                <a:lnTo>
                  <a:pt x="78457" y="304847"/>
                </a:lnTo>
                <a:lnTo>
                  <a:pt x="116857" y="320786"/>
                </a:lnTo>
                <a:lnTo>
                  <a:pt x="160020" y="326389"/>
                </a:lnTo>
                <a:lnTo>
                  <a:pt x="203088" y="320786"/>
                </a:lnTo>
                <a:lnTo>
                  <a:pt x="241252" y="304847"/>
                </a:lnTo>
                <a:lnTo>
                  <a:pt x="273208" y="279876"/>
                </a:lnTo>
                <a:lnTo>
                  <a:pt x="297650" y="247179"/>
                </a:lnTo>
                <a:lnTo>
                  <a:pt x="313272" y="208062"/>
                </a:lnTo>
                <a:lnTo>
                  <a:pt x="318770" y="163829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2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5742940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70" y="163829"/>
                </a:lnTo>
                <a:lnTo>
                  <a:pt x="313272" y="208062"/>
                </a:lnTo>
                <a:lnTo>
                  <a:pt x="297650" y="247179"/>
                </a:lnTo>
                <a:lnTo>
                  <a:pt x="273208" y="279876"/>
                </a:lnTo>
                <a:lnTo>
                  <a:pt x="241252" y="304847"/>
                </a:lnTo>
                <a:lnTo>
                  <a:pt x="203088" y="320786"/>
                </a:lnTo>
                <a:lnTo>
                  <a:pt x="160020" y="326389"/>
                </a:lnTo>
                <a:lnTo>
                  <a:pt x="116857" y="320786"/>
                </a:lnTo>
                <a:lnTo>
                  <a:pt x="78457" y="304847"/>
                </a:lnTo>
                <a:lnTo>
                  <a:pt x="46196" y="279876"/>
                </a:lnTo>
                <a:lnTo>
                  <a:pt x="21448" y="247179"/>
                </a:lnTo>
                <a:lnTo>
                  <a:pt x="5591" y="208062"/>
                </a:lnTo>
                <a:lnTo>
                  <a:pt x="0" y="163829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574294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06170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5834379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6350" y="0"/>
                </a:lnTo>
                <a:lnTo>
                  <a:pt x="0" y="7620"/>
                </a:lnTo>
                <a:lnTo>
                  <a:pt x="0" y="26670"/>
                </a:lnTo>
                <a:lnTo>
                  <a:pt x="6350" y="34290"/>
                </a:lnTo>
                <a:lnTo>
                  <a:pt x="25400" y="34290"/>
                </a:lnTo>
                <a:lnTo>
                  <a:pt x="33020" y="26670"/>
                </a:lnTo>
                <a:lnTo>
                  <a:pt x="3302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5834379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5400" y="0"/>
                </a:lnTo>
                <a:lnTo>
                  <a:pt x="33020" y="7620"/>
                </a:lnTo>
                <a:lnTo>
                  <a:pt x="33020" y="16510"/>
                </a:lnTo>
                <a:lnTo>
                  <a:pt x="33020" y="26670"/>
                </a:lnTo>
                <a:lnTo>
                  <a:pt x="25400" y="34290"/>
                </a:lnTo>
                <a:lnTo>
                  <a:pt x="16510" y="34290"/>
                </a:lnTo>
                <a:lnTo>
                  <a:pt x="635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635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74294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06170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593725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90"/>
                </a:lnTo>
                <a:lnTo>
                  <a:pt x="25400" y="34290"/>
                </a:lnTo>
                <a:lnTo>
                  <a:pt x="33020" y="26670"/>
                </a:lnTo>
                <a:lnTo>
                  <a:pt x="3302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593725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10" y="0"/>
                </a:moveTo>
                <a:lnTo>
                  <a:pt x="25400" y="0"/>
                </a:lnTo>
                <a:lnTo>
                  <a:pt x="33020" y="7620"/>
                </a:lnTo>
                <a:lnTo>
                  <a:pt x="33020" y="16510"/>
                </a:lnTo>
                <a:lnTo>
                  <a:pt x="33020" y="26670"/>
                </a:lnTo>
                <a:lnTo>
                  <a:pt x="25400" y="34290"/>
                </a:lnTo>
                <a:lnTo>
                  <a:pt x="16510" y="34290"/>
                </a:lnTo>
                <a:lnTo>
                  <a:pt x="762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65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574294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06170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5815329" y="449072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60" h="22860">
                <a:moveTo>
                  <a:pt x="0" y="0"/>
                </a:moveTo>
                <a:lnTo>
                  <a:pt x="42922" y="17144"/>
                </a:lnTo>
                <a:lnTo>
                  <a:pt x="87153" y="22859"/>
                </a:lnTo>
                <a:lnTo>
                  <a:pt x="131623" y="17144"/>
                </a:lnTo>
                <a:lnTo>
                  <a:pt x="1752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574294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061709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507480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29"/>
                </a:lnTo>
                <a:lnTo>
                  <a:pt x="5591" y="208062"/>
                </a:lnTo>
                <a:lnTo>
                  <a:pt x="21448" y="247179"/>
                </a:lnTo>
                <a:lnTo>
                  <a:pt x="46196" y="279876"/>
                </a:lnTo>
                <a:lnTo>
                  <a:pt x="78457" y="304847"/>
                </a:lnTo>
                <a:lnTo>
                  <a:pt x="116857" y="320786"/>
                </a:lnTo>
                <a:lnTo>
                  <a:pt x="160020" y="326389"/>
                </a:lnTo>
                <a:lnTo>
                  <a:pt x="203088" y="320786"/>
                </a:lnTo>
                <a:lnTo>
                  <a:pt x="241252" y="304847"/>
                </a:lnTo>
                <a:lnTo>
                  <a:pt x="273208" y="279876"/>
                </a:lnTo>
                <a:lnTo>
                  <a:pt x="297650" y="247179"/>
                </a:lnTo>
                <a:lnTo>
                  <a:pt x="313272" y="208062"/>
                </a:lnTo>
                <a:lnTo>
                  <a:pt x="318770" y="163829"/>
                </a:lnTo>
                <a:lnTo>
                  <a:pt x="313272" y="119503"/>
                </a:lnTo>
                <a:lnTo>
                  <a:pt x="297650" y="80151"/>
                </a:lnTo>
                <a:lnTo>
                  <a:pt x="273208" y="47148"/>
                </a:lnTo>
                <a:lnTo>
                  <a:pt x="241252" y="21872"/>
                </a:lnTo>
                <a:lnTo>
                  <a:pt x="203088" y="5697"/>
                </a:lnTo>
                <a:lnTo>
                  <a:pt x="16002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507480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203088" y="5697"/>
                </a:lnTo>
                <a:lnTo>
                  <a:pt x="241252" y="21872"/>
                </a:lnTo>
                <a:lnTo>
                  <a:pt x="273208" y="47148"/>
                </a:lnTo>
                <a:lnTo>
                  <a:pt x="297650" y="80151"/>
                </a:lnTo>
                <a:lnTo>
                  <a:pt x="313272" y="119503"/>
                </a:lnTo>
                <a:lnTo>
                  <a:pt x="318770" y="163829"/>
                </a:lnTo>
                <a:lnTo>
                  <a:pt x="313272" y="208062"/>
                </a:lnTo>
                <a:lnTo>
                  <a:pt x="297650" y="247179"/>
                </a:lnTo>
                <a:lnTo>
                  <a:pt x="273208" y="279876"/>
                </a:lnTo>
                <a:lnTo>
                  <a:pt x="241252" y="304847"/>
                </a:lnTo>
                <a:lnTo>
                  <a:pt x="203088" y="320786"/>
                </a:lnTo>
                <a:lnTo>
                  <a:pt x="160020" y="326389"/>
                </a:lnTo>
                <a:lnTo>
                  <a:pt x="116857" y="320786"/>
                </a:lnTo>
                <a:lnTo>
                  <a:pt x="78457" y="304847"/>
                </a:lnTo>
                <a:lnTo>
                  <a:pt x="46196" y="279876"/>
                </a:lnTo>
                <a:lnTo>
                  <a:pt x="21448" y="247179"/>
                </a:lnTo>
                <a:lnTo>
                  <a:pt x="5591" y="208062"/>
                </a:lnTo>
                <a:lnTo>
                  <a:pt x="0" y="163829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650748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682625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6598919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90"/>
                </a:lnTo>
                <a:lnTo>
                  <a:pt x="25400" y="34290"/>
                </a:lnTo>
                <a:lnTo>
                  <a:pt x="33020" y="26670"/>
                </a:lnTo>
                <a:lnTo>
                  <a:pt x="33020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6598919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09" y="0"/>
                </a:moveTo>
                <a:lnTo>
                  <a:pt x="25400" y="0"/>
                </a:lnTo>
                <a:lnTo>
                  <a:pt x="33020" y="7620"/>
                </a:lnTo>
                <a:lnTo>
                  <a:pt x="33020" y="16510"/>
                </a:lnTo>
                <a:lnTo>
                  <a:pt x="33020" y="26670"/>
                </a:lnTo>
                <a:lnTo>
                  <a:pt x="25400" y="34290"/>
                </a:lnTo>
                <a:lnTo>
                  <a:pt x="16509" y="34290"/>
                </a:lnTo>
                <a:lnTo>
                  <a:pt x="762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650748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682625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670179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25400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90"/>
                </a:lnTo>
                <a:lnTo>
                  <a:pt x="25400" y="34290"/>
                </a:lnTo>
                <a:lnTo>
                  <a:pt x="33019" y="26670"/>
                </a:lnTo>
                <a:lnTo>
                  <a:pt x="33019" y="7620"/>
                </a:lnTo>
                <a:lnTo>
                  <a:pt x="2540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6701790" y="4352290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09" y="0"/>
                </a:moveTo>
                <a:lnTo>
                  <a:pt x="25400" y="0"/>
                </a:lnTo>
                <a:lnTo>
                  <a:pt x="33019" y="7620"/>
                </a:lnTo>
                <a:lnTo>
                  <a:pt x="33019" y="16510"/>
                </a:lnTo>
                <a:lnTo>
                  <a:pt x="33019" y="26670"/>
                </a:lnTo>
                <a:lnTo>
                  <a:pt x="25400" y="34290"/>
                </a:lnTo>
                <a:lnTo>
                  <a:pt x="16509" y="34290"/>
                </a:lnTo>
                <a:lnTo>
                  <a:pt x="7619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6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650748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682625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6579869" y="4490720"/>
            <a:ext cx="175260" cy="22860"/>
          </a:xfrm>
          <a:custGeom>
            <a:avLst/>
            <a:gdLst/>
            <a:ahLst/>
            <a:cxnLst/>
            <a:rect l="l" t="t" r="r" b="b"/>
            <a:pathLst>
              <a:path w="175259" h="22860">
                <a:moveTo>
                  <a:pt x="0" y="0"/>
                </a:moveTo>
                <a:lnTo>
                  <a:pt x="42922" y="17144"/>
                </a:lnTo>
                <a:lnTo>
                  <a:pt x="87153" y="22859"/>
                </a:lnTo>
                <a:lnTo>
                  <a:pt x="131623" y="17144"/>
                </a:lnTo>
                <a:lnTo>
                  <a:pt x="17525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6507480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682625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7272019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116857" y="5697"/>
                </a:lnTo>
                <a:lnTo>
                  <a:pt x="78457" y="21872"/>
                </a:lnTo>
                <a:lnTo>
                  <a:pt x="46196" y="47148"/>
                </a:lnTo>
                <a:lnTo>
                  <a:pt x="21448" y="80151"/>
                </a:lnTo>
                <a:lnTo>
                  <a:pt x="5591" y="119503"/>
                </a:lnTo>
                <a:lnTo>
                  <a:pt x="0" y="163829"/>
                </a:lnTo>
                <a:lnTo>
                  <a:pt x="5591" y="208062"/>
                </a:lnTo>
                <a:lnTo>
                  <a:pt x="21448" y="247179"/>
                </a:lnTo>
                <a:lnTo>
                  <a:pt x="46196" y="279876"/>
                </a:lnTo>
                <a:lnTo>
                  <a:pt x="78457" y="304847"/>
                </a:lnTo>
                <a:lnTo>
                  <a:pt x="116857" y="320786"/>
                </a:lnTo>
                <a:lnTo>
                  <a:pt x="160020" y="326389"/>
                </a:lnTo>
                <a:lnTo>
                  <a:pt x="202647" y="320786"/>
                </a:lnTo>
                <a:lnTo>
                  <a:pt x="240688" y="304847"/>
                </a:lnTo>
                <a:lnTo>
                  <a:pt x="272732" y="279876"/>
                </a:lnTo>
                <a:lnTo>
                  <a:pt x="297368" y="247179"/>
                </a:lnTo>
                <a:lnTo>
                  <a:pt x="313184" y="208062"/>
                </a:lnTo>
                <a:lnTo>
                  <a:pt x="318770" y="163829"/>
                </a:lnTo>
                <a:lnTo>
                  <a:pt x="313184" y="119503"/>
                </a:lnTo>
                <a:lnTo>
                  <a:pt x="297368" y="80151"/>
                </a:lnTo>
                <a:lnTo>
                  <a:pt x="272732" y="47148"/>
                </a:lnTo>
                <a:lnTo>
                  <a:pt x="240688" y="21872"/>
                </a:lnTo>
                <a:lnTo>
                  <a:pt x="202647" y="5697"/>
                </a:lnTo>
                <a:lnTo>
                  <a:pt x="16002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7272019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60020" y="0"/>
                </a:moveTo>
                <a:lnTo>
                  <a:pt x="202647" y="5697"/>
                </a:lnTo>
                <a:lnTo>
                  <a:pt x="240688" y="21872"/>
                </a:lnTo>
                <a:lnTo>
                  <a:pt x="272732" y="47148"/>
                </a:lnTo>
                <a:lnTo>
                  <a:pt x="297368" y="80151"/>
                </a:lnTo>
                <a:lnTo>
                  <a:pt x="313184" y="119503"/>
                </a:lnTo>
                <a:lnTo>
                  <a:pt x="318770" y="163829"/>
                </a:lnTo>
                <a:lnTo>
                  <a:pt x="313184" y="208062"/>
                </a:lnTo>
                <a:lnTo>
                  <a:pt x="297368" y="247179"/>
                </a:lnTo>
                <a:lnTo>
                  <a:pt x="272732" y="279876"/>
                </a:lnTo>
                <a:lnTo>
                  <a:pt x="240688" y="304847"/>
                </a:lnTo>
                <a:lnTo>
                  <a:pt x="202647" y="320786"/>
                </a:lnTo>
                <a:lnTo>
                  <a:pt x="160020" y="326389"/>
                </a:lnTo>
                <a:lnTo>
                  <a:pt x="116857" y="320786"/>
                </a:lnTo>
                <a:lnTo>
                  <a:pt x="78457" y="304847"/>
                </a:lnTo>
                <a:lnTo>
                  <a:pt x="46196" y="279876"/>
                </a:lnTo>
                <a:lnTo>
                  <a:pt x="21448" y="247179"/>
                </a:lnTo>
                <a:lnTo>
                  <a:pt x="5591" y="208062"/>
                </a:lnTo>
                <a:lnTo>
                  <a:pt x="0" y="163829"/>
                </a:lnTo>
                <a:lnTo>
                  <a:pt x="5591" y="119503"/>
                </a:lnTo>
                <a:lnTo>
                  <a:pt x="21448" y="80151"/>
                </a:lnTo>
                <a:lnTo>
                  <a:pt x="46196" y="47148"/>
                </a:lnTo>
                <a:lnTo>
                  <a:pt x="78457" y="21872"/>
                </a:lnTo>
                <a:lnTo>
                  <a:pt x="116857" y="5697"/>
                </a:lnTo>
                <a:lnTo>
                  <a:pt x="1600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727201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759079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7362190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69" y="0"/>
                </a:moveTo>
                <a:lnTo>
                  <a:pt x="7619" y="0"/>
                </a:lnTo>
                <a:lnTo>
                  <a:pt x="0" y="7620"/>
                </a:lnTo>
                <a:lnTo>
                  <a:pt x="0" y="26670"/>
                </a:lnTo>
                <a:lnTo>
                  <a:pt x="7619" y="34290"/>
                </a:lnTo>
                <a:lnTo>
                  <a:pt x="26669" y="34290"/>
                </a:lnTo>
                <a:lnTo>
                  <a:pt x="34289" y="26670"/>
                </a:lnTo>
                <a:lnTo>
                  <a:pt x="34289" y="7620"/>
                </a:lnTo>
                <a:lnTo>
                  <a:pt x="26669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7362190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79" y="0"/>
                </a:moveTo>
                <a:lnTo>
                  <a:pt x="26669" y="0"/>
                </a:lnTo>
                <a:lnTo>
                  <a:pt x="34289" y="7620"/>
                </a:lnTo>
                <a:lnTo>
                  <a:pt x="34289" y="16510"/>
                </a:lnTo>
                <a:lnTo>
                  <a:pt x="34289" y="26670"/>
                </a:lnTo>
                <a:lnTo>
                  <a:pt x="26669" y="34290"/>
                </a:lnTo>
                <a:lnTo>
                  <a:pt x="17779" y="34290"/>
                </a:lnTo>
                <a:lnTo>
                  <a:pt x="7619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19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727201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759079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7465059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90"/>
                </a:lnTo>
                <a:lnTo>
                  <a:pt x="26670" y="34290"/>
                </a:lnTo>
                <a:lnTo>
                  <a:pt x="34290" y="26670"/>
                </a:lnTo>
                <a:lnTo>
                  <a:pt x="3429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7465059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80" y="0"/>
                </a:moveTo>
                <a:lnTo>
                  <a:pt x="26670" y="0"/>
                </a:lnTo>
                <a:lnTo>
                  <a:pt x="34290" y="7620"/>
                </a:lnTo>
                <a:lnTo>
                  <a:pt x="34290" y="16510"/>
                </a:lnTo>
                <a:lnTo>
                  <a:pt x="34290" y="26670"/>
                </a:lnTo>
                <a:lnTo>
                  <a:pt x="26670" y="34290"/>
                </a:lnTo>
                <a:lnTo>
                  <a:pt x="17780" y="34290"/>
                </a:lnTo>
                <a:lnTo>
                  <a:pt x="762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727201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759079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7344409" y="4490720"/>
            <a:ext cx="173990" cy="22860"/>
          </a:xfrm>
          <a:custGeom>
            <a:avLst/>
            <a:gdLst/>
            <a:ahLst/>
            <a:cxnLst/>
            <a:rect l="l" t="t" r="r" b="b"/>
            <a:pathLst>
              <a:path w="173990" h="22860">
                <a:moveTo>
                  <a:pt x="0" y="0"/>
                </a:moveTo>
                <a:lnTo>
                  <a:pt x="42902" y="17144"/>
                </a:lnTo>
                <a:lnTo>
                  <a:pt x="86995" y="22859"/>
                </a:lnTo>
                <a:lnTo>
                  <a:pt x="131087" y="17144"/>
                </a:lnTo>
                <a:lnTo>
                  <a:pt x="17399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727201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59079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7973059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58750" y="0"/>
                </a:moveTo>
                <a:lnTo>
                  <a:pt x="116122" y="5697"/>
                </a:lnTo>
                <a:lnTo>
                  <a:pt x="78081" y="21872"/>
                </a:lnTo>
                <a:lnTo>
                  <a:pt x="46037" y="47148"/>
                </a:lnTo>
                <a:lnTo>
                  <a:pt x="21401" y="80151"/>
                </a:lnTo>
                <a:lnTo>
                  <a:pt x="5585" y="119503"/>
                </a:lnTo>
                <a:lnTo>
                  <a:pt x="0" y="163829"/>
                </a:lnTo>
                <a:lnTo>
                  <a:pt x="5585" y="208062"/>
                </a:lnTo>
                <a:lnTo>
                  <a:pt x="21401" y="247179"/>
                </a:lnTo>
                <a:lnTo>
                  <a:pt x="46037" y="279876"/>
                </a:lnTo>
                <a:lnTo>
                  <a:pt x="78081" y="304847"/>
                </a:lnTo>
                <a:lnTo>
                  <a:pt x="116122" y="320786"/>
                </a:lnTo>
                <a:lnTo>
                  <a:pt x="158750" y="326389"/>
                </a:lnTo>
                <a:lnTo>
                  <a:pt x="201912" y="320786"/>
                </a:lnTo>
                <a:lnTo>
                  <a:pt x="240312" y="304847"/>
                </a:lnTo>
                <a:lnTo>
                  <a:pt x="272573" y="279876"/>
                </a:lnTo>
                <a:lnTo>
                  <a:pt x="297321" y="247179"/>
                </a:lnTo>
                <a:lnTo>
                  <a:pt x="313178" y="208062"/>
                </a:lnTo>
                <a:lnTo>
                  <a:pt x="318770" y="163829"/>
                </a:lnTo>
                <a:lnTo>
                  <a:pt x="313178" y="119503"/>
                </a:lnTo>
                <a:lnTo>
                  <a:pt x="297321" y="80151"/>
                </a:lnTo>
                <a:lnTo>
                  <a:pt x="272573" y="47148"/>
                </a:lnTo>
                <a:lnTo>
                  <a:pt x="240312" y="21872"/>
                </a:lnTo>
                <a:lnTo>
                  <a:pt x="201912" y="5697"/>
                </a:lnTo>
                <a:lnTo>
                  <a:pt x="15875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7973059" y="4255770"/>
            <a:ext cx="318770" cy="326390"/>
          </a:xfrm>
          <a:custGeom>
            <a:avLst/>
            <a:gdLst/>
            <a:ahLst/>
            <a:cxnLst/>
            <a:rect l="l" t="t" r="r" b="b"/>
            <a:pathLst>
              <a:path w="318770" h="326389">
                <a:moveTo>
                  <a:pt x="158750" y="0"/>
                </a:moveTo>
                <a:lnTo>
                  <a:pt x="201912" y="5697"/>
                </a:lnTo>
                <a:lnTo>
                  <a:pt x="240312" y="21872"/>
                </a:lnTo>
                <a:lnTo>
                  <a:pt x="272573" y="47148"/>
                </a:lnTo>
                <a:lnTo>
                  <a:pt x="297321" y="80151"/>
                </a:lnTo>
                <a:lnTo>
                  <a:pt x="313178" y="119503"/>
                </a:lnTo>
                <a:lnTo>
                  <a:pt x="318770" y="163829"/>
                </a:lnTo>
                <a:lnTo>
                  <a:pt x="313178" y="208062"/>
                </a:lnTo>
                <a:lnTo>
                  <a:pt x="297321" y="247179"/>
                </a:lnTo>
                <a:lnTo>
                  <a:pt x="272573" y="279876"/>
                </a:lnTo>
                <a:lnTo>
                  <a:pt x="240312" y="304847"/>
                </a:lnTo>
                <a:lnTo>
                  <a:pt x="201912" y="320786"/>
                </a:lnTo>
                <a:lnTo>
                  <a:pt x="158750" y="326389"/>
                </a:lnTo>
                <a:lnTo>
                  <a:pt x="116122" y="320786"/>
                </a:lnTo>
                <a:lnTo>
                  <a:pt x="78081" y="304847"/>
                </a:lnTo>
                <a:lnTo>
                  <a:pt x="46037" y="279876"/>
                </a:lnTo>
                <a:lnTo>
                  <a:pt x="21401" y="247179"/>
                </a:lnTo>
                <a:lnTo>
                  <a:pt x="5585" y="208062"/>
                </a:lnTo>
                <a:lnTo>
                  <a:pt x="0" y="163829"/>
                </a:lnTo>
                <a:lnTo>
                  <a:pt x="5585" y="119503"/>
                </a:lnTo>
                <a:lnTo>
                  <a:pt x="21401" y="80151"/>
                </a:lnTo>
                <a:lnTo>
                  <a:pt x="46037" y="47148"/>
                </a:lnTo>
                <a:lnTo>
                  <a:pt x="78081" y="21872"/>
                </a:lnTo>
                <a:lnTo>
                  <a:pt x="116122" y="5697"/>
                </a:lnTo>
                <a:lnTo>
                  <a:pt x="1587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797305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829183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8063230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90"/>
                </a:lnTo>
                <a:lnTo>
                  <a:pt x="26670" y="34290"/>
                </a:lnTo>
                <a:lnTo>
                  <a:pt x="34290" y="26670"/>
                </a:lnTo>
                <a:lnTo>
                  <a:pt x="3429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8063230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79" y="0"/>
                </a:moveTo>
                <a:lnTo>
                  <a:pt x="26670" y="0"/>
                </a:lnTo>
                <a:lnTo>
                  <a:pt x="34290" y="7620"/>
                </a:lnTo>
                <a:lnTo>
                  <a:pt x="34290" y="16510"/>
                </a:lnTo>
                <a:lnTo>
                  <a:pt x="34290" y="26670"/>
                </a:lnTo>
                <a:lnTo>
                  <a:pt x="26670" y="34290"/>
                </a:lnTo>
                <a:lnTo>
                  <a:pt x="17779" y="34290"/>
                </a:lnTo>
                <a:lnTo>
                  <a:pt x="762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797305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829183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8166100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26670" y="0"/>
                </a:moveTo>
                <a:lnTo>
                  <a:pt x="7620" y="0"/>
                </a:lnTo>
                <a:lnTo>
                  <a:pt x="0" y="7620"/>
                </a:lnTo>
                <a:lnTo>
                  <a:pt x="0" y="26670"/>
                </a:lnTo>
                <a:lnTo>
                  <a:pt x="7620" y="34290"/>
                </a:lnTo>
                <a:lnTo>
                  <a:pt x="26670" y="34290"/>
                </a:lnTo>
                <a:lnTo>
                  <a:pt x="34290" y="26670"/>
                </a:lnTo>
                <a:lnTo>
                  <a:pt x="34290" y="7620"/>
                </a:lnTo>
                <a:lnTo>
                  <a:pt x="26670" y="0"/>
                </a:lnTo>
                <a:close/>
              </a:path>
            </a:pathLst>
          </a:custGeom>
          <a:solidFill>
            <a:srgbClr val="005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8166100" y="435229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79" y="0"/>
                </a:moveTo>
                <a:lnTo>
                  <a:pt x="26670" y="0"/>
                </a:lnTo>
                <a:lnTo>
                  <a:pt x="34290" y="7620"/>
                </a:lnTo>
                <a:lnTo>
                  <a:pt x="34290" y="16510"/>
                </a:lnTo>
                <a:lnTo>
                  <a:pt x="34290" y="26670"/>
                </a:lnTo>
                <a:lnTo>
                  <a:pt x="26670" y="34290"/>
                </a:lnTo>
                <a:lnTo>
                  <a:pt x="17779" y="34290"/>
                </a:lnTo>
                <a:lnTo>
                  <a:pt x="7620" y="34290"/>
                </a:lnTo>
                <a:lnTo>
                  <a:pt x="0" y="26670"/>
                </a:lnTo>
                <a:lnTo>
                  <a:pt x="0" y="16510"/>
                </a:lnTo>
                <a:lnTo>
                  <a:pt x="0" y="7620"/>
                </a:lnTo>
                <a:lnTo>
                  <a:pt x="7620" y="0"/>
                </a:lnTo>
                <a:lnTo>
                  <a:pt x="1777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797305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829183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8045450" y="4490720"/>
            <a:ext cx="173990" cy="22860"/>
          </a:xfrm>
          <a:custGeom>
            <a:avLst/>
            <a:gdLst/>
            <a:ahLst/>
            <a:cxnLst/>
            <a:rect l="l" t="t" r="r" b="b"/>
            <a:pathLst>
              <a:path w="173990" h="22860">
                <a:moveTo>
                  <a:pt x="0" y="0"/>
                </a:moveTo>
                <a:lnTo>
                  <a:pt x="42902" y="17144"/>
                </a:lnTo>
                <a:lnTo>
                  <a:pt x="86994" y="22859"/>
                </a:lnTo>
                <a:lnTo>
                  <a:pt x="131087" y="17144"/>
                </a:lnTo>
                <a:lnTo>
                  <a:pt x="17399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7973059" y="4255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8291830" y="45834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679440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45770" y="0"/>
                </a:moveTo>
                <a:lnTo>
                  <a:pt x="81280" y="0"/>
                </a:lnTo>
                <a:lnTo>
                  <a:pt x="0" y="81280"/>
                </a:lnTo>
                <a:lnTo>
                  <a:pt x="0" y="326389"/>
                </a:lnTo>
                <a:lnTo>
                  <a:pt x="364489" y="326389"/>
                </a:lnTo>
                <a:lnTo>
                  <a:pt x="445770" y="245110"/>
                </a:lnTo>
                <a:lnTo>
                  <a:pt x="4457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679440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0" y="326389"/>
                </a:moveTo>
                <a:lnTo>
                  <a:pt x="0" y="81280"/>
                </a:lnTo>
                <a:lnTo>
                  <a:pt x="81280" y="0"/>
                </a:lnTo>
                <a:lnTo>
                  <a:pt x="445770" y="0"/>
                </a:lnTo>
                <a:lnTo>
                  <a:pt x="445770" y="245110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67944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612520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679440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445770" y="0"/>
                </a:moveTo>
                <a:lnTo>
                  <a:pt x="81280" y="0"/>
                </a:lnTo>
                <a:lnTo>
                  <a:pt x="0" y="81280"/>
                </a:lnTo>
                <a:lnTo>
                  <a:pt x="364489" y="81280"/>
                </a:lnTo>
                <a:lnTo>
                  <a:pt x="44577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679440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0" y="81280"/>
                </a:moveTo>
                <a:lnTo>
                  <a:pt x="81280" y="0"/>
                </a:lnTo>
                <a:lnTo>
                  <a:pt x="445770" y="0"/>
                </a:lnTo>
                <a:lnTo>
                  <a:pt x="364489" y="81280"/>
                </a:lnTo>
                <a:lnTo>
                  <a:pt x="0" y="812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67944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612520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6043929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80" y="0"/>
                </a:moveTo>
                <a:lnTo>
                  <a:pt x="0" y="81280"/>
                </a:lnTo>
                <a:lnTo>
                  <a:pt x="0" y="326389"/>
                </a:lnTo>
                <a:lnTo>
                  <a:pt x="81280" y="245110"/>
                </a:lnTo>
                <a:lnTo>
                  <a:pt x="8128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6043929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80"/>
                </a:lnTo>
                <a:lnTo>
                  <a:pt x="81280" y="0"/>
                </a:lnTo>
                <a:lnTo>
                  <a:pt x="81280" y="245110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67944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612520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6443979" y="464820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447040" y="0"/>
                </a:moveTo>
                <a:lnTo>
                  <a:pt x="81279" y="0"/>
                </a:lnTo>
                <a:lnTo>
                  <a:pt x="0" y="81280"/>
                </a:lnTo>
                <a:lnTo>
                  <a:pt x="0" y="326389"/>
                </a:lnTo>
                <a:lnTo>
                  <a:pt x="364490" y="326389"/>
                </a:lnTo>
                <a:lnTo>
                  <a:pt x="447040" y="245110"/>
                </a:lnTo>
                <a:lnTo>
                  <a:pt x="44704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6443979" y="464820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0" y="326389"/>
                </a:moveTo>
                <a:lnTo>
                  <a:pt x="0" y="81280"/>
                </a:lnTo>
                <a:lnTo>
                  <a:pt x="81279" y="0"/>
                </a:lnTo>
                <a:lnTo>
                  <a:pt x="447040" y="0"/>
                </a:lnTo>
                <a:lnTo>
                  <a:pt x="447040" y="245110"/>
                </a:lnTo>
                <a:lnTo>
                  <a:pt x="364490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644397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689101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6443979" y="464820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79">
                <a:moveTo>
                  <a:pt x="447040" y="0"/>
                </a:moveTo>
                <a:lnTo>
                  <a:pt x="81279" y="0"/>
                </a:lnTo>
                <a:lnTo>
                  <a:pt x="0" y="81280"/>
                </a:lnTo>
                <a:lnTo>
                  <a:pt x="364490" y="81280"/>
                </a:lnTo>
                <a:lnTo>
                  <a:pt x="44704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6443979" y="464820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79">
                <a:moveTo>
                  <a:pt x="0" y="81280"/>
                </a:moveTo>
                <a:lnTo>
                  <a:pt x="81279" y="0"/>
                </a:lnTo>
                <a:lnTo>
                  <a:pt x="447040" y="0"/>
                </a:lnTo>
                <a:lnTo>
                  <a:pt x="364490" y="81280"/>
                </a:lnTo>
                <a:lnTo>
                  <a:pt x="0" y="812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644397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689101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6808469" y="464820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82550" y="0"/>
                </a:moveTo>
                <a:lnTo>
                  <a:pt x="0" y="81280"/>
                </a:lnTo>
                <a:lnTo>
                  <a:pt x="0" y="326389"/>
                </a:lnTo>
                <a:lnTo>
                  <a:pt x="82550" y="245110"/>
                </a:lnTo>
                <a:lnTo>
                  <a:pt x="8255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6808469" y="4648200"/>
            <a:ext cx="82550" cy="326390"/>
          </a:xfrm>
          <a:custGeom>
            <a:avLst/>
            <a:gdLst/>
            <a:ahLst/>
            <a:cxnLst/>
            <a:rect l="l" t="t" r="r" b="b"/>
            <a:pathLst>
              <a:path w="82550" h="326389">
                <a:moveTo>
                  <a:pt x="0" y="326389"/>
                </a:moveTo>
                <a:lnTo>
                  <a:pt x="0" y="81280"/>
                </a:lnTo>
                <a:lnTo>
                  <a:pt x="82550" y="0"/>
                </a:lnTo>
                <a:lnTo>
                  <a:pt x="82550" y="245110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644397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6891019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7208519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45770" y="0"/>
                </a:moveTo>
                <a:lnTo>
                  <a:pt x="81279" y="0"/>
                </a:lnTo>
                <a:lnTo>
                  <a:pt x="0" y="81280"/>
                </a:lnTo>
                <a:lnTo>
                  <a:pt x="0" y="326389"/>
                </a:lnTo>
                <a:lnTo>
                  <a:pt x="364489" y="326389"/>
                </a:lnTo>
                <a:lnTo>
                  <a:pt x="445770" y="245110"/>
                </a:lnTo>
                <a:lnTo>
                  <a:pt x="4457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7208519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0" y="326389"/>
                </a:moveTo>
                <a:lnTo>
                  <a:pt x="0" y="81280"/>
                </a:lnTo>
                <a:lnTo>
                  <a:pt x="81279" y="0"/>
                </a:lnTo>
                <a:lnTo>
                  <a:pt x="445770" y="0"/>
                </a:lnTo>
                <a:lnTo>
                  <a:pt x="445770" y="245110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720851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765429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7208519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445770" y="0"/>
                </a:moveTo>
                <a:lnTo>
                  <a:pt x="81279" y="0"/>
                </a:lnTo>
                <a:lnTo>
                  <a:pt x="0" y="81280"/>
                </a:lnTo>
                <a:lnTo>
                  <a:pt x="364489" y="81280"/>
                </a:lnTo>
                <a:lnTo>
                  <a:pt x="44577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7208519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0" y="81280"/>
                </a:moveTo>
                <a:lnTo>
                  <a:pt x="81279" y="0"/>
                </a:lnTo>
                <a:lnTo>
                  <a:pt x="445770" y="0"/>
                </a:lnTo>
                <a:lnTo>
                  <a:pt x="364489" y="81280"/>
                </a:lnTo>
                <a:lnTo>
                  <a:pt x="0" y="812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720851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765429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7573009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80" y="0"/>
                </a:moveTo>
                <a:lnTo>
                  <a:pt x="0" y="81280"/>
                </a:lnTo>
                <a:lnTo>
                  <a:pt x="0" y="326389"/>
                </a:lnTo>
                <a:lnTo>
                  <a:pt x="81280" y="245110"/>
                </a:lnTo>
                <a:lnTo>
                  <a:pt x="8128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7573009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80"/>
                </a:lnTo>
                <a:lnTo>
                  <a:pt x="81280" y="0"/>
                </a:lnTo>
                <a:lnTo>
                  <a:pt x="81280" y="245110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7208519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765429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7908290" y="464820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447039" y="0"/>
                </a:moveTo>
                <a:lnTo>
                  <a:pt x="81279" y="0"/>
                </a:lnTo>
                <a:lnTo>
                  <a:pt x="0" y="81280"/>
                </a:lnTo>
                <a:lnTo>
                  <a:pt x="0" y="326389"/>
                </a:lnTo>
                <a:lnTo>
                  <a:pt x="365759" y="326389"/>
                </a:lnTo>
                <a:lnTo>
                  <a:pt x="447039" y="245110"/>
                </a:lnTo>
                <a:lnTo>
                  <a:pt x="44703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7908290" y="4648200"/>
            <a:ext cx="447040" cy="326390"/>
          </a:xfrm>
          <a:custGeom>
            <a:avLst/>
            <a:gdLst/>
            <a:ahLst/>
            <a:cxnLst/>
            <a:rect l="l" t="t" r="r" b="b"/>
            <a:pathLst>
              <a:path w="447040" h="326389">
                <a:moveTo>
                  <a:pt x="0" y="326389"/>
                </a:moveTo>
                <a:lnTo>
                  <a:pt x="0" y="81280"/>
                </a:lnTo>
                <a:lnTo>
                  <a:pt x="81279" y="0"/>
                </a:lnTo>
                <a:lnTo>
                  <a:pt x="447039" y="0"/>
                </a:lnTo>
                <a:lnTo>
                  <a:pt x="447039" y="245110"/>
                </a:lnTo>
                <a:lnTo>
                  <a:pt x="36575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790829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835533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7908290" y="464820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79">
                <a:moveTo>
                  <a:pt x="447039" y="0"/>
                </a:moveTo>
                <a:lnTo>
                  <a:pt x="81279" y="0"/>
                </a:lnTo>
                <a:lnTo>
                  <a:pt x="0" y="81280"/>
                </a:lnTo>
                <a:lnTo>
                  <a:pt x="365759" y="81280"/>
                </a:lnTo>
                <a:lnTo>
                  <a:pt x="447039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7908290" y="4648200"/>
            <a:ext cx="447040" cy="81280"/>
          </a:xfrm>
          <a:custGeom>
            <a:avLst/>
            <a:gdLst/>
            <a:ahLst/>
            <a:cxnLst/>
            <a:rect l="l" t="t" r="r" b="b"/>
            <a:pathLst>
              <a:path w="447040" h="81279">
                <a:moveTo>
                  <a:pt x="0" y="81280"/>
                </a:moveTo>
                <a:lnTo>
                  <a:pt x="81279" y="0"/>
                </a:lnTo>
                <a:lnTo>
                  <a:pt x="447039" y="0"/>
                </a:lnTo>
                <a:lnTo>
                  <a:pt x="365759" y="81280"/>
                </a:lnTo>
                <a:lnTo>
                  <a:pt x="0" y="812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790829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835533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8274050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79" y="0"/>
                </a:moveTo>
                <a:lnTo>
                  <a:pt x="0" y="81280"/>
                </a:lnTo>
                <a:lnTo>
                  <a:pt x="0" y="326389"/>
                </a:lnTo>
                <a:lnTo>
                  <a:pt x="81279" y="245110"/>
                </a:lnTo>
                <a:lnTo>
                  <a:pt x="81279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8274050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80"/>
                </a:lnTo>
                <a:lnTo>
                  <a:pt x="81279" y="0"/>
                </a:lnTo>
                <a:lnTo>
                  <a:pt x="81279" y="245110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790829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835533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4914900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445770" y="0"/>
                </a:moveTo>
                <a:lnTo>
                  <a:pt x="81279" y="0"/>
                </a:lnTo>
                <a:lnTo>
                  <a:pt x="0" y="81280"/>
                </a:lnTo>
                <a:lnTo>
                  <a:pt x="0" y="326389"/>
                </a:lnTo>
                <a:lnTo>
                  <a:pt x="364489" y="326389"/>
                </a:lnTo>
                <a:lnTo>
                  <a:pt x="445770" y="245110"/>
                </a:lnTo>
                <a:lnTo>
                  <a:pt x="44577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4914900" y="4648200"/>
            <a:ext cx="445770" cy="326390"/>
          </a:xfrm>
          <a:custGeom>
            <a:avLst/>
            <a:gdLst/>
            <a:ahLst/>
            <a:cxnLst/>
            <a:rect l="l" t="t" r="r" b="b"/>
            <a:pathLst>
              <a:path w="445770" h="326389">
                <a:moveTo>
                  <a:pt x="0" y="326389"/>
                </a:moveTo>
                <a:lnTo>
                  <a:pt x="0" y="81280"/>
                </a:lnTo>
                <a:lnTo>
                  <a:pt x="81279" y="0"/>
                </a:lnTo>
                <a:lnTo>
                  <a:pt x="445770" y="0"/>
                </a:lnTo>
                <a:lnTo>
                  <a:pt x="445770" y="245110"/>
                </a:lnTo>
                <a:lnTo>
                  <a:pt x="364489" y="326389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49149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536067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4914900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445770" y="0"/>
                </a:moveTo>
                <a:lnTo>
                  <a:pt x="81279" y="0"/>
                </a:lnTo>
                <a:lnTo>
                  <a:pt x="0" y="81280"/>
                </a:lnTo>
                <a:lnTo>
                  <a:pt x="364489" y="81280"/>
                </a:lnTo>
                <a:lnTo>
                  <a:pt x="445770" y="0"/>
                </a:lnTo>
                <a:close/>
              </a:path>
            </a:pathLst>
          </a:custGeom>
          <a:solidFill>
            <a:srgbClr val="FFA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4914900" y="4648200"/>
            <a:ext cx="445770" cy="81280"/>
          </a:xfrm>
          <a:custGeom>
            <a:avLst/>
            <a:gdLst/>
            <a:ahLst/>
            <a:cxnLst/>
            <a:rect l="l" t="t" r="r" b="b"/>
            <a:pathLst>
              <a:path w="445770" h="81279">
                <a:moveTo>
                  <a:pt x="0" y="81280"/>
                </a:moveTo>
                <a:lnTo>
                  <a:pt x="81279" y="0"/>
                </a:lnTo>
                <a:lnTo>
                  <a:pt x="445770" y="0"/>
                </a:lnTo>
                <a:lnTo>
                  <a:pt x="364489" y="81280"/>
                </a:lnTo>
                <a:lnTo>
                  <a:pt x="0" y="812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9149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36067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5279390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81280" y="0"/>
                </a:moveTo>
                <a:lnTo>
                  <a:pt x="0" y="81280"/>
                </a:lnTo>
                <a:lnTo>
                  <a:pt x="0" y="326389"/>
                </a:lnTo>
                <a:lnTo>
                  <a:pt x="81280" y="245110"/>
                </a:lnTo>
                <a:lnTo>
                  <a:pt x="81280" y="0"/>
                </a:lnTo>
                <a:close/>
              </a:path>
            </a:pathLst>
          </a:custGeom>
          <a:solidFill>
            <a:srgbClr val="CC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279390" y="4648200"/>
            <a:ext cx="81280" cy="326390"/>
          </a:xfrm>
          <a:custGeom>
            <a:avLst/>
            <a:gdLst/>
            <a:ahLst/>
            <a:cxnLst/>
            <a:rect l="l" t="t" r="r" b="b"/>
            <a:pathLst>
              <a:path w="81279" h="326389">
                <a:moveTo>
                  <a:pt x="0" y="326389"/>
                </a:moveTo>
                <a:lnTo>
                  <a:pt x="0" y="81280"/>
                </a:lnTo>
                <a:lnTo>
                  <a:pt x="81280" y="0"/>
                </a:lnTo>
                <a:lnTo>
                  <a:pt x="81280" y="245110"/>
                </a:lnTo>
                <a:lnTo>
                  <a:pt x="0" y="3263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914900" y="464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5360670" y="4974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579" y="0"/>
            <a:ext cx="8948420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2669" y="1916429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2669" y="1925320"/>
            <a:ext cx="7543800" cy="0"/>
          </a:xfrm>
          <a:custGeom>
            <a:avLst/>
            <a:gdLst/>
            <a:ahLst/>
            <a:cxnLst/>
            <a:rect l="l" t="t" r="r" b="b"/>
            <a:pathLst>
              <a:path w="7543800">
                <a:moveTo>
                  <a:pt x="0" y="0"/>
                </a:moveTo>
                <a:lnTo>
                  <a:pt x="7543800" y="0"/>
                </a:lnTo>
              </a:path>
            </a:pathLst>
          </a:custGeom>
          <a:ln w="1523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2669" y="1916429"/>
            <a:ext cx="0" cy="4493260"/>
          </a:xfrm>
          <a:custGeom>
            <a:avLst/>
            <a:gdLst/>
            <a:ahLst/>
            <a:cxnLst/>
            <a:rect l="l" t="t" r="r" b="b"/>
            <a:pathLst>
              <a:path h="4493260">
                <a:moveTo>
                  <a:pt x="0" y="0"/>
                </a:moveTo>
                <a:lnTo>
                  <a:pt x="0" y="4493260"/>
                </a:lnTo>
              </a:path>
            </a:pathLst>
          </a:custGeom>
          <a:ln w="317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2830" y="1916429"/>
            <a:ext cx="0" cy="4493260"/>
          </a:xfrm>
          <a:custGeom>
            <a:avLst/>
            <a:gdLst/>
            <a:ahLst/>
            <a:cxnLst/>
            <a:rect l="l" t="t" r="r" b="b"/>
            <a:pathLst>
              <a:path h="4493260">
                <a:moveTo>
                  <a:pt x="0" y="0"/>
                </a:moveTo>
                <a:lnTo>
                  <a:pt x="0" y="4493260"/>
                </a:lnTo>
              </a:path>
            </a:pathLst>
          </a:custGeom>
          <a:ln w="2031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30630" y="1912620"/>
            <a:ext cx="1210310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sz="1750" spc="170" dirty="0">
                <a:latin typeface="Arial"/>
                <a:cs typeface="Arial"/>
              </a:rPr>
              <a:t>Units </a:t>
            </a:r>
            <a:r>
              <a:rPr sz="1750" spc="155" dirty="0">
                <a:latin typeface="Arial"/>
                <a:cs typeface="Arial"/>
              </a:rPr>
              <a:t>of</a:t>
            </a:r>
            <a:r>
              <a:rPr sz="1750" spc="45" dirty="0">
                <a:latin typeface="Arial"/>
                <a:cs typeface="Arial"/>
              </a:rPr>
              <a:t> </a:t>
            </a:r>
            <a:r>
              <a:rPr sz="1750" spc="254" dirty="0">
                <a:latin typeface="Arial"/>
                <a:cs typeface="Arial"/>
              </a:rPr>
              <a:t>K  </a:t>
            </a:r>
            <a:r>
              <a:rPr sz="1750" spc="170" dirty="0">
                <a:latin typeface="Arial"/>
                <a:cs typeface="Arial"/>
              </a:rPr>
              <a:t>Employed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7450" y="2207259"/>
            <a:ext cx="239458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180" dirty="0">
                <a:latin typeface="Arial"/>
                <a:cs typeface="Arial"/>
              </a:rPr>
              <a:t>Output </a:t>
            </a:r>
            <a:r>
              <a:rPr sz="1750" spc="175" dirty="0">
                <a:latin typeface="Arial"/>
                <a:cs typeface="Arial"/>
              </a:rPr>
              <a:t>Quantity</a:t>
            </a:r>
            <a:r>
              <a:rPr sz="1750" spc="120" dirty="0">
                <a:latin typeface="Arial"/>
                <a:cs typeface="Arial"/>
              </a:rPr>
              <a:t> </a:t>
            </a:r>
            <a:r>
              <a:rPr sz="1750" spc="160" dirty="0">
                <a:latin typeface="Arial"/>
                <a:cs typeface="Arial"/>
              </a:rPr>
              <a:t>(Q)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4289" y="191642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19" h="7619">
                <a:moveTo>
                  <a:pt x="0" y="7620"/>
                </a:moveTo>
                <a:lnTo>
                  <a:pt x="20319" y="7620"/>
                </a:lnTo>
                <a:lnTo>
                  <a:pt x="203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7910" y="191642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19" h="7619">
                <a:moveTo>
                  <a:pt x="0" y="7620"/>
                </a:moveTo>
                <a:lnTo>
                  <a:pt x="20319" y="7620"/>
                </a:lnTo>
                <a:lnTo>
                  <a:pt x="203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90189" y="191642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19" h="7619">
                <a:moveTo>
                  <a:pt x="0" y="7620"/>
                </a:moveTo>
                <a:lnTo>
                  <a:pt x="20319" y="7620"/>
                </a:lnTo>
                <a:lnTo>
                  <a:pt x="20319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14090" y="191642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19">
                <a:moveTo>
                  <a:pt x="0" y="7620"/>
                </a:moveTo>
                <a:lnTo>
                  <a:pt x="20320" y="7620"/>
                </a:lnTo>
                <a:lnTo>
                  <a:pt x="203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36720" y="191642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19">
                <a:moveTo>
                  <a:pt x="0" y="7620"/>
                </a:moveTo>
                <a:lnTo>
                  <a:pt x="20320" y="7620"/>
                </a:lnTo>
                <a:lnTo>
                  <a:pt x="203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60620" y="191642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19">
                <a:moveTo>
                  <a:pt x="0" y="7620"/>
                </a:moveTo>
                <a:lnTo>
                  <a:pt x="20320" y="7620"/>
                </a:lnTo>
                <a:lnTo>
                  <a:pt x="203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83250" y="191642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19">
                <a:moveTo>
                  <a:pt x="0" y="7620"/>
                </a:moveTo>
                <a:lnTo>
                  <a:pt x="20320" y="7620"/>
                </a:lnTo>
                <a:lnTo>
                  <a:pt x="203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7150" y="191642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19">
                <a:moveTo>
                  <a:pt x="0" y="7620"/>
                </a:moveTo>
                <a:lnTo>
                  <a:pt x="20320" y="7620"/>
                </a:lnTo>
                <a:lnTo>
                  <a:pt x="203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9780" y="191642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19">
                <a:moveTo>
                  <a:pt x="0" y="7620"/>
                </a:moveTo>
                <a:lnTo>
                  <a:pt x="20320" y="7620"/>
                </a:lnTo>
                <a:lnTo>
                  <a:pt x="203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52409" y="1916429"/>
            <a:ext cx="20320" cy="7620"/>
          </a:xfrm>
          <a:custGeom>
            <a:avLst/>
            <a:gdLst/>
            <a:ahLst/>
            <a:cxnLst/>
            <a:rect l="l" t="t" r="r" b="b"/>
            <a:pathLst>
              <a:path w="20320" h="7619">
                <a:moveTo>
                  <a:pt x="0" y="7620"/>
                </a:moveTo>
                <a:lnTo>
                  <a:pt x="20320" y="7620"/>
                </a:lnTo>
                <a:lnTo>
                  <a:pt x="2032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4289" y="1916429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4289" y="1925320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76309" y="1917700"/>
            <a:ext cx="10160" cy="6350"/>
          </a:xfrm>
          <a:custGeom>
            <a:avLst/>
            <a:gdLst/>
            <a:ahLst/>
            <a:cxnLst/>
            <a:rect l="l" t="t" r="r" b="b"/>
            <a:pathLst>
              <a:path w="10159" h="6350">
                <a:moveTo>
                  <a:pt x="0" y="6350"/>
                </a:moveTo>
                <a:lnTo>
                  <a:pt x="10160" y="6350"/>
                </a:lnTo>
                <a:lnTo>
                  <a:pt x="10160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4289" y="2476500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4289" y="2484754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04289" y="5279390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04289" y="5288915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04289" y="6409690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20319" y="0"/>
                </a:moveTo>
                <a:lnTo>
                  <a:pt x="0" y="0"/>
                </a:lnTo>
                <a:lnTo>
                  <a:pt x="203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27910" y="6409690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20319" y="0"/>
                </a:moveTo>
                <a:lnTo>
                  <a:pt x="0" y="0"/>
                </a:lnTo>
                <a:lnTo>
                  <a:pt x="203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90189" y="6409690"/>
            <a:ext cx="2032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20319" y="0"/>
                </a:moveTo>
                <a:lnTo>
                  <a:pt x="0" y="0"/>
                </a:lnTo>
                <a:lnTo>
                  <a:pt x="203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14090" y="640969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36720" y="640969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960620" y="640969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83250" y="640969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07150" y="640969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29780" y="640969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52409" y="6409690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20320" y="0"/>
                </a:moveTo>
                <a:lnTo>
                  <a:pt x="0" y="0"/>
                </a:lnTo>
                <a:lnTo>
                  <a:pt x="2032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76309" y="6409690"/>
            <a:ext cx="10160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10160" y="0"/>
                </a:moveTo>
                <a:lnTo>
                  <a:pt x="0" y="0"/>
                </a:lnTo>
                <a:lnTo>
                  <a:pt x="1016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38500" y="4411979"/>
            <a:ext cx="379730" cy="274320"/>
          </a:xfrm>
          <a:custGeom>
            <a:avLst/>
            <a:gdLst/>
            <a:ahLst/>
            <a:cxnLst/>
            <a:rect l="l" t="t" r="r" b="b"/>
            <a:pathLst>
              <a:path w="379729" h="274320">
                <a:moveTo>
                  <a:pt x="184150" y="0"/>
                </a:moveTo>
                <a:lnTo>
                  <a:pt x="235414" y="2357"/>
                </a:lnTo>
                <a:lnTo>
                  <a:pt x="281422" y="13781"/>
                </a:lnTo>
                <a:lnTo>
                  <a:pt x="320516" y="33178"/>
                </a:lnTo>
                <a:lnTo>
                  <a:pt x="351037" y="59454"/>
                </a:lnTo>
                <a:lnTo>
                  <a:pt x="379729" y="128270"/>
                </a:lnTo>
                <a:lnTo>
                  <a:pt x="374908" y="166076"/>
                </a:lnTo>
                <a:lnTo>
                  <a:pt x="329564" y="228917"/>
                </a:lnTo>
                <a:lnTo>
                  <a:pt x="292147" y="251695"/>
                </a:lnTo>
                <a:lnTo>
                  <a:pt x="246967" y="267205"/>
                </a:lnTo>
                <a:lnTo>
                  <a:pt x="195579" y="274320"/>
                </a:lnTo>
                <a:lnTo>
                  <a:pt x="143874" y="271956"/>
                </a:lnTo>
                <a:lnTo>
                  <a:pt x="97742" y="260491"/>
                </a:lnTo>
                <a:lnTo>
                  <a:pt x="58737" y="240982"/>
                </a:lnTo>
                <a:lnTo>
                  <a:pt x="28410" y="214488"/>
                </a:lnTo>
                <a:lnTo>
                  <a:pt x="8313" y="182068"/>
                </a:lnTo>
                <a:lnTo>
                  <a:pt x="0" y="144780"/>
                </a:lnTo>
                <a:lnTo>
                  <a:pt x="4821" y="107509"/>
                </a:lnTo>
                <a:lnTo>
                  <a:pt x="50164" y="45243"/>
                </a:lnTo>
                <a:lnTo>
                  <a:pt x="87582" y="22577"/>
                </a:lnTo>
                <a:lnTo>
                  <a:pt x="132762" y="7108"/>
                </a:lnTo>
                <a:lnTo>
                  <a:pt x="184150" y="0"/>
                </a:lnTo>
                <a:close/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32150" y="4419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12870" y="4175759"/>
            <a:ext cx="379730" cy="275590"/>
          </a:xfrm>
          <a:custGeom>
            <a:avLst/>
            <a:gdLst/>
            <a:ahLst/>
            <a:cxnLst/>
            <a:rect l="l" t="t" r="r" b="b"/>
            <a:pathLst>
              <a:path w="379729" h="275589">
                <a:moveTo>
                  <a:pt x="184150" y="0"/>
                </a:moveTo>
                <a:lnTo>
                  <a:pt x="235943" y="2892"/>
                </a:lnTo>
                <a:lnTo>
                  <a:pt x="282269" y="14675"/>
                </a:lnTo>
                <a:lnTo>
                  <a:pt x="321468" y="34289"/>
                </a:lnTo>
                <a:lnTo>
                  <a:pt x="351884" y="60677"/>
                </a:lnTo>
                <a:lnTo>
                  <a:pt x="379729" y="129539"/>
                </a:lnTo>
                <a:lnTo>
                  <a:pt x="374908" y="166905"/>
                </a:lnTo>
                <a:lnTo>
                  <a:pt x="329564" y="229711"/>
                </a:lnTo>
                <a:lnTo>
                  <a:pt x="292147" y="252682"/>
                </a:lnTo>
                <a:lnTo>
                  <a:pt x="246967" y="268387"/>
                </a:lnTo>
                <a:lnTo>
                  <a:pt x="195579" y="275589"/>
                </a:lnTo>
                <a:lnTo>
                  <a:pt x="144315" y="272697"/>
                </a:lnTo>
                <a:lnTo>
                  <a:pt x="98307" y="260914"/>
                </a:lnTo>
                <a:lnTo>
                  <a:pt x="59213" y="241300"/>
                </a:lnTo>
                <a:lnTo>
                  <a:pt x="28692" y="214912"/>
                </a:lnTo>
                <a:lnTo>
                  <a:pt x="0" y="146050"/>
                </a:lnTo>
                <a:lnTo>
                  <a:pt x="5350" y="108684"/>
                </a:lnTo>
                <a:lnTo>
                  <a:pt x="51117" y="45878"/>
                </a:lnTo>
                <a:lnTo>
                  <a:pt x="88429" y="22907"/>
                </a:lnTo>
                <a:lnTo>
                  <a:pt x="133291" y="7202"/>
                </a:lnTo>
                <a:lnTo>
                  <a:pt x="184150" y="0"/>
                </a:lnTo>
                <a:close/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84700" y="3872229"/>
            <a:ext cx="381000" cy="275590"/>
          </a:xfrm>
          <a:custGeom>
            <a:avLst/>
            <a:gdLst/>
            <a:ahLst/>
            <a:cxnLst/>
            <a:rect l="l" t="t" r="r" b="b"/>
            <a:pathLst>
              <a:path w="381000" h="275589">
                <a:moveTo>
                  <a:pt x="185420" y="0"/>
                </a:moveTo>
                <a:lnTo>
                  <a:pt x="236684" y="2363"/>
                </a:lnTo>
                <a:lnTo>
                  <a:pt x="282692" y="13828"/>
                </a:lnTo>
                <a:lnTo>
                  <a:pt x="321786" y="33337"/>
                </a:lnTo>
                <a:lnTo>
                  <a:pt x="352307" y="59831"/>
                </a:lnTo>
                <a:lnTo>
                  <a:pt x="372598" y="92251"/>
                </a:lnTo>
                <a:lnTo>
                  <a:pt x="381000" y="129540"/>
                </a:lnTo>
                <a:lnTo>
                  <a:pt x="375649" y="166905"/>
                </a:lnTo>
                <a:lnTo>
                  <a:pt x="329882" y="229711"/>
                </a:lnTo>
                <a:lnTo>
                  <a:pt x="292570" y="252682"/>
                </a:lnTo>
                <a:lnTo>
                  <a:pt x="247708" y="268387"/>
                </a:lnTo>
                <a:lnTo>
                  <a:pt x="196850" y="275590"/>
                </a:lnTo>
                <a:lnTo>
                  <a:pt x="145050" y="272697"/>
                </a:lnTo>
                <a:lnTo>
                  <a:pt x="98683" y="260914"/>
                </a:lnTo>
                <a:lnTo>
                  <a:pt x="59372" y="241300"/>
                </a:lnTo>
                <a:lnTo>
                  <a:pt x="28739" y="214912"/>
                </a:lnTo>
                <a:lnTo>
                  <a:pt x="0" y="146050"/>
                </a:lnTo>
                <a:lnTo>
                  <a:pt x="5356" y="108684"/>
                </a:lnTo>
                <a:lnTo>
                  <a:pt x="22954" y="74882"/>
                </a:lnTo>
                <a:lnTo>
                  <a:pt x="51276" y="45878"/>
                </a:lnTo>
                <a:lnTo>
                  <a:pt x="88805" y="22907"/>
                </a:lnTo>
                <a:lnTo>
                  <a:pt x="134026" y="7202"/>
                </a:lnTo>
                <a:lnTo>
                  <a:pt x="185420" y="0"/>
                </a:lnTo>
                <a:close/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32729" y="3563620"/>
            <a:ext cx="381000" cy="275590"/>
          </a:xfrm>
          <a:custGeom>
            <a:avLst/>
            <a:gdLst/>
            <a:ahLst/>
            <a:cxnLst/>
            <a:rect l="l" t="t" r="r" b="b"/>
            <a:pathLst>
              <a:path w="381000" h="275589">
                <a:moveTo>
                  <a:pt x="184150" y="0"/>
                </a:moveTo>
                <a:lnTo>
                  <a:pt x="235949" y="2892"/>
                </a:lnTo>
                <a:lnTo>
                  <a:pt x="282316" y="14675"/>
                </a:lnTo>
                <a:lnTo>
                  <a:pt x="321627" y="34289"/>
                </a:lnTo>
                <a:lnTo>
                  <a:pt x="352260" y="60677"/>
                </a:lnTo>
                <a:lnTo>
                  <a:pt x="381000" y="129539"/>
                </a:lnTo>
                <a:lnTo>
                  <a:pt x="375643" y="166905"/>
                </a:lnTo>
                <a:lnTo>
                  <a:pt x="358045" y="200707"/>
                </a:lnTo>
                <a:lnTo>
                  <a:pt x="329723" y="229711"/>
                </a:lnTo>
                <a:lnTo>
                  <a:pt x="292194" y="252682"/>
                </a:lnTo>
                <a:lnTo>
                  <a:pt x="246973" y="268387"/>
                </a:lnTo>
                <a:lnTo>
                  <a:pt x="195580" y="275589"/>
                </a:lnTo>
                <a:lnTo>
                  <a:pt x="144315" y="273138"/>
                </a:lnTo>
                <a:lnTo>
                  <a:pt x="98307" y="261478"/>
                </a:lnTo>
                <a:lnTo>
                  <a:pt x="59213" y="241776"/>
                </a:lnTo>
                <a:lnTo>
                  <a:pt x="28692" y="215194"/>
                </a:lnTo>
                <a:lnTo>
                  <a:pt x="8401" y="182897"/>
                </a:lnTo>
                <a:lnTo>
                  <a:pt x="0" y="146049"/>
                </a:lnTo>
                <a:lnTo>
                  <a:pt x="4821" y="108684"/>
                </a:lnTo>
                <a:lnTo>
                  <a:pt x="50164" y="45878"/>
                </a:lnTo>
                <a:lnTo>
                  <a:pt x="87582" y="22907"/>
                </a:lnTo>
                <a:lnTo>
                  <a:pt x="132762" y="7202"/>
                </a:lnTo>
                <a:lnTo>
                  <a:pt x="184150" y="0"/>
                </a:lnTo>
                <a:close/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07100" y="3328670"/>
            <a:ext cx="381000" cy="274320"/>
          </a:xfrm>
          <a:custGeom>
            <a:avLst/>
            <a:gdLst/>
            <a:ahLst/>
            <a:cxnLst/>
            <a:rect l="l" t="t" r="r" b="b"/>
            <a:pathLst>
              <a:path w="381000" h="274320">
                <a:moveTo>
                  <a:pt x="185420" y="0"/>
                </a:moveTo>
                <a:lnTo>
                  <a:pt x="236684" y="2804"/>
                </a:lnTo>
                <a:lnTo>
                  <a:pt x="282692" y="14393"/>
                </a:lnTo>
                <a:lnTo>
                  <a:pt x="321786" y="33813"/>
                </a:lnTo>
                <a:lnTo>
                  <a:pt x="352307" y="60113"/>
                </a:lnTo>
                <a:lnTo>
                  <a:pt x="381000" y="129539"/>
                </a:lnTo>
                <a:lnTo>
                  <a:pt x="376090" y="166899"/>
                </a:lnTo>
                <a:lnTo>
                  <a:pt x="330358" y="229552"/>
                </a:lnTo>
                <a:lnTo>
                  <a:pt x="292852" y="252306"/>
                </a:lnTo>
                <a:lnTo>
                  <a:pt x="247796" y="267652"/>
                </a:lnTo>
                <a:lnTo>
                  <a:pt x="196850" y="274319"/>
                </a:lnTo>
                <a:lnTo>
                  <a:pt x="145050" y="271962"/>
                </a:lnTo>
                <a:lnTo>
                  <a:pt x="98683" y="260538"/>
                </a:lnTo>
                <a:lnTo>
                  <a:pt x="59372" y="241141"/>
                </a:lnTo>
                <a:lnTo>
                  <a:pt x="28739" y="214865"/>
                </a:lnTo>
                <a:lnTo>
                  <a:pt x="0" y="146050"/>
                </a:lnTo>
                <a:lnTo>
                  <a:pt x="5356" y="108243"/>
                </a:lnTo>
                <a:lnTo>
                  <a:pt x="22954" y="74318"/>
                </a:lnTo>
                <a:lnTo>
                  <a:pt x="51276" y="45402"/>
                </a:lnTo>
                <a:lnTo>
                  <a:pt x="88805" y="22624"/>
                </a:lnTo>
                <a:lnTo>
                  <a:pt x="134026" y="7114"/>
                </a:lnTo>
                <a:lnTo>
                  <a:pt x="185420" y="0"/>
                </a:lnTo>
                <a:close/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56400" y="3021329"/>
            <a:ext cx="379730" cy="274320"/>
          </a:xfrm>
          <a:custGeom>
            <a:avLst/>
            <a:gdLst/>
            <a:ahLst/>
            <a:cxnLst/>
            <a:rect l="l" t="t" r="r" b="b"/>
            <a:pathLst>
              <a:path w="379729" h="274320">
                <a:moveTo>
                  <a:pt x="184150" y="0"/>
                </a:moveTo>
                <a:lnTo>
                  <a:pt x="235943" y="2363"/>
                </a:lnTo>
                <a:lnTo>
                  <a:pt x="282269" y="13828"/>
                </a:lnTo>
                <a:lnTo>
                  <a:pt x="321468" y="33337"/>
                </a:lnTo>
                <a:lnTo>
                  <a:pt x="351884" y="59831"/>
                </a:lnTo>
                <a:lnTo>
                  <a:pt x="379729" y="129540"/>
                </a:lnTo>
                <a:lnTo>
                  <a:pt x="374908" y="166899"/>
                </a:lnTo>
                <a:lnTo>
                  <a:pt x="329565" y="229552"/>
                </a:lnTo>
                <a:lnTo>
                  <a:pt x="292147" y="252306"/>
                </a:lnTo>
                <a:lnTo>
                  <a:pt x="246967" y="267652"/>
                </a:lnTo>
                <a:lnTo>
                  <a:pt x="195579" y="274320"/>
                </a:lnTo>
                <a:lnTo>
                  <a:pt x="144315" y="271962"/>
                </a:lnTo>
                <a:lnTo>
                  <a:pt x="98307" y="260538"/>
                </a:lnTo>
                <a:lnTo>
                  <a:pt x="59213" y="241141"/>
                </a:lnTo>
                <a:lnTo>
                  <a:pt x="28692" y="214865"/>
                </a:lnTo>
                <a:lnTo>
                  <a:pt x="0" y="146050"/>
                </a:lnTo>
                <a:lnTo>
                  <a:pt x="5262" y="108243"/>
                </a:lnTo>
                <a:lnTo>
                  <a:pt x="22624" y="74318"/>
                </a:lnTo>
                <a:lnTo>
                  <a:pt x="50641" y="45402"/>
                </a:lnTo>
                <a:lnTo>
                  <a:pt x="87865" y="22624"/>
                </a:lnTo>
                <a:lnTo>
                  <a:pt x="132850" y="7114"/>
                </a:lnTo>
                <a:lnTo>
                  <a:pt x="184150" y="0"/>
                </a:lnTo>
                <a:close/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51319" y="3030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79640" y="2787578"/>
            <a:ext cx="607060" cy="274955"/>
          </a:xfrm>
          <a:custGeom>
            <a:avLst/>
            <a:gdLst/>
            <a:ahLst/>
            <a:cxnLst/>
            <a:rect l="l" t="t" r="r" b="b"/>
            <a:pathLst>
              <a:path w="607059" h="274955">
                <a:moveTo>
                  <a:pt x="297179" y="71"/>
                </a:moveTo>
                <a:lnTo>
                  <a:pt x="359980" y="0"/>
                </a:lnTo>
                <a:lnTo>
                  <a:pt x="418107" y="5211"/>
                </a:lnTo>
                <a:lnTo>
                  <a:pt x="470460" y="15274"/>
                </a:lnTo>
                <a:lnTo>
                  <a:pt x="515937" y="29758"/>
                </a:lnTo>
                <a:lnTo>
                  <a:pt x="553437" y="48230"/>
                </a:lnTo>
                <a:lnTo>
                  <a:pt x="600099" y="95413"/>
                </a:lnTo>
                <a:lnTo>
                  <a:pt x="607059" y="123261"/>
                </a:lnTo>
                <a:lnTo>
                  <a:pt x="602414" y="151685"/>
                </a:lnTo>
                <a:lnTo>
                  <a:pt x="559844" y="203115"/>
                </a:lnTo>
                <a:lnTo>
                  <a:pt x="524033" y="225020"/>
                </a:lnTo>
                <a:lnTo>
                  <a:pt x="479948" y="243651"/>
                </a:lnTo>
                <a:lnTo>
                  <a:pt x="428644" y="258457"/>
                </a:lnTo>
                <a:lnTo>
                  <a:pt x="371179" y="268887"/>
                </a:lnTo>
                <a:lnTo>
                  <a:pt x="308609" y="274391"/>
                </a:lnTo>
                <a:lnTo>
                  <a:pt x="246228" y="274409"/>
                </a:lnTo>
                <a:lnTo>
                  <a:pt x="188416" y="269053"/>
                </a:lnTo>
                <a:lnTo>
                  <a:pt x="136289" y="258787"/>
                </a:lnTo>
                <a:lnTo>
                  <a:pt x="90963" y="244070"/>
                </a:lnTo>
                <a:lnTo>
                  <a:pt x="53555" y="225365"/>
                </a:lnTo>
                <a:lnTo>
                  <a:pt x="6957" y="177834"/>
                </a:lnTo>
                <a:lnTo>
                  <a:pt x="0" y="149931"/>
                </a:lnTo>
                <a:lnTo>
                  <a:pt x="4643" y="121562"/>
                </a:lnTo>
                <a:lnTo>
                  <a:pt x="47148" y="70480"/>
                </a:lnTo>
                <a:lnTo>
                  <a:pt x="82867" y="48808"/>
                </a:lnTo>
                <a:lnTo>
                  <a:pt x="126801" y="30410"/>
                </a:lnTo>
                <a:lnTo>
                  <a:pt x="177879" y="15808"/>
                </a:lnTo>
                <a:lnTo>
                  <a:pt x="235029" y="5521"/>
                </a:lnTo>
                <a:lnTo>
                  <a:pt x="297179" y="71"/>
                </a:lnTo>
                <a:close/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73290" y="2800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51469" y="2482850"/>
            <a:ext cx="607060" cy="276225"/>
          </a:xfrm>
          <a:custGeom>
            <a:avLst/>
            <a:gdLst/>
            <a:ahLst/>
            <a:cxnLst/>
            <a:rect l="l" t="t" r="r" b="b"/>
            <a:pathLst>
              <a:path w="607059" h="276225">
                <a:moveTo>
                  <a:pt x="298450" y="0"/>
                </a:moveTo>
                <a:lnTo>
                  <a:pt x="360831" y="347"/>
                </a:lnTo>
                <a:lnTo>
                  <a:pt x="418643" y="5873"/>
                </a:lnTo>
                <a:lnTo>
                  <a:pt x="470770" y="16162"/>
                </a:lnTo>
                <a:lnTo>
                  <a:pt x="516096" y="30797"/>
                </a:lnTo>
                <a:lnTo>
                  <a:pt x="553504" y="49361"/>
                </a:lnTo>
                <a:lnTo>
                  <a:pt x="600102" y="96609"/>
                </a:lnTo>
                <a:lnTo>
                  <a:pt x="607059" y="124460"/>
                </a:lnTo>
                <a:lnTo>
                  <a:pt x="602416" y="152883"/>
                </a:lnTo>
                <a:lnTo>
                  <a:pt x="559911" y="204313"/>
                </a:lnTo>
                <a:lnTo>
                  <a:pt x="524192" y="226218"/>
                </a:lnTo>
                <a:lnTo>
                  <a:pt x="480258" y="244849"/>
                </a:lnTo>
                <a:lnTo>
                  <a:pt x="429180" y="259655"/>
                </a:lnTo>
                <a:lnTo>
                  <a:pt x="372030" y="270085"/>
                </a:lnTo>
                <a:lnTo>
                  <a:pt x="309879" y="275589"/>
                </a:lnTo>
                <a:lnTo>
                  <a:pt x="247131" y="275607"/>
                </a:lnTo>
                <a:lnTo>
                  <a:pt x="189130" y="270252"/>
                </a:lnTo>
                <a:lnTo>
                  <a:pt x="136934" y="259985"/>
                </a:lnTo>
                <a:lnTo>
                  <a:pt x="91598" y="245268"/>
                </a:lnTo>
                <a:lnTo>
                  <a:pt x="54180" y="226563"/>
                </a:lnTo>
                <a:lnTo>
                  <a:pt x="7324" y="179032"/>
                </a:lnTo>
                <a:lnTo>
                  <a:pt x="0" y="151129"/>
                </a:lnTo>
                <a:lnTo>
                  <a:pt x="4645" y="122706"/>
                </a:lnTo>
                <a:lnTo>
                  <a:pt x="47215" y="71276"/>
                </a:lnTo>
                <a:lnTo>
                  <a:pt x="83026" y="49371"/>
                </a:lnTo>
                <a:lnTo>
                  <a:pt x="127111" y="30740"/>
                </a:lnTo>
                <a:lnTo>
                  <a:pt x="178415" y="15934"/>
                </a:lnTo>
                <a:lnTo>
                  <a:pt x="235880" y="5504"/>
                </a:lnTo>
                <a:lnTo>
                  <a:pt x="298450" y="0"/>
                </a:lnTo>
                <a:close/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45119" y="2496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1304289" y="2485328"/>
          <a:ext cx="7282174" cy="2538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0630"/>
                <a:gridCol w="1089659"/>
                <a:gridCol w="283210"/>
                <a:gridCol w="391160"/>
                <a:gridCol w="280670"/>
                <a:gridCol w="392429"/>
                <a:gridCol w="354329"/>
                <a:gridCol w="392429"/>
                <a:gridCol w="283210"/>
                <a:gridCol w="392429"/>
                <a:gridCol w="748029"/>
                <a:gridCol w="750570"/>
                <a:gridCol w="693420"/>
              </a:tblGrid>
              <a:tr h="288925">
                <a:tc>
                  <a:txBody>
                    <a:bodyPr/>
                    <a:lstStyle/>
                    <a:p>
                      <a:pPr marL="441959">
                        <a:lnSpc>
                          <a:spcPts val="2055"/>
                        </a:lnSpc>
                        <a:spcBef>
                          <a:spcPts val="12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2055"/>
                        </a:lnSpc>
                        <a:spcBef>
                          <a:spcPts val="12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tc gridSpan="2">
                  <a:txBody>
                    <a:bodyPr/>
                    <a:lstStyle/>
                    <a:p>
                      <a:pPr marL="269875">
                        <a:lnSpc>
                          <a:spcPts val="2055"/>
                        </a:lnSpc>
                        <a:spcBef>
                          <a:spcPts val="120"/>
                        </a:spcBef>
                      </a:pPr>
                      <a:r>
                        <a:rPr sz="1750" spc="210" dirty="0">
                          <a:latin typeface="Arial"/>
                          <a:cs typeface="Arial"/>
                        </a:rPr>
                        <a:t>60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9405">
                        <a:lnSpc>
                          <a:spcPts val="2055"/>
                        </a:lnSpc>
                        <a:spcBef>
                          <a:spcPts val="120"/>
                        </a:spcBef>
                      </a:pPr>
                      <a:r>
                        <a:rPr sz="1750" spc="210" dirty="0">
                          <a:latin typeface="Arial"/>
                          <a:cs typeface="Arial"/>
                        </a:rPr>
                        <a:t>83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368935">
                        <a:lnSpc>
                          <a:spcPts val="2055"/>
                        </a:lnSpc>
                        <a:spcBef>
                          <a:spcPts val="120"/>
                        </a:spcBef>
                        <a:tabLst>
                          <a:tab pos="941705" algn="l"/>
                          <a:tab pos="1664335" algn="l"/>
                          <a:tab pos="2388235" algn="l"/>
                        </a:tabLst>
                      </a:pPr>
                      <a:r>
                        <a:rPr sz="1750" spc="210" dirty="0">
                          <a:latin typeface="Arial"/>
                          <a:cs typeface="Arial"/>
                        </a:rPr>
                        <a:t>96	107	</a:t>
                      </a:r>
                      <a:r>
                        <a:rPr sz="1750" spc="215" dirty="0">
                          <a:latin typeface="Arial"/>
                          <a:cs typeface="Arial"/>
                        </a:rPr>
                        <a:t>117	</a:t>
                      </a:r>
                      <a:r>
                        <a:rPr sz="1750" spc="210" dirty="0">
                          <a:latin typeface="Arial"/>
                          <a:cs typeface="Arial"/>
                        </a:rPr>
                        <a:t>127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2055"/>
                        </a:lnSpc>
                        <a:spcBef>
                          <a:spcPts val="120"/>
                        </a:spcBef>
                      </a:pPr>
                      <a:r>
                        <a:rPr sz="17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5240" marB="0"/>
                </a:tc>
              </a:tr>
              <a:tr h="260350">
                <a:tc>
                  <a:txBody>
                    <a:bodyPr/>
                    <a:lstStyle/>
                    <a:p>
                      <a:pPr marL="441959">
                        <a:lnSpc>
                          <a:spcPts val="1900"/>
                        </a:lnSpc>
                        <a:spcBef>
                          <a:spcPts val="5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1900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gridSpan="2">
                  <a:txBody>
                    <a:bodyPr/>
                    <a:lstStyle/>
                    <a:p>
                      <a:pPr marL="269875">
                        <a:lnSpc>
                          <a:spcPts val="1900"/>
                        </a:lnSpc>
                        <a:spcBef>
                          <a:spcPts val="50"/>
                        </a:spcBef>
                      </a:pPr>
                      <a:r>
                        <a:rPr sz="1750" spc="210" dirty="0">
                          <a:latin typeface="Arial"/>
                          <a:cs typeface="Arial"/>
                        </a:rPr>
                        <a:t>64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9405">
                        <a:lnSpc>
                          <a:spcPts val="1900"/>
                        </a:lnSpc>
                        <a:spcBef>
                          <a:spcPts val="50"/>
                        </a:spcBef>
                      </a:pPr>
                      <a:r>
                        <a:rPr sz="1750" spc="210" dirty="0">
                          <a:latin typeface="Arial"/>
                          <a:cs typeface="Arial"/>
                        </a:rPr>
                        <a:t>78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368935">
                        <a:lnSpc>
                          <a:spcPts val="1900"/>
                        </a:lnSpc>
                        <a:spcBef>
                          <a:spcPts val="50"/>
                        </a:spcBef>
                        <a:tabLst>
                          <a:tab pos="941705" algn="l"/>
                          <a:tab pos="1664335" algn="l"/>
                          <a:tab pos="2388235" algn="l"/>
                        </a:tabLst>
                      </a:pPr>
                      <a:r>
                        <a:rPr sz="1750" spc="210" dirty="0">
                          <a:latin typeface="Arial"/>
                          <a:cs typeface="Arial"/>
                        </a:rPr>
                        <a:t>90	101	</a:t>
                      </a:r>
                      <a:r>
                        <a:rPr sz="1750" spc="215" dirty="0">
                          <a:latin typeface="Arial"/>
                          <a:cs typeface="Arial"/>
                        </a:rPr>
                        <a:t>110	</a:t>
                      </a:r>
                      <a:r>
                        <a:rPr sz="1750" spc="210" dirty="0">
                          <a:latin typeface="Arial"/>
                          <a:cs typeface="Arial"/>
                        </a:rPr>
                        <a:t>119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1900"/>
                        </a:lnSpc>
                        <a:spcBef>
                          <a:spcPts val="50"/>
                        </a:spcBef>
                      </a:pPr>
                      <a:r>
                        <a:rPr sz="17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spc="-2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</a:tr>
              <a:tr h="299085">
                <a:tc>
                  <a:txBody>
                    <a:bodyPr/>
                    <a:lstStyle/>
                    <a:p>
                      <a:pPr marL="441959">
                        <a:lnSpc>
                          <a:spcPts val="2055"/>
                        </a:lnSpc>
                        <a:spcBef>
                          <a:spcPts val="20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6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2055"/>
                        </a:lnSpc>
                        <a:spcBef>
                          <a:spcPts val="20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2055"/>
                        </a:lnSpc>
                        <a:spcBef>
                          <a:spcPts val="20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2055"/>
                        </a:lnSpc>
                        <a:spcBef>
                          <a:spcPts val="20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2055"/>
                        </a:lnSpc>
                        <a:spcBef>
                          <a:spcPts val="20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3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55"/>
                        </a:lnSpc>
                        <a:spcBef>
                          <a:spcPts val="20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2055"/>
                        </a:lnSpc>
                        <a:spcBef>
                          <a:spcPts val="20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ts val="2055"/>
                        </a:lnSpc>
                        <a:spcBef>
                          <a:spcPts val="20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43180" algn="r">
                        <a:lnSpc>
                          <a:spcPts val="2055"/>
                        </a:lnSpc>
                        <a:spcBef>
                          <a:spcPts val="200"/>
                        </a:spcBef>
                      </a:pPr>
                      <a:r>
                        <a:rPr sz="175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</a:tr>
              <a:tr h="280035">
                <a:tc>
                  <a:txBody>
                    <a:bodyPr/>
                    <a:lstStyle/>
                    <a:p>
                      <a:pPr marL="441959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5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1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5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9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20" dirty="0">
                          <a:latin typeface="Arial"/>
                          <a:cs typeface="Arial"/>
                        </a:rPr>
                        <a:t>9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5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</a:tr>
              <a:tr h="279400">
                <a:tc>
                  <a:txBody>
                    <a:bodyPr/>
                    <a:lstStyle/>
                    <a:p>
                      <a:pPr marL="441959">
                        <a:lnSpc>
                          <a:spcPts val="2050"/>
                        </a:lnSpc>
                        <a:spcBef>
                          <a:spcPts val="5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2050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2050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9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2050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2050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50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2050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3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ts val="2050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9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2050"/>
                        </a:lnSpc>
                        <a:spcBef>
                          <a:spcPts val="50"/>
                        </a:spcBef>
                      </a:pPr>
                      <a:r>
                        <a:rPr sz="1750" spc="-2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5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</a:tr>
              <a:tr h="280035">
                <a:tc>
                  <a:txBody>
                    <a:bodyPr/>
                    <a:lstStyle/>
                    <a:p>
                      <a:pPr marL="441959">
                        <a:lnSpc>
                          <a:spcPts val="2055"/>
                        </a:lnSpc>
                        <a:spcBef>
                          <a:spcPts val="45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3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142875" algn="r">
                        <a:lnSpc>
                          <a:spcPts val="2055"/>
                        </a:lnSpc>
                        <a:spcBef>
                          <a:spcPts val="45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2055"/>
                        </a:lnSpc>
                        <a:spcBef>
                          <a:spcPts val="45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9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2055"/>
                        </a:lnSpc>
                        <a:spcBef>
                          <a:spcPts val="45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1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2055"/>
                        </a:lnSpc>
                        <a:spcBef>
                          <a:spcPts val="45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55"/>
                        </a:lnSpc>
                        <a:spcBef>
                          <a:spcPts val="45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2055"/>
                        </a:lnSpc>
                        <a:spcBef>
                          <a:spcPts val="45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ts val="2055"/>
                        </a:lnSpc>
                        <a:spcBef>
                          <a:spcPts val="45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9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2055"/>
                        </a:lnSpc>
                        <a:spcBef>
                          <a:spcPts val="45"/>
                        </a:spcBef>
                      </a:pPr>
                      <a:r>
                        <a:rPr sz="1750" spc="-2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3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</a:tr>
              <a:tr h="280670">
                <a:tc>
                  <a:txBody>
                    <a:bodyPr/>
                    <a:lstStyle/>
                    <a:p>
                      <a:pPr marL="441959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461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9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9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6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2055"/>
                        </a:lnSpc>
                        <a:spcBef>
                          <a:spcPts val="50"/>
                        </a:spcBef>
                      </a:pPr>
                      <a:r>
                        <a:rPr sz="1750" spc="-2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/>
                </a:tc>
              </a:tr>
              <a:tr h="288925">
                <a:tc>
                  <a:txBody>
                    <a:bodyPr/>
                    <a:lstStyle/>
                    <a:p>
                      <a:pPr marL="441959">
                        <a:lnSpc>
                          <a:spcPts val="1985"/>
                        </a:lnSpc>
                        <a:spcBef>
                          <a:spcPts val="5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1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ts val="1985"/>
                        </a:lnSpc>
                        <a:spcBef>
                          <a:spcPts val="5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ts val="1985"/>
                        </a:lnSpc>
                        <a:spcBef>
                          <a:spcPts val="50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98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ts val="198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0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955" algn="r">
                        <a:lnSpc>
                          <a:spcPts val="198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198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ts val="1985"/>
                        </a:lnSpc>
                        <a:spcBef>
                          <a:spcPts val="50"/>
                        </a:spcBef>
                      </a:pPr>
                      <a:r>
                        <a:rPr sz="1750" spc="-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1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3815" algn="r">
                        <a:lnSpc>
                          <a:spcPts val="1985"/>
                        </a:lnSpc>
                        <a:spcBef>
                          <a:spcPts val="50"/>
                        </a:spcBef>
                      </a:pPr>
                      <a:r>
                        <a:rPr sz="1750" spc="-2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1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2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3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731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4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5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6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7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750" dirty="0">
                          <a:latin typeface="Arial"/>
                          <a:cs typeface="Arial"/>
                        </a:rPr>
                        <a:t>8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51" name="object 51"/>
          <p:cNvSpPr/>
          <p:nvPr/>
        </p:nvSpPr>
        <p:spPr>
          <a:xfrm>
            <a:off x="3615690" y="4390390"/>
            <a:ext cx="300990" cy="82550"/>
          </a:xfrm>
          <a:custGeom>
            <a:avLst/>
            <a:gdLst/>
            <a:ahLst/>
            <a:cxnLst/>
            <a:rect l="l" t="t" r="r" b="b"/>
            <a:pathLst>
              <a:path w="300989" h="82550">
                <a:moveTo>
                  <a:pt x="0" y="82550"/>
                </a:moveTo>
                <a:lnTo>
                  <a:pt x="300989" y="0"/>
                </a:lnTo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0059" y="4086859"/>
            <a:ext cx="298450" cy="149860"/>
          </a:xfrm>
          <a:custGeom>
            <a:avLst/>
            <a:gdLst/>
            <a:ahLst/>
            <a:cxnLst/>
            <a:rect l="l" t="t" r="r" b="b"/>
            <a:pathLst>
              <a:path w="298450" h="149860">
                <a:moveTo>
                  <a:pt x="0" y="149859"/>
                </a:moveTo>
                <a:lnTo>
                  <a:pt x="298450" y="0"/>
                </a:lnTo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61890" y="3775709"/>
            <a:ext cx="450850" cy="157480"/>
          </a:xfrm>
          <a:custGeom>
            <a:avLst/>
            <a:gdLst/>
            <a:ahLst/>
            <a:cxnLst/>
            <a:rect l="l" t="t" r="r" b="b"/>
            <a:pathLst>
              <a:path w="450850" h="157479">
                <a:moveTo>
                  <a:pt x="0" y="157479"/>
                </a:moveTo>
                <a:lnTo>
                  <a:pt x="450850" y="0"/>
                </a:lnTo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11190" y="3543300"/>
            <a:ext cx="299720" cy="81280"/>
          </a:xfrm>
          <a:custGeom>
            <a:avLst/>
            <a:gdLst/>
            <a:ahLst/>
            <a:cxnLst/>
            <a:rect l="l" t="t" r="r" b="b"/>
            <a:pathLst>
              <a:path w="299720" h="81279">
                <a:moveTo>
                  <a:pt x="0" y="81280"/>
                </a:moveTo>
                <a:lnTo>
                  <a:pt x="299720" y="0"/>
                </a:lnTo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85559" y="3235960"/>
            <a:ext cx="374650" cy="153670"/>
          </a:xfrm>
          <a:custGeom>
            <a:avLst/>
            <a:gdLst/>
            <a:ahLst/>
            <a:cxnLst/>
            <a:rect l="l" t="t" r="r" b="b"/>
            <a:pathLst>
              <a:path w="374650" h="153670">
                <a:moveTo>
                  <a:pt x="0" y="153669"/>
                </a:moveTo>
                <a:lnTo>
                  <a:pt x="374649" y="0"/>
                </a:lnTo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33590" y="3007360"/>
            <a:ext cx="148590" cy="74930"/>
          </a:xfrm>
          <a:custGeom>
            <a:avLst/>
            <a:gdLst/>
            <a:ahLst/>
            <a:cxnLst/>
            <a:rect l="l" t="t" r="r" b="b"/>
            <a:pathLst>
              <a:path w="148590" h="74930">
                <a:moveTo>
                  <a:pt x="0" y="74929"/>
                </a:moveTo>
                <a:lnTo>
                  <a:pt x="148589" y="0"/>
                </a:lnTo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05419" y="2698750"/>
            <a:ext cx="224790" cy="78740"/>
          </a:xfrm>
          <a:custGeom>
            <a:avLst/>
            <a:gdLst/>
            <a:ahLst/>
            <a:cxnLst/>
            <a:rect l="l" t="t" r="r" b="b"/>
            <a:pathLst>
              <a:path w="224790" h="78739">
                <a:moveTo>
                  <a:pt x="0" y="78739"/>
                </a:moveTo>
                <a:lnTo>
                  <a:pt x="224789" y="0"/>
                </a:lnTo>
              </a:path>
            </a:pathLst>
          </a:custGeom>
          <a:ln w="28393">
            <a:solidFill>
              <a:srgbClr val="5962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193800" y="4971683"/>
            <a:ext cx="7067550" cy="11804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16350">
              <a:lnSpc>
                <a:spcPct val="100000"/>
              </a:lnSpc>
              <a:spcBef>
                <a:spcPts val="400"/>
              </a:spcBef>
            </a:pPr>
            <a:r>
              <a:rPr sz="1750" spc="170" dirty="0">
                <a:latin typeface="Arial"/>
                <a:cs typeface="Arial"/>
              </a:rPr>
              <a:t>Units </a:t>
            </a:r>
            <a:r>
              <a:rPr sz="1750" spc="155" dirty="0">
                <a:latin typeface="Arial"/>
                <a:cs typeface="Arial"/>
              </a:rPr>
              <a:t>of </a:t>
            </a:r>
            <a:r>
              <a:rPr sz="1750" spc="215" dirty="0">
                <a:latin typeface="Arial"/>
                <a:cs typeface="Arial"/>
              </a:rPr>
              <a:t>L</a:t>
            </a:r>
            <a:r>
              <a:rPr sz="1750" spc="-114" dirty="0">
                <a:latin typeface="Arial"/>
                <a:cs typeface="Arial"/>
              </a:rPr>
              <a:t> </a:t>
            </a:r>
            <a:r>
              <a:rPr sz="1750" spc="170" dirty="0">
                <a:latin typeface="Arial"/>
                <a:cs typeface="Arial"/>
              </a:rPr>
              <a:t>Employed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50"/>
              </a:spcBef>
              <a:tabLst>
                <a:tab pos="4236720" algn="l"/>
              </a:tabLst>
            </a:pPr>
            <a:r>
              <a:rPr sz="2600" spc="-5" dirty="0">
                <a:latin typeface="Arial"/>
                <a:cs typeface="Arial"/>
              </a:rPr>
              <a:t>How </a:t>
            </a:r>
            <a:r>
              <a:rPr sz="2600" dirty="0">
                <a:latin typeface="Arial"/>
                <a:cs typeface="Arial"/>
              </a:rPr>
              <a:t>much does the </a:t>
            </a:r>
            <a:r>
              <a:rPr sz="2600" spc="-5" dirty="0">
                <a:latin typeface="Arial"/>
                <a:cs typeface="Arial"/>
              </a:rPr>
              <a:t>quantity </a:t>
            </a:r>
            <a:r>
              <a:rPr sz="2600" dirty="0">
                <a:latin typeface="Arial"/>
                <a:cs typeface="Arial"/>
              </a:rPr>
              <a:t>of Q change, when  </a:t>
            </a:r>
            <a:r>
              <a:rPr sz="2600" spc="-5" dirty="0">
                <a:latin typeface="Arial"/>
                <a:cs typeface="Arial"/>
              </a:rPr>
              <a:t>the quantity </a:t>
            </a:r>
            <a:r>
              <a:rPr sz="2600" dirty="0">
                <a:latin typeface="Arial"/>
                <a:cs typeface="Arial"/>
              </a:rPr>
              <a:t>of both L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K	</a:t>
            </a:r>
            <a:r>
              <a:rPr sz="2600" spc="-5" dirty="0">
                <a:latin typeface="Arial"/>
                <a:cs typeface="Arial"/>
              </a:rPr>
              <a:t>is</a:t>
            </a:r>
            <a:r>
              <a:rPr sz="2600" dirty="0">
                <a:latin typeface="Arial"/>
                <a:cs typeface="Arial"/>
              </a:rPr>
              <a:t> increased?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7879" y="5443220"/>
            <a:ext cx="44380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5" dirty="0">
                <a:latin typeface="Arial"/>
                <a:cs typeface="Arial"/>
              </a:rPr>
              <a:t>Thank</a:t>
            </a:r>
            <a:r>
              <a:rPr sz="7200" spc="-95" dirty="0">
                <a:latin typeface="Arial"/>
                <a:cs typeface="Arial"/>
              </a:rPr>
              <a:t> </a:t>
            </a:r>
            <a:r>
              <a:rPr sz="7200" spc="-10" dirty="0">
                <a:latin typeface="Arial"/>
                <a:cs typeface="Arial"/>
              </a:rPr>
              <a:t>You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8429"/>
            <a:ext cx="9144000" cy="127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8490" y="1733549"/>
            <a:ext cx="2205990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12700"/>
              </a:lnSpc>
              <a:spcBef>
                <a:spcPts val="100"/>
              </a:spcBef>
            </a:pPr>
            <a:r>
              <a:rPr sz="3600" spc="-5" dirty="0"/>
              <a:t>Techno</a:t>
            </a:r>
            <a:r>
              <a:rPr sz="3600" spc="-15" dirty="0"/>
              <a:t>l</a:t>
            </a:r>
            <a:r>
              <a:rPr sz="3600" dirty="0"/>
              <a:t>ogy  </a:t>
            </a:r>
            <a:r>
              <a:rPr sz="3600" spc="-5" dirty="0"/>
              <a:t>Inputs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618490" y="2943097"/>
            <a:ext cx="111125" cy="2047239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900" spc="5" dirty="0">
                <a:solidFill>
                  <a:srgbClr val="EFAC00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900" spc="5" dirty="0">
                <a:solidFill>
                  <a:srgbClr val="EFAC00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900" spc="5" dirty="0">
                <a:solidFill>
                  <a:srgbClr val="EFAC00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900" spc="5" dirty="0">
                <a:solidFill>
                  <a:srgbClr val="EFAC00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900" spc="5" dirty="0">
                <a:solidFill>
                  <a:srgbClr val="EFAC00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900" spc="5" dirty="0">
                <a:solidFill>
                  <a:srgbClr val="EFAC00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260" y="2943859"/>
            <a:ext cx="1656714" cy="207645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313690">
              <a:lnSpc>
                <a:spcPct val="92100"/>
              </a:lnSpc>
              <a:spcBef>
                <a:spcPts val="325"/>
              </a:spcBef>
            </a:pPr>
            <a:r>
              <a:rPr sz="2400" spc="-5" dirty="0">
                <a:latin typeface="Times New Roman"/>
                <a:cs typeface="Times New Roman"/>
              </a:rPr>
              <a:t>Labor  Capital  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chi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y  </a:t>
            </a:r>
            <a:r>
              <a:rPr sz="2400" spc="-5" dirty="0">
                <a:latin typeface="Times New Roman"/>
                <a:cs typeface="Times New Roman"/>
              </a:rPr>
              <a:t>Land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650"/>
              </a:lnSpc>
              <a:spcBef>
                <a:spcPts val="60"/>
              </a:spcBef>
            </a:pPr>
            <a:r>
              <a:rPr sz="2400" spc="-5" dirty="0">
                <a:latin typeface="Times New Roman"/>
                <a:cs typeface="Times New Roman"/>
              </a:rPr>
              <a:t>Raw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material  Power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490" y="5062220"/>
            <a:ext cx="2267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Times New Roman"/>
                <a:cs typeface="Times New Roman"/>
              </a:rPr>
              <a:t>Time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period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01640" y="3733800"/>
            <a:ext cx="3483610" cy="2867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99100" y="2804160"/>
            <a:ext cx="86360" cy="850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47029" y="2240279"/>
            <a:ext cx="156210" cy="331470"/>
          </a:xfrm>
          <a:custGeom>
            <a:avLst/>
            <a:gdLst/>
            <a:ahLst/>
            <a:cxnLst/>
            <a:rect l="l" t="t" r="r" b="b"/>
            <a:pathLst>
              <a:path w="156210" h="331469">
                <a:moveTo>
                  <a:pt x="123190" y="0"/>
                </a:moveTo>
                <a:lnTo>
                  <a:pt x="0" y="210820"/>
                </a:lnTo>
                <a:lnTo>
                  <a:pt x="156210" y="331470"/>
                </a:lnTo>
                <a:lnTo>
                  <a:pt x="123190" y="0"/>
                </a:lnTo>
                <a:close/>
              </a:path>
            </a:pathLst>
          </a:custGeom>
          <a:solidFill>
            <a:srgbClr val="EE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2290" y="2264410"/>
            <a:ext cx="287020" cy="421640"/>
          </a:xfrm>
          <a:custGeom>
            <a:avLst/>
            <a:gdLst/>
            <a:ahLst/>
            <a:cxnLst/>
            <a:rect l="l" t="t" r="r" b="b"/>
            <a:pathLst>
              <a:path w="287020" h="421639">
                <a:moveTo>
                  <a:pt x="0" y="0"/>
                </a:moveTo>
                <a:lnTo>
                  <a:pt x="74930" y="420369"/>
                </a:lnTo>
                <a:lnTo>
                  <a:pt x="163830" y="421639"/>
                </a:lnTo>
                <a:lnTo>
                  <a:pt x="287020" y="231139"/>
                </a:lnTo>
                <a:lnTo>
                  <a:pt x="0" y="0"/>
                </a:lnTo>
                <a:close/>
              </a:path>
            </a:pathLst>
          </a:custGeom>
          <a:solidFill>
            <a:srgbClr val="EE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33109" y="2531110"/>
            <a:ext cx="180340" cy="153670"/>
          </a:xfrm>
          <a:custGeom>
            <a:avLst/>
            <a:gdLst/>
            <a:ahLst/>
            <a:cxnLst/>
            <a:rect l="l" t="t" r="r" b="b"/>
            <a:pathLst>
              <a:path w="180339" h="153669">
                <a:moveTo>
                  <a:pt x="97789" y="0"/>
                </a:moveTo>
                <a:lnTo>
                  <a:pt x="0" y="151129"/>
                </a:lnTo>
                <a:lnTo>
                  <a:pt x="180339" y="153669"/>
                </a:lnTo>
                <a:lnTo>
                  <a:pt x="180339" y="3810"/>
                </a:lnTo>
                <a:lnTo>
                  <a:pt x="97789" y="3810"/>
                </a:lnTo>
                <a:lnTo>
                  <a:pt x="97789" y="0"/>
                </a:lnTo>
                <a:close/>
              </a:path>
            </a:pathLst>
          </a:custGeom>
          <a:solidFill>
            <a:srgbClr val="EE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4959" y="2490470"/>
            <a:ext cx="226060" cy="245110"/>
          </a:xfrm>
          <a:custGeom>
            <a:avLst/>
            <a:gdLst/>
            <a:ahLst/>
            <a:cxnLst/>
            <a:rect l="l" t="t" r="r" b="b"/>
            <a:pathLst>
              <a:path w="226060" h="245110">
                <a:moveTo>
                  <a:pt x="31750" y="0"/>
                </a:moveTo>
                <a:lnTo>
                  <a:pt x="0" y="52069"/>
                </a:lnTo>
                <a:lnTo>
                  <a:pt x="226060" y="245109"/>
                </a:lnTo>
                <a:lnTo>
                  <a:pt x="208279" y="137159"/>
                </a:lnTo>
                <a:lnTo>
                  <a:pt x="31750" y="0"/>
                </a:lnTo>
                <a:close/>
              </a:path>
            </a:pathLst>
          </a:custGeom>
          <a:solidFill>
            <a:srgbClr val="EE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92040" y="2103120"/>
            <a:ext cx="635000" cy="302260"/>
          </a:xfrm>
          <a:custGeom>
            <a:avLst/>
            <a:gdLst/>
            <a:ahLst/>
            <a:cxnLst/>
            <a:rect l="l" t="t" r="r" b="b"/>
            <a:pathLst>
              <a:path w="635000" h="302260">
                <a:moveTo>
                  <a:pt x="0" y="0"/>
                </a:moveTo>
                <a:lnTo>
                  <a:pt x="487680" y="302259"/>
                </a:lnTo>
                <a:lnTo>
                  <a:pt x="635000" y="104139"/>
                </a:lnTo>
                <a:lnTo>
                  <a:pt x="0" y="0"/>
                </a:lnTo>
                <a:close/>
              </a:path>
            </a:pathLst>
          </a:custGeom>
          <a:solidFill>
            <a:srgbClr val="EE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82209" y="2194560"/>
            <a:ext cx="372110" cy="288290"/>
          </a:xfrm>
          <a:custGeom>
            <a:avLst/>
            <a:gdLst/>
            <a:ahLst/>
            <a:cxnLst/>
            <a:rect l="l" t="t" r="r" b="b"/>
            <a:pathLst>
              <a:path w="372110" h="288289">
                <a:moveTo>
                  <a:pt x="0" y="0"/>
                </a:moveTo>
                <a:lnTo>
                  <a:pt x="340360" y="288289"/>
                </a:lnTo>
                <a:lnTo>
                  <a:pt x="372110" y="245110"/>
                </a:lnTo>
                <a:lnTo>
                  <a:pt x="0" y="0"/>
                </a:lnTo>
                <a:close/>
              </a:path>
            </a:pathLst>
          </a:custGeom>
          <a:solidFill>
            <a:srgbClr val="EE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8200" y="1752600"/>
            <a:ext cx="1800860" cy="929640"/>
          </a:xfrm>
          <a:custGeom>
            <a:avLst/>
            <a:gdLst/>
            <a:ahLst/>
            <a:cxnLst/>
            <a:rect l="l" t="t" r="r" b="b"/>
            <a:pathLst>
              <a:path w="1800860" h="929639">
                <a:moveTo>
                  <a:pt x="1492002" y="392429"/>
                </a:moveTo>
                <a:lnTo>
                  <a:pt x="938529" y="392429"/>
                </a:lnTo>
                <a:lnTo>
                  <a:pt x="947420" y="393700"/>
                </a:lnTo>
                <a:lnTo>
                  <a:pt x="956310" y="396239"/>
                </a:lnTo>
                <a:lnTo>
                  <a:pt x="982979" y="429260"/>
                </a:lnTo>
                <a:lnTo>
                  <a:pt x="984250" y="438150"/>
                </a:lnTo>
                <a:lnTo>
                  <a:pt x="981710" y="453389"/>
                </a:lnTo>
                <a:lnTo>
                  <a:pt x="974089" y="466089"/>
                </a:lnTo>
                <a:lnTo>
                  <a:pt x="1285239" y="703579"/>
                </a:lnTo>
                <a:lnTo>
                  <a:pt x="1370329" y="703579"/>
                </a:lnTo>
                <a:lnTo>
                  <a:pt x="1404620" y="758189"/>
                </a:lnTo>
                <a:lnTo>
                  <a:pt x="1404620" y="929639"/>
                </a:lnTo>
                <a:lnTo>
                  <a:pt x="1451610" y="858520"/>
                </a:lnTo>
                <a:lnTo>
                  <a:pt x="1576070" y="858520"/>
                </a:lnTo>
                <a:lnTo>
                  <a:pt x="1591310" y="836929"/>
                </a:lnTo>
                <a:lnTo>
                  <a:pt x="1607820" y="814070"/>
                </a:lnTo>
                <a:lnTo>
                  <a:pt x="1623060" y="792479"/>
                </a:lnTo>
                <a:lnTo>
                  <a:pt x="1638300" y="772160"/>
                </a:lnTo>
                <a:lnTo>
                  <a:pt x="1652270" y="749300"/>
                </a:lnTo>
                <a:lnTo>
                  <a:pt x="1666239" y="727710"/>
                </a:lnTo>
                <a:lnTo>
                  <a:pt x="1680210" y="704850"/>
                </a:lnTo>
                <a:lnTo>
                  <a:pt x="1695450" y="683260"/>
                </a:lnTo>
                <a:lnTo>
                  <a:pt x="1709420" y="661670"/>
                </a:lnTo>
                <a:lnTo>
                  <a:pt x="1722120" y="638810"/>
                </a:lnTo>
                <a:lnTo>
                  <a:pt x="1736089" y="615950"/>
                </a:lnTo>
                <a:lnTo>
                  <a:pt x="1748789" y="593089"/>
                </a:lnTo>
                <a:lnTo>
                  <a:pt x="1762760" y="570229"/>
                </a:lnTo>
                <a:lnTo>
                  <a:pt x="1775460" y="547370"/>
                </a:lnTo>
                <a:lnTo>
                  <a:pt x="1788160" y="525779"/>
                </a:lnTo>
                <a:lnTo>
                  <a:pt x="1800860" y="501650"/>
                </a:lnTo>
                <a:lnTo>
                  <a:pt x="1492002" y="392429"/>
                </a:lnTo>
                <a:close/>
              </a:path>
              <a:path w="1800860" h="929639">
                <a:moveTo>
                  <a:pt x="382270" y="0"/>
                </a:moveTo>
                <a:lnTo>
                  <a:pt x="364489" y="22860"/>
                </a:lnTo>
                <a:lnTo>
                  <a:pt x="345439" y="44450"/>
                </a:lnTo>
                <a:lnTo>
                  <a:pt x="326389" y="67310"/>
                </a:lnTo>
                <a:lnTo>
                  <a:pt x="307339" y="88900"/>
                </a:lnTo>
                <a:lnTo>
                  <a:pt x="287020" y="109220"/>
                </a:lnTo>
                <a:lnTo>
                  <a:pt x="266700" y="130810"/>
                </a:lnTo>
                <a:lnTo>
                  <a:pt x="226060" y="171450"/>
                </a:lnTo>
                <a:lnTo>
                  <a:pt x="138429" y="250189"/>
                </a:lnTo>
                <a:lnTo>
                  <a:pt x="91439" y="288289"/>
                </a:lnTo>
                <a:lnTo>
                  <a:pt x="43179" y="323850"/>
                </a:lnTo>
                <a:lnTo>
                  <a:pt x="27939" y="335279"/>
                </a:lnTo>
                <a:lnTo>
                  <a:pt x="21589" y="339089"/>
                </a:lnTo>
                <a:lnTo>
                  <a:pt x="11429" y="346710"/>
                </a:lnTo>
                <a:lnTo>
                  <a:pt x="5079" y="350520"/>
                </a:lnTo>
                <a:lnTo>
                  <a:pt x="0" y="353060"/>
                </a:lnTo>
                <a:lnTo>
                  <a:pt x="161289" y="660400"/>
                </a:lnTo>
                <a:lnTo>
                  <a:pt x="161289" y="373379"/>
                </a:lnTo>
                <a:lnTo>
                  <a:pt x="153670" y="369570"/>
                </a:lnTo>
                <a:lnTo>
                  <a:pt x="148589" y="364489"/>
                </a:lnTo>
                <a:lnTo>
                  <a:pt x="144779" y="359410"/>
                </a:lnTo>
                <a:lnTo>
                  <a:pt x="139700" y="353060"/>
                </a:lnTo>
                <a:lnTo>
                  <a:pt x="135889" y="345439"/>
                </a:lnTo>
                <a:lnTo>
                  <a:pt x="133350" y="337820"/>
                </a:lnTo>
                <a:lnTo>
                  <a:pt x="130810" y="322579"/>
                </a:lnTo>
                <a:lnTo>
                  <a:pt x="132079" y="311150"/>
                </a:lnTo>
                <a:lnTo>
                  <a:pt x="157479" y="271779"/>
                </a:lnTo>
                <a:lnTo>
                  <a:pt x="179070" y="262889"/>
                </a:lnTo>
                <a:lnTo>
                  <a:pt x="1125682" y="262889"/>
                </a:lnTo>
                <a:lnTo>
                  <a:pt x="382270" y="0"/>
                </a:lnTo>
                <a:close/>
              </a:path>
              <a:path w="1800860" h="929639">
                <a:moveTo>
                  <a:pt x="1125682" y="262889"/>
                </a:moveTo>
                <a:lnTo>
                  <a:pt x="203200" y="262889"/>
                </a:lnTo>
                <a:lnTo>
                  <a:pt x="213360" y="265429"/>
                </a:lnTo>
                <a:lnTo>
                  <a:pt x="222250" y="269239"/>
                </a:lnTo>
                <a:lnTo>
                  <a:pt x="229870" y="274320"/>
                </a:lnTo>
                <a:lnTo>
                  <a:pt x="242570" y="289560"/>
                </a:lnTo>
                <a:lnTo>
                  <a:pt x="245110" y="299720"/>
                </a:lnTo>
                <a:lnTo>
                  <a:pt x="246379" y="311150"/>
                </a:lnTo>
                <a:lnTo>
                  <a:pt x="897889" y="420370"/>
                </a:lnTo>
                <a:lnTo>
                  <a:pt x="915670" y="400050"/>
                </a:lnTo>
                <a:lnTo>
                  <a:pt x="923289" y="394970"/>
                </a:lnTo>
                <a:lnTo>
                  <a:pt x="927100" y="394970"/>
                </a:lnTo>
                <a:lnTo>
                  <a:pt x="930910" y="393700"/>
                </a:lnTo>
                <a:lnTo>
                  <a:pt x="935989" y="392429"/>
                </a:lnTo>
                <a:lnTo>
                  <a:pt x="1492002" y="392429"/>
                </a:lnTo>
                <a:lnTo>
                  <a:pt x="1125682" y="262889"/>
                </a:lnTo>
                <a:close/>
              </a:path>
            </a:pathLst>
          </a:custGeom>
          <a:solidFill>
            <a:srgbClr val="EE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34050" y="2927350"/>
            <a:ext cx="513080" cy="165100"/>
          </a:xfrm>
          <a:custGeom>
            <a:avLst/>
            <a:gdLst/>
            <a:ahLst/>
            <a:cxnLst/>
            <a:rect l="l" t="t" r="r" b="b"/>
            <a:pathLst>
              <a:path w="513079" h="165100">
                <a:moveTo>
                  <a:pt x="430529" y="0"/>
                </a:moveTo>
                <a:lnTo>
                  <a:pt x="82550" y="0"/>
                </a:lnTo>
                <a:lnTo>
                  <a:pt x="66039" y="1270"/>
                </a:lnTo>
                <a:lnTo>
                  <a:pt x="25400" y="24129"/>
                </a:lnTo>
                <a:lnTo>
                  <a:pt x="2539" y="66039"/>
                </a:lnTo>
                <a:lnTo>
                  <a:pt x="0" y="82550"/>
                </a:lnTo>
                <a:lnTo>
                  <a:pt x="2539" y="99060"/>
                </a:lnTo>
                <a:lnTo>
                  <a:pt x="25400" y="140970"/>
                </a:lnTo>
                <a:lnTo>
                  <a:pt x="66039" y="163829"/>
                </a:lnTo>
                <a:lnTo>
                  <a:pt x="82550" y="165100"/>
                </a:lnTo>
                <a:lnTo>
                  <a:pt x="430529" y="165100"/>
                </a:lnTo>
                <a:lnTo>
                  <a:pt x="476250" y="149860"/>
                </a:lnTo>
                <a:lnTo>
                  <a:pt x="505460" y="115570"/>
                </a:lnTo>
                <a:lnTo>
                  <a:pt x="513079" y="82550"/>
                </a:lnTo>
                <a:lnTo>
                  <a:pt x="510539" y="66039"/>
                </a:lnTo>
                <a:lnTo>
                  <a:pt x="488950" y="24129"/>
                </a:lnTo>
                <a:lnTo>
                  <a:pt x="447039" y="1270"/>
                </a:lnTo>
                <a:lnTo>
                  <a:pt x="430529" y="0"/>
                </a:lnTo>
                <a:close/>
              </a:path>
            </a:pathLst>
          </a:custGeom>
          <a:solidFill>
            <a:srgbClr val="EE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93920" y="2124710"/>
            <a:ext cx="1071880" cy="1314450"/>
          </a:xfrm>
          <a:custGeom>
            <a:avLst/>
            <a:gdLst/>
            <a:ahLst/>
            <a:cxnLst/>
            <a:rect l="l" t="t" r="r" b="b"/>
            <a:pathLst>
              <a:path w="1071879" h="1314450">
                <a:moveTo>
                  <a:pt x="177800" y="0"/>
                </a:moveTo>
                <a:lnTo>
                  <a:pt x="173989" y="2539"/>
                </a:lnTo>
                <a:lnTo>
                  <a:pt x="170179" y="3810"/>
                </a:lnTo>
                <a:lnTo>
                  <a:pt x="166369" y="6350"/>
                </a:lnTo>
                <a:lnTo>
                  <a:pt x="162559" y="6350"/>
                </a:lnTo>
                <a:lnTo>
                  <a:pt x="154939" y="8889"/>
                </a:lnTo>
                <a:lnTo>
                  <a:pt x="144779" y="8889"/>
                </a:lnTo>
                <a:lnTo>
                  <a:pt x="144779" y="180339"/>
                </a:lnTo>
                <a:lnTo>
                  <a:pt x="146050" y="298450"/>
                </a:lnTo>
                <a:lnTo>
                  <a:pt x="147319" y="351789"/>
                </a:lnTo>
                <a:lnTo>
                  <a:pt x="233679" y="513079"/>
                </a:lnTo>
                <a:lnTo>
                  <a:pt x="0" y="513079"/>
                </a:lnTo>
                <a:lnTo>
                  <a:pt x="0" y="557529"/>
                </a:lnTo>
                <a:lnTo>
                  <a:pt x="255269" y="557529"/>
                </a:lnTo>
                <a:lnTo>
                  <a:pt x="654050" y="1314450"/>
                </a:lnTo>
                <a:lnTo>
                  <a:pt x="666750" y="1308100"/>
                </a:lnTo>
                <a:lnTo>
                  <a:pt x="681989" y="1297939"/>
                </a:lnTo>
                <a:lnTo>
                  <a:pt x="702309" y="1285239"/>
                </a:lnTo>
                <a:lnTo>
                  <a:pt x="722629" y="1271269"/>
                </a:lnTo>
                <a:lnTo>
                  <a:pt x="744219" y="1259839"/>
                </a:lnTo>
                <a:lnTo>
                  <a:pt x="781050" y="1236979"/>
                </a:lnTo>
                <a:lnTo>
                  <a:pt x="792479" y="1229360"/>
                </a:lnTo>
                <a:lnTo>
                  <a:pt x="810259" y="1215389"/>
                </a:lnTo>
                <a:lnTo>
                  <a:pt x="829309" y="1202689"/>
                </a:lnTo>
                <a:lnTo>
                  <a:pt x="935989" y="1118869"/>
                </a:lnTo>
                <a:lnTo>
                  <a:pt x="952500" y="1104900"/>
                </a:lnTo>
                <a:lnTo>
                  <a:pt x="970279" y="1090929"/>
                </a:lnTo>
                <a:lnTo>
                  <a:pt x="1003300" y="1060450"/>
                </a:lnTo>
                <a:lnTo>
                  <a:pt x="1021079" y="1046479"/>
                </a:lnTo>
                <a:lnTo>
                  <a:pt x="1037589" y="1031239"/>
                </a:lnTo>
                <a:lnTo>
                  <a:pt x="1055369" y="1016000"/>
                </a:lnTo>
                <a:lnTo>
                  <a:pt x="1071879" y="1002029"/>
                </a:lnTo>
                <a:lnTo>
                  <a:pt x="1055369" y="994410"/>
                </a:lnTo>
                <a:lnTo>
                  <a:pt x="1013459" y="960119"/>
                </a:lnTo>
                <a:lnTo>
                  <a:pt x="990600" y="910589"/>
                </a:lnTo>
                <a:lnTo>
                  <a:pt x="986789" y="891539"/>
                </a:lnTo>
                <a:lnTo>
                  <a:pt x="976629" y="881379"/>
                </a:lnTo>
                <a:lnTo>
                  <a:pt x="819150" y="881379"/>
                </a:lnTo>
                <a:lnTo>
                  <a:pt x="819150" y="836929"/>
                </a:lnTo>
                <a:lnTo>
                  <a:pt x="847089" y="836929"/>
                </a:lnTo>
                <a:lnTo>
                  <a:pt x="847089" y="800100"/>
                </a:lnTo>
                <a:lnTo>
                  <a:pt x="842009" y="800100"/>
                </a:lnTo>
                <a:lnTo>
                  <a:pt x="826769" y="797560"/>
                </a:lnTo>
                <a:lnTo>
                  <a:pt x="787400" y="777239"/>
                </a:lnTo>
                <a:lnTo>
                  <a:pt x="765809" y="737869"/>
                </a:lnTo>
                <a:lnTo>
                  <a:pt x="764539" y="722629"/>
                </a:lnTo>
                <a:lnTo>
                  <a:pt x="764539" y="712469"/>
                </a:lnTo>
                <a:lnTo>
                  <a:pt x="765809" y="703579"/>
                </a:lnTo>
                <a:lnTo>
                  <a:pt x="768350" y="695960"/>
                </a:lnTo>
                <a:lnTo>
                  <a:pt x="772159" y="687069"/>
                </a:lnTo>
                <a:lnTo>
                  <a:pt x="777239" y="680719"/>
                </a:lnTo>
                <a:lnTo>
                  <a:pt x="782319" y="673100"/>
                </a:lnTo>
                <a:lnTo>
                  <a:pt x="787400" y="666750"/>
                </a:lnTo>
                <a:lnTo>
                  <a:pt x="795019" y="661669"/>
                </a:lnTo>
                <a:lnTo>
                  <a:pt x="533400" y="458469"/>
                </a:lnTo>
                <a:lnTo>
                  <a:pt x="177800" y="0"/>
                </a:lnTo>
                <a:close/>
              </a:path>
              <a:path w="1071879" h="1314450">
                <a:moveTo>
                  <a:pt x="215900" y="557529"/>
                </a:moveTo>
                <a:lnTo>
                  <a:pt x="57150" y="557529"/>
                </a:lnTo>
                <a:lnTo>
                  <a:pt x="57150" y="722629"/>
                </a:lnTo>
                <a:lnTo>
                  <a:pt x="215900" y="722629"/>
                </a:lnTo>
                <a:lnTo>
                  <a:pt x="215900" y="557529"/>
                </a:lnTo>
                <a:close/>
              </a:path>
            </a:pathLst>
          </a:custGeom>
          <a:solidFill>
            <a:srgbClr val="EE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2269" y="1676400"/>
            <a:ext cx="805180" cy="1719580"/>
          </a:xfrm>
          <a:custGeom>
            <a:avLst/>
            <a:gdLst/>
            <a:ahLst/>
            <a:cxnLst/>
            <a:rect l="l" t="t" r="r" b="b"/>
            <a:pathLst>
              <a:path w="805179" h="1719579">
                <a:moveTo>
                  <a:pt x="0" y="0"/>
                </a:moveTo>
                <a:lnTo>
                  <a:pt x="0" y="1719579"/>
                </a:lnTo>
                <a:lnTo>
                  <a:pt x="805179" y="1719579"/>
                </a:lnTo>
                <a:lnTo>
                  <a:pt x="8051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06690" y="1783079"/>
            <a:ext cx="1301750" cy="1254760"/>
          </a:xfrm>
          <a:custGeom>
            <a:avLst/>
            <a:gdLst/>
            <a:ahLst/>
            <a:cxnLst/>
            <a:rect l="l" t="t" r="r" b="b"/>
            <a:pathLst>
              <a:path w="1301750" h="1254760">
                <a:moveTo>
                  <a:pt x="1097203" y="930910"/>
                </a:moveTo>
                <a:lnTo>
                  <a:pt x="638809" y="930910"/>
                </a:lnTo>
                <a:lnTo>
                  <a:pt x="932179" y="1254760"/>
                </a:lnTo>
                <a:lnTo>
                  <a:pt x="1212850" y="1200150"/>
                </a:lnTo>
                <a:lnTo>
                  <a:pt x="1211579" y="1191260"/>
                </a:lnTo>
                <a:lnTo>
                  <a:pt x="1205229" y="1177289"/>
                </a:lnTo>
                <a:lnTo>
                  <a:pt x="1198879" y="1155700"/>
                </a:lnTo>
                <a:lnTo>
                  <a:pt x="1188719" y="1127760"/>
                </a:lnTo>
                <a:lnTo>
                  <a:pt x="1177289" y="1096010"/>
                </a:lnTo>
                <a:lnTo>
                  <a:pt x="1163319" y="1060450"/>
                </a:lnTo>
                <a:lnTo>
                  <a:pt x="1145539" y="1024889"/>
                </a:lnTo>
                <a:lnTo>
                  <a:pt x="1126489" y="984250"/>
                </a:lnTo>
                <a:lnTo>
                  <a:pt x="1104900" y="943610"/>
                </a:lnTo>
                <a:lnTo>
                  <a:pt x="1097203" y="930910"/>
                </a:lnTo>
                <a:close/>
              </a:path>
              <a:path w="1301750" h="1254760">
                <a:moveTo>
                  <a:pt x="736203" y="619760"/>
                </a:moveTo>
                <a:lnTo>
                  <a:pt x="345439" y="619760"/>
                </a:lnTo>
                <a:lnTo>
                  <a:pt x="373379" y="645160"/>
                </a:lnTo>
                <a:lnTo>
                  <a:pt x="416559" y="688339"/>
                </a:lnTo>
                <a:lnTo>
                  <a:pt x="403859" y="694689"/>
                </a:lnTo>
                <a:lnTo>
                  <a:pt x="387350" y="702310"/>
                </a:lnTo>
                <a:lnTo>
                  <a:pt x="367029" y="715010"/>
                </a:lnTo>
                <a:lnTo>
                  <a:pt x="321309" y="749300"/>
                </a:lnTo>
                <a:lnTo>
                  <a:pt x="267969" y="800100"/>
                </a:lnTo>
                <a:lnTo>
                  <a:pt x="240029" y="831850"/>
                </a:lnTo>
                <a:lnTo>
                  <a:pt x="212089" y="867410"/>
                </a:lnTo>
                <a:lnTo>
                  <a:pt x="185419" y="908050"/>
                </a:lnTo>
                <a:lnTo>
                  <a:pt x="160019" y="952500"/>
                </a:lnTo>
                <a:lnTo>
                  <a:pt x="137159" y="1000760"/>
                </a:lnTo>
                <a:lnTo>
                  <a:pt x="115569" y="1056639"/>
                </a:lnTo>
                <a:lnTo>
                  <a:pt x="99059" y="1117600"/>
                </a:lnTo>
                <a:lnTo>
                  <a:pt x="85089" y="1181100"/>
                </a:lnTo>
                <a:lnTo>
                  <a:pt x="76200" y="1253489"/>
                </a:lnTo>
                <a:lnTo>
                  <a:pt x="194309" y="1247139"/>
                </a:lnTo>
                <a:lnTo>
                  <a:pt x="205739" y="1231900"/>
                </a:lnTo>
                <a:lnTo>
                  <a:pt x="218439" y="1212850"/>
                </a:lnTo>
                <a:lnTo>
                  <a:pt x="236219" y="1191260"/>
                </a:lnTo>
                <a:lnTo>
                  <a:pt x="256539" y="1168400"/>
                </a:lnTo>
                <a:lnTo>
                  <a:pt x="279400" y="1143000"/>
                </a:lnTo>
                <a:lnTo>
                  <a:pt x="303529" y="1117600"/>
                </a:lnTo>
                <a:lnTo>
                  <a:pt x="331469" y="1092200"/>
                </a:lnTo>
                <a:lnTo>
                  <a:pt x="360679" y="1064260"/>
                </a:lnTo>
                <a:lnTo>
                  <a:pt x="392429" y="1038860"/>
                </a:lnTo>
                <a:lnTo>
                  <a:pt x="425450" y="1016000"/>
                </a:lnTo>
                <a:lnTo>
                  <a:pt x="459739" y="993139"/>
                </a:lnTo>
                <a:lnTo>
                  <a:pt x="494029" y="974089"/>
                </a:lnTo>
                <a:lnTo>
                  <a:pt x="529589" y="956310"/>
                </a:lnTo>
                <a:lnTo>
                  <a:pt x="566419" y="943610"/>
                </a:lnTo>
                <a:lnTo>
                  <a:pt x="638809" y="930910"/>
                </a:lnTo>
                <a:lnTo>
                  <a:pt x="1097203" y="930910"/>
                </a:lnTo>
                <a:lnTo>
                  <a:pt x="1079500" y="901700"/>
                </a:lnTo>
                <a:lnTo>
                  <a:pt x="1052829" y="861060"/>
                </a:lnTo>
                <a:lnTo>
                  <a:pt x="1022350" y="822960"/>
                </a:lnTo>
                <a:lnTo>
                  <a:pt x="990600" y="787400"/>
                </a:lnTo>
                <a:lnTo>
                  <a:pt x="955039" y="753110"/>
                </a:lnTo>
                <a:lnTo>
                  <a:pt x="918209" y="723900"/>
                </a:lnTo>
                <a:lnTo>
                  <a:pt x="877569" y="702310"/>
                </a:lnTo>
                <a:lnTo>
                  <a:pt x="911859" y="666750"/>
                </a:lnTo>
                <a:lnTo>
                  <a:pt x="932179" y="645160"/>
                </a:lnTo>
                <a:lnTo>
                  <a:pt x="935990" y="641350"/>
                </a:lnTo>
                <a:lnTo>
                  <a:pt x="831850" y="641350"/>
                </a:lnTo>
                <a:lnTo>
                  <a:pt x="732789" y="626110"/>
                </a:lnTo>
                <a:lnTo>
                  <a:pt x="736203" y="619760"/>
                </a:lnTo>
                <a:close/>
              </a:path>
              <a:path w="1301750" h="1254760">
                <a:moveTo>
                  <a:pt x="248919" y="196850"/>
                </a:moveTo>
                <a:lnTo>
                  <a:pt x="212089" y="196850"/>
                </a:lnTo>
                <a:lnTo>
                  <a:pt x="194309" y="200660"/>
                </a:lnTo>
                <a:lnTo>
                  <a:pt x="175259" y="209550"/>
                </a:lnTo>
                <a:lnTo>
                  <a:pt x="158750" y="219710"/>
                </a:lnTo>
                <a:lnTo>
                  <a:pt x="140969" y="234950"/>
                </a:lnTo>
                <a:lnTo>
                  <a:pt x="135889" y="241300"/>
                </a:lnTo>
                <a:lnTo>
                  <a:pt x="100329" y="283210"/>
                </a:lnTo>
                <a:lnTo>
                  <a:pt x="76200" y="314960"/>
                </a:lnTo>
                <a:lnTo>
                  <a:pt x="50800" y="353060"/>
                </a:lnTo>
                <a:lnTo>
                  <a:pt x="27939" y="393700"/>
                </a:lnTo>
                <a:lnTo>
                  <a:pt x="11429" y="438150"/>
                </a:lnTo>
                <a:lnTo>
                  <a:pt x="0" y="482600"/>
                </a:lnTo>
                <a:lnTo>
                  <a:pt x="0" y="524510"/>
                </a:lnTo>
                <a:lnTo>
                  <a:pt x="13969" y="562610"/>
                </a:lnTo>
                <a:lnTo>
                  <a:pt x="43179" y="596900"/>
                </a:lnTo>
                <a:lnTo>
                  <a:pt x="87629" y="626110"/>
                </a:lnTo>
                <a:lnTo>
                  <a:pt x="95250" y="628650"/>
                </a:lnTo>
                <a:lnTo>
                  <a:pt x="104139" y="635000"/>
                </a:lnTo>
                <a:lnTo>
                  <a:pt x="114300" y="638810"/>
                </a:lnTo>
                <a:lnTo>
                  <a:pt x="125729" y="641350"/>
                </a:lnTo>
                <a:lnTo>
                  <a:pt x="139700" y="647700"/>
                </a:lnTo>
                <a:lnTo>
                  <a:pt x="168909" y="656589"/>
                </a:lnTo>
                <a:lnTo>
                  <a:pt x="186689" y="657860"/>
                </a:lnTo>
                <a:lnTo>
                  <a:pt x="203200" y="657860"/>
                </a:lnTo>
                <a:lnTo>
                  <a:pt x="222250" y="660400"/>
                </a:lnTo>
                <a:lnTo>
                  <a:pt x="241300" y="657860"/>
                </a:lnTo>
                <a:lnTo>
                  <a:pt x="261619" y="656589"/>
                </a:lnTo>
                <a:lnTo>
                  <a:pt x="281939" y="650239"/>
                </a:lnTo>
                <a:lnTo>
                  <a:pt x="302259" y="641350"/>
                </a:lnTo>
                <a:lnTo>
                  <a:pt x="323850" y="632460"/>
                </a:lnTo>
                <a:lnTo>
                  <a:pt x="345439" y="619760"/>
                </a:lnTo>
                <a:lnTo>
                  <a:pt x="736203" y="619760"/>
                </a:lnTo>
                <a:lnTo>
                  <a:pt x="787400" y="524510"/>
                </a:lnTo>
                <a:lnTo>
                  <a:pt x="792479" y="520700"/>
                </a:lnTo>
                <a:lnTo>
                  <a:pt x="803909" y="516889"/>
                </a:lnTo>
                <a:lnTo>
                  <a:pt x="819150" y="510539"/>
                </a:lnTo>
                <a:lnTo>
                  <a:pt x="880109" y="480060"/>
                </a:lnTo>
                <a:lnTo>
                  <a:pt x="957579" y="450850"/>
                </a:lnTo>
                <a:lnTo>
                  <a:pt x="984250" y="441960"/>
                </a:lnTo>
                <a:lnTo>
                  <a:pt x="1033779" y="427990"/>
                </a:lnTo>
                <a:lnTo>
                  <a:pt x="1056639" y="425450"/>
                </a:lnTo>
                <a:lnTo>
                  <a:pt x="1075689" y="422910"/>
                </a:lnTo>
                <a:lnTo>
                  <a:pt x="1286136" y="422910"/>
                </a:lnTo>
                <a:lnTo>
                  <a:pt x="1284343" y="419100"/>
                </a:lnTo>
                <a:lnTo>
                  <a:pt x="928369" y="419100"/>
                </a:lnTo>
                <a:lnTo>
                  <a:pt x="924559" y="416560"/>
                </a:lnTo>
                <a:lnTo>
                  <a:pt x="920750" y="412750"/>
                </a:lnTo>
                <a:lnTo>
                  <a:pt x="909954" y="391160"/>
                </a:lnTo>
                <a:lnTo>
                  <a:pt x="337819" y="391160"/>
                </a:lnTo>
                <a:lnTo>
                  <a:pt x="334009" y="389890"/>
                </a:lnTo>
                <a:lnTo>
                  <a:pt x="331469" y="384810"/>
                </a:lnTo>
                <a:lnTo>
                  <a:pt x="330200" y="381000"/>
                </a:lnTo>
                <a:lnTo>
                  <a:pt x="330200" y="377190"/>
                </a:lnTo>
                <a:lnTo>
                  <a:pt x="335279" y="353060"/>
                </a:lnTo>
                <a:lnTo>
                  <a:pt x="337819" y="332740"/>
                </a:lnTo>
                <a:lnTo>
                  <a:pt x="340359" y="311150"/>
                </a:lnTo>
                <a:lnTo>
                  <a:pt x="339089" y="292100"/>
                </a:lnTo>
                <a:lnTo>
                  <a:pt x="336550" y="275590"/>
                </a:lnTo>
                <a:lnTo>
                  <a:pt x="332739" y="257810"/>
                </a:lnTo>
                <a:lnTo>
                  <a:pt x="313689" y="226060"/>
                </a:lnTo>
                <a:lnTo>
                  <a:pt x="309879" y="224790"/>
                </a:lnTo>
                <a:lnTo>
                  <a:pt x="298450" y="213360"/>
                </a:lnTo>
                <a:lnTo>
                  <a:pt x="290829" y="207010"/>
                </a:lnTo>
                <a:lnTo>
                  <a:pt x="285750" y="203200"/>
                </a:lnTo>
                <a:lnTo>
                  <a:pt x="267969" y="200660"/>
                </a:lnTo>
                <a:lnTo>
                  <a:pt x="248919" y="196850"/>
                </a:lnTo>
                <a:close/>
              </a:path>
              <a:path w="1301750" h="1254760">
                <a:moveTo>
                  <a:pt x="1232407" y="618489"/>
                </a:moveTo>
                <a:lnTo>
                  <a:pt x="956309" y="618489"/>
                </a:lnTo>
                <a:lnTo>
                  <a:pt x="977900" y="632460"/>
                </a:lnTo>
                <a:lnTo>
                  <a:pt x="1021079" y="650239"/>
                </a:lnTo>
                <a:lnTo>
                  <a:pt x="1041400" y="656589"/>
                </a:lnTo>
                <a:lnTo>
                  <a:pt x="1061719" y="657860"/>
                </a:lnTo>
                <a:lnTo>
                  <a:pt x="1082039" y="660400"/>
                </a:lnTo>
                <a:lnTo>
                  <a:pt x="1101089" y="660400"/>
                </a:lnTo>
                <a:lnTo>
                  <a:pt x="1118869" y="657860"/>
                </a:lnTo>
                <a:lnTo>
                  <a:pt x="1135379" y="656589"/>
                </a:lnTo>
                <a:lnTo>
                  <a:pt x="1151889" y="651510"/>
                </a:lnTo>
                <a:lnTo>
                  <a:pt x="1165859" y="647700"/>
                </a:lnTo>
                <a:lnTo>
                  <a:pt x="1178559" y="643889"/>
                </a:lnTo>
                <a:lnTo>
                  <a:pt x="1191259" y="638810"/>
                </a:lnTo>
                <a:lnTo>
                  <a:pt x="1202689" y="635000"/>
                </a:lnTo>
                <a:lnTo>
                  <a:pt x="1217929" y="626110"/>
                </a:lnTo>
                <a:lnTo>
                  <a:pt x="1232407" y="618489"/>
                </a:lnTo>
                <a:close/>
              </a:path>
              <a:path w="1301750" h="1254760">
                <a:moveTo>
                  <a:pt x="1286136" y="422910"/>
                </a:moveTo>
                <a:lnTo>
                  <a:pt x="1090929" y="422910"/>
                </a:lnTo>
                <a:lnTo>
                  <a:pt x="1102359" y="427990"/>
                </a:lnTo>
                <a:lnTo>
                  <a:pt x="1109979" y="431800"/>
                </a:lnTo>
                <a:lnTo>
                  <a:pt x="1146809" y="469900"/>
                </a:lnTo>
                <a:lnTo>
                  <a:pt x="1159509" y="511810"/>
                </a:lnTo>
                <a:lnTo>
                  <a:pt x="1163319" y="543560"/>
                </a:lnTo>
                <a:lnTo>
                  <a:pt x="1163319" y="577850"/>
                </a:lnTo>
                <a:lnTo>
                  <a:pt x="869950" y="581660"/>
                </a:lnTo>
                <a:lnTo>
                  <a:pt x="831850" y="641350"/>
                </a:lnTo>
                <a:lnTo>
                  <a:pt x="935990" y="641350"/>
                </a:lnTo>
                <a:lnTo>
                  <a:pt x="944879" y="632460"/>
                </a:lnTo>
                <a:lnTo>
                  <a:pt x="956309" y="618489"/>
                </a:lnTo>
                <a:lnTo>
                  <a:pt x="1232407" y="618489"/>
                </a:lnTo>
                <a:lnTo>
                  <a:pt x="1276350" y="580389"/>
                </a:lnTo>
                <a:lnTo>
                  <a:pt x="1296669" y="539750"/>
                </a:lnTo>
                <a:lnTo>
                  <a:pt x="1301750" y="520700"/>
                </a:lnTo>
                <a:lnTo>
                  <a:pt x="1301750" y="476250"/>
                </a:lnTo>
                <a:lnTo>
                  <a:pt x="1296669" y="454660"/>
                </a:lnTo>
                <a:lnTo>
                  <a:pt x="1290319" y="431800"/>
                </a:lnTo>
                <a:lnTo>
                  <a:pt x="1286136" y="422910"/>
                </a:lnTo>
                <a:close/>
              </a:path>
              <a:path w="1301750" h="1254760">
                <a:moveTo>
                  <a:pt x="1052829" y="184150"/>
                </a:moveTo>
                <a:lnTo>
                  <a:pt x="1012189" y="184150"/>
                </a:lnTo>
                <a:lnTo>
                  <a:pt x="994409" y="187960"/>
                </a:lnTo>
                <a:lnTo>
                  <a:pt x="986789" y="190500"/>
                </a:lnTo>
                <a:lnTo>
                  <a:pt x="979169" y="190500"/>
                </a:lnTo>
                <a:lnTo>
                  <a:pt x="971550" y="194310"/>
                </a:lnTo>
                <a:lnTo>
                  <a:pt x="963929" y="200660"/>
                </a:lnTo>
                <a:lnTo>
                  <a:pt x="955039" y="207010"/>
                </a:lnTo>
                <a:lnTo>
                  <a:pt x="920750" y="243840"/>
                </a:lnTo>
                <a:lnTo>
                  <a:pt x="908050" y="285750"/>
                </a:lnTo>
                <a:lnTo>
                  <a:pt x="908050" y="304800"/>
                </a:lnTo>
                <a:lnTo>
                  <a:pt x="922019" y="359410"/>
                </a:lnTo>
                <a:lnTo>
                  <a:pt x="943609" y="403860"/>
                </a:lnTo>
                <a:lnTo>
                  <a:pt x="943609" y="408940"/>
                </a:lnTo>
                <a:lnTo>
                  <a:pt x="941069" y="412750"/>
                </a:lnTo>
                <a:lnTo>
                  <a:pt x="937259" y="416560"/>
                </a:lnTo>
                <a:lnTo>
                  <a:pt x="932179" y="419100"/>
                </a:lnTo>
                <a:lnTo>
                  <a:pt x="1284343" y="419100"/>
                </a:lnTo>
                <a:lnTo>
                  <a:pt x="1280159" y="410210"/>
                </a:lnTo>
                <a:lnTo>
                  <a:pt x="1270000" y="387350"/>
                </a:lnTo>
                <a:lnTo>
                  <a:pt x="1257300" y="365760"/>
                </a:lnTo>
                <a:lnTo>
                  <a:pt x="1230629" y="323850"/>
                </a:lnTo>
                <a:lnTo>
                  <a:pt x="1205229" y="289560"/>
                </a:lnTo>
                <a:lnTo>
                  <a:pt x="1191259" y="273050"/>
                </a:lnTo>
                <a:lnTo>
                  <a:pt x="1181100" y="257810"/>
                </a:lnTo>
                <a:lnTo>
                  <a:pt x="1169669" y="247650"/>
                </a:lnTo>
                <a:lnTo>
                  <a:pt x="1162050" y="237490"/>
                </a:lnTo>
                <a:lnTo>
                  <a:pt x="1154429" y="231140"/>
                </a:lnTo>
                <a:lnTo>
                  <a:pt x="1123950" y="207010"/>
                </a:lnTo>
                <a:lnTo>
                  <a:pt x="1087119" y="193040"/>
                </a:lnTo>
                <a:lnTo>
                  <a:pt x="1075689" y="187960"/>
                </a:lnTo>
                <a:lnTo>
                  <a:pt x="1064259" y="186690"/>
                </a:lnTo>
                <a:lnTo>
                  <a:pt x="1052829" y="184150"/>
                </a:lnTo>
                <a:close/>
              </a:path>
              <a:path w="1301750" h="1254760">
                <a:moveTo>
                  <a:pt x="341629" y="224790"/>
                </a:moveTo>
                <a:lnTo>
                  <a:pt x="350519" y="238760"/>
                </a:lnTo>
                <a:lnTo>
                  <a:pt x="356869" y="256540"/>
                </a:lnTo>
                <a:lnTo>
                  <a:pt x="360679" y="273050"/>
                </a:lnTo>
                <a:lnTo>
                  <a:pt x="364489" y="292100"/>
                </a:lnTo>
                <a:lnTo>
                  <a:pt x="364489" y="314960"/>
                </a:lnTo>
                <a:lnTo>
                  <a:pt x="359409" y="359410"/>
                </a:lnTo>
                <a:lnTo>
                  <a:pt x="347979" y="391160"/>
                </a:lnTo>
                <a:lnTo>
                  <a:pt x="909954" y="391160"/>
                </a:lnTo>
                <a:lnTo>
                  <a:pt x="890269" y="342900"/>
                </a:lnTo>
                <a:lnTo>
                  <a:pt x="883919" y="302260"/>
                </a:lnTo>
                <a:lnTo>
                  <a:pt x="883919" y="283210"/>
                </a:lnTo>
                <a:lnTo>
                  <a:pt x="886459" y="264160"/>
                </a:lnTo>
                <a:lnTo>
                  <a:pt x="891539" y="247650"/>
                </a:lnTo>
                <a:lnTo>
                  <a:pt x="892047" y="245110"/>
                </a:lnTo>
                <a:lnTo>
                  <a:pt x="415289" y="245110"/>
                </a:lnTo>
                <a:lnTo>
                  <a:pt x="406400" y="243840"/>
                </a:lnTo>
                <a:lnTo>
                  <a:pt x="386079" y="238760"/>
                </a:lnTo>
                <a:lnTo>
                  <a:pt x="374650" y="234950"/>
                </a:lnTo>
                <a:lnTo>
                  <a:pt x="364489" y="232410"/>
                </a:lnTo>
                <a:lnTo>
                  <a:pt x="341629" y="224790"/>
                </a:lnTo>
                <a:close/>
              </a:path>
              <a:path w="1301750" h="1254760">
                <a:moveTo>
                  <a:pt x="626109" y="0"/>
                </a:moveTo>
                <a:lnTo>
                  <a:pt x="610869" y="0"/>
                </a:lnTo>
                <a:lnTo>
                  <a:pt x="595629" y="3810"/>
                </a:lnTo>
                <a:lnTo>
                  <a:pt x="581659" y="6350"/>
                </a:lnTo>
                <a:lnTo>
                  <a:pt x="548639" y="35560"/>
                </a:lnTo>
                <a:lnTo>
                  <a:pt x="533400" y="67310"/>
                </a:lnTo>
                <a:lnTo>
                  <a:pt x="471169" y="99060"/>
                </a:lnTo>
                <a:lnTo>
                  <a:pt x="544829" y="99060"/>
                </a:lnTo>
                <a:lnTo>
                  <a:pt x="533400" y="213360"/>
                </a:lnTo>
                <a:lnTo>
                  <a:pt x="528319" y="215900"/>
                </a:lnTo>
                <a:lnTo>
                  <a:pt x="521969" y="222250"/>
                </a:lnTo>
                <a:lnTo>
                  <a:pt x="510539" y="226060"/>
                </a:lnTo>
                <a:lnTo>
                  <a:pt x="496569" y="232410"/>
                </a:lnTo>
                <a:lnTo>
                  <a:pt x="477519" y="237490"/>
                </a:lnTo>
                <a:lnTo>
                  <a:pt x="453389" y="241300"/>
                </a:lnTo>
                <a:lnTo>
                  <a:pt x="424179" y="245110"/>
                </a:lnTo>
                <a:lnTo>
                  <a:pt x="892047" y="245110"/>
                </a:lnTo>
                <a:lnTo>
                  <a:pt x="892301" y="243840"/>
                </a:lnTo>
                <a:lnTo>
                  <a:pt x="840739" y="243840"/>
                </a:lnTo>
                <a:lnTo>
                  <a:pt x="830579" y="241300"/>
                </a:lnTo>
                <a:lnTo>
                  <a:pt x="819150" y="241300"/>
                </a:lnTo>
                <a:lnTo>
                  <a:pt x="807719" y="238760"/>
                </a:lnTo>
                <a:lnTo>
                  <a:pt x="793750" y="234950"/>
                </a:lnTo>
                <a:lnTo>
                  <a:pt x="778509" y="231140"/>
                </a:lnTo>
                <a:lnTo>
                  <a:pt x="760729" y="226060"/>
                </a:lnTo>
                <a:lnTo>
                  <a:pt x="721359" y="212090"/>
                </a:lnTo>
                <a:lnTo>
                  <a:pt x="711200" y="97790"/>
                </a:lnTo>
                <a:lnTo>
                  <a:pt x="706470" y="63500"/>
                </a:lnTo>
                <a:lnTo>
                  <a:pt x="704850" y="63500"/>
                </a:lnTo>
                <a:lnTo>
                  <a:pt x="694689" y="40640"/>
                </a:lnTo>
                <a:lnTo>
                  <a:pt x="676909" y="19050"/>
                </a:lnTo>
                <a:lnTo>
                  <a:pt x="654050" y="6350"/>
                </a:lnTo>
                <a:lnTo>
                  <a:pt x="640079" y="2540"/>
                </a:lnTo>
                <a:lnTo>
                  <a:pt x="626109" y="0"/>
                </a:lnTo>
                <a:close/>
              </a:path>
              <a:path w="1301750" h="1254760">
                <a:moveTo>
                  <a:pt x="900429" y="226060"/>
                </a:moveTo>
                <a:lnTo>
                  <a:pt x="892809" y="231140"/>
                </a:lnTo>
                <a:lnTo>
                  <a:pt x="886459" y="234950"/>
                </a:lnTo>
                <a:lnTo>
                  <a:pt x="880109" y="237490"/>
                </a:lnTo>
                <a:lnTo>
                  <a:pt x="864869" y="241300"/>
                </a:lnTo>
                <a:lnTo>
                  <a:pt x="857250" y="243840"/>
                </a:lnTo>
                <a:lnTo>
                  <a:pt x="892301" y="243840"/>
                </a:lnTo>
                <a:lnTo>
                  <a:pt x="892809" y="241300"/>
                </a:lnTo>
                <a:lnTo>
                  <a:pt x="896619" y="234950"/>
                </a:lnTo>
                <a:lnTo>
                  <a:pt x="897889" y="232410"/>
                </a:lnTo>
                <a:lnTo>
                  <a:pt x="900429" y="226060"/>
                </a:lnTo>
                <a:close/>
              </a:path>
              <a:path w="1301750" h="1254760">
                <a:moveTo>
                  <a:pt x="706119" y="60960"/>
                </a:moveTo>
                <a:lnTo>
                  <a:pt x="704850" y="63500"/>
                </a:lnTo>
                <a:lnTo>
                  <a:pt x="706470" y="63500"/>
                </a:lnTo>
                <a:lnTo>
                  <a:pt x="706119" y="60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15859" y="2440939"/>
            <a:ext cx="125730" cy="7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77759" y="2277110"/>
            <a:ext cx="139700" cy="68580"/>
          </a:xfrm>
          <a:custGeom>
            <a:avLst/>
            <a:gdLst/>
            <a:ahLst/>
            <a:cxnLst/>
            <a:rect l="l" t="t" r="r" b="b"/>
            <a:pathLst>
              <a:path w="139700" h="68580">
                <a:moveTo>
                  <a:pt x="139700" y="0"/>
                </a:moveTo>
                <a:lnTo>
                  <a:pt x="0" y="44450"/>
                </a:lnTo>
                <a:lnTo>
                  <a:pt x="138430" y="68579"/>
                </a:lnTo>
                <a:lnTo>
                  <a:pt x="138430" y="17779"/>
                </a:lnTo>
                <a:lnTo>
                  <a:pt x="139700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47609" y="1941829"/>
            <a:ext cx="160020" cy="1003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89190" y="2118360"/>
            <a:ext cx="156210" cy="72390"/>
          </a:xfrm>
          <a:custGeom>
            <a:avLst/>
            <a:gdLst/>
            <a:ahLst/>
            <a:cxnLst/>
            <a:rect l="l" t="t" r="r" b="b"/>
            <a:pathLst>
              <a:path w="156209" h="72389">
                <a:moveTo>
                  <a:pt x="156209" y="0"/>
                </a:moveTo>
                <a:lnTo>
                  <a:pt x="0" y="8889"/>
                </a:lnTo>
                <a:lnTo>
                  <a:pt x="139700" y="72389"/>
                </a:lnTo>
                <a:lnTo>
                  <a:pt x="143509" y="53339"/>
                </a:lnTo>
                <a:lnTo>
                  <a:pt x="146050" y="35560"/>
                </a:lnTo>
                <a:lnTo>
                  <a:pt x="156209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51750" y="1776729"/>
            <a:ext cx="148590" cy="132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47000" y="2936239"/>
            <a:ext cx="1398270" cy="530860"/>
          </a:xfrm>
          <a:custGeom>
            <a:avLst/>
            <a:gdLst/>
            <a:ahLst/>
            <a:cxnLst/>
            <a:rect l="l" t="t" r="r" b="b"/>
            <a:pathLst>
              <a:path w="1398270" h="530860">
                <a:moveTo>
                  <a:pt x="1361440" y="0"/>
                </a:moveTo>
                <a:lnTo>
                  <a:pt x="0" y="58420"/>
                </a:lnTo>
                <a:lnTo>
                  <a:pt x="138429" y="530860"/>
                </a:lnTo>
                <a:lnTo>
                  <a:pt x="1398270" y="196850"/>
                </a:lnTo>
                <a:lnTo>
                  <a:pt x="136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56550" y="2204720"/>
            <a:ext cx="433070" cy="218440"/>
          </a:xfrm>
          <a:custGeom>
            <a:avLst/>
            <a:gdLst/>
            <a:ahLst/>
            <a:cxnLst/>
            <a:rect l="l" t="t" r="r" b="b"/>
            <a:pathLst>
              <a:path w="433070" h="218439">
                <a:moveTo>
                  <a:pt x="91440" y="0"/>
                </a:moveTo>
                <a:lnTo>
                  <a:pt x="38100" y="24129"/>
                </a:lnTo>
                <a:lnTo>
                  <a:pt x="8890" y="71119"/>
                </a:lnTo>
                <a:lnTo>
                  <a:pt x="0" y="118109"/>
                </a:lnTo>
                <a:lnTo>
                  <a:pt x="0" y="138429"/>
                </a:lnTo>
                <a:lnTo>
                  <a:pt x="1270" y="151129"/>
                </a:lnTo>
                <a:lnTo>
                  <a:pt x="2540" y="154939"/>
                </a:lnTo>
                <a:lnTo>
                  <a:pt x="295909" y="160019"/>
                </a:lnTo>
                <a:lnTo>
                  <a:pt x="334009" y="218439"/>
                </a:lnTo>
                <a:lnTo>
                  <a:pt x="433070" y="204469"/>
                </a:lnTo>
                <a:lnTo>
                  <a:pt x="378459" y="102869"/>
                </a:lnTo>
                <a:lnTo>
                  <a:pt x="373379" y="99059"/>
                </a:lnTo>
                <a:lnTo>
                  <a:pt x="361950" y="93979"/>
                </a:lnTo>
                <a:lnTo>
                  <a:pt x="347979" y="87629"/>
                </a:lnTo>
                <a:lnTo>
                  <a:pt x="328929" y="78739"/>
                </a:lnTo>
                <a:lnTo>
                  <a:pt x="308609" y="68579"/>
                </a:lnTo>
                <a:lnTo>
                  <a:pt x="285750" y="58419"/>
                </a:lnTo>
                <a:lnTo>
                  <a:pt x="259079" y="48259"/>
                </a:lnTo>
                <a:lnTo>
                  <a:pt x="208279" y="27939"/>
                </a:lnTo>
                <a:lnTo>
                  <a:pt x="181609" y="19050"/>
                </a:lnTo>
                <a:lnTo>
                  <a:pt x="156209" y="11429"/>
                </a:lnTo>
                <a:lnTo>
                  <a:pt x="132079" y="5079"/>
                </a:lnTo>
                <a:lnTo>
                  <a:pt x="110490" y="2539"/>
                </a:lnTo>
                <a:lnTo>
                  <a:pt x="91440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82940" y="2349500"/>
            <a:ext cx="320040" cy="882650"/>
          </a:xfrm>
          <a:custGeom>
            <a:avLst/>
            <a:gdLst/>
            <a:ahLst/>
            <a:cxnLst/>
            <a:rect l="l" t="t" r="r" b="b"/>
            <a:pathLst>
              <a:path w="320040" h="882650">
                <a:moveTo>
                  <a:pt x="199389" y="788670"/>
                </a:moveTo>
                <a:lnTo>
                  <a:pt x="127000" y="788670"/>
                </a:lnTo>
                <a:lnTo>
                  <a:pt x="143509" y="882650"/>
                </a:lnTo>
                <a:lnTo>
                  <a:pt x="182879" y="882650"/>
                </a:lnTo>
                <a:lnTo>
                  <a:pt x="199389" y="788670"/>
                </a:lnTo>
                <a:close/>
              </a:path>
              <a:path w="320040" h="882650">
                <a:moveTo>
                  <a:pt x="184150" y="678179"/>
                </a:moveTo>
                <a:lnTo>
                  <a:pt x="139700" y="678179"/>
                </a:lnTo>
                <a:lnTo>
                  <a:pt x="151129" y="788670"/>
                </a:lnTo>
                <a:lnTo>
                  <a:pt x="173989" y="788670"/>
                </a:lnTo>
                <a:lnTo>
                  <a:pt x="184150" y="678179"/>
                </a:lnTo>
                <a:close/>
              </a:path>
              <a:path w="320040" h="882650">
                <a:moveTo>
                  <a:pt x="257809" y="213360"/>
                </a:moveTo>
                <a:lnTo>
                  <a:pt x="67309" y="213360"/>
                </a:lnTo>
                <a:lnTo>
                  <a:pt x="67309" y="678179"/>
                </a:lnTo>
                <a:lnTo>
                  <a:pt x="257809" y="678179"/>
                </a:lnTo>
                <a:lnTo>
                  <a:pt x="257809" y="213360"/>
                </a:lnTo>
                <a:close/>
              </a:path>
              <a:path w="320040" h="882650">
                <a:moveTo>
                  <a:pt x="189229" y="62229"/>
                </a:moveTo>
                <a:lnTo>
                  <a:pt x="124459" y="62229"/>
                </a:lnTo>
                <a:lnTo>
                  <a:pt x="124459" y="213360"/>
                </a:lnTo>
                <a:lnTo>
                  <a:pt x="189229" y="213360"/>
                </a:lnTo>
                <a:lnTo>
                  <a:pt x="189229" y="62229"/>
                </a:lnTo>
                <a:close/>
              </a:path>
              <a:path w="320040" h="882650">
                <a:moveTo>
                  <a:pt x="320039" y="0"/>
                </a:moveTo>
                <a:lnTo>
                  <a:pt x="0" y="0"/>
                </a:lnTo>
                <a:lnTo>
                  <a:pt x="0" y="62229"/>
                </a:lnTo>
                <a:lnTo>
                  <a:pt x="320039" y="62229"/>
                </a:lnTo>
                <a:lnTo>
                  <a:pt x="320039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75650" y="2622550"/>
            <a:ext cx="135890" cy="0"/>
          </a:xfrm>
          <a:custGeom>
            <a:avLst/>
            <a:gdLst/>
            <a:ahLst/>
            <a:cxnLst/>
            <a:rect l="l" t="t" r="r" b="b"/>
            <a:pathLst>
              <a:path w="135890">
                <a:moveTo>
                  <a:pt x="0" y="0"/>
                </a:moveTo>
                <a:lnTo>
                  <a:pt x="135890" y="0"/>
                </a:lnTo>
              </a:path>
            </a:pathLst>
          </a:custGeom>
          <a:ln w="711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75650" y="2683510"/>
            <a:ext cx="135890" cy="320040"/>
          </a:xfrm>
          <a:custGeom>
            <a:avLst/>
            <a:gdLst/>
            <a:ahLst/>
            <a:cxnLst/>
            <a:rect l="l" t="t" r="r" b="b"/>
            <a:pathLst>
              <a:path w="135890" h="320039">
                <a:moveTo>
                  <a:pt x="0" y="0"/>
                </a:moveTo>
                <a:lnTo>
                  <a:pt x="0" y="320039"/>
                </a:lnTo>
                <a:lnTo>
                  <a:pt x="135890" y="320039"/>
                </a:lnTo>
                <a:lnTo>
                  <a:pt x="13589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08340" y="3110229"/>
            <a:ext cx="33020" cy="34290"/>
          </a:xfrm>
          <a:custGeom>
            <a:avLst/>
            <a:gdLst/>
            <a:ahLst/>
            <a:cxnLst/>
            <a:rect l="l" t="t" r="r" b="b"/>
            <a:pathLst>
              <a:path w="33020" h="34289">
                <a:moveTo>
                  <a:pt x="16509" y="0"/>
                </a:moveTo>
                <a:lnTo>
                  <a:pt x="10159" y="2540"/>
                </a:lnTo>
                <a:lnTo>
                  <a:pt x="5079" y="6350"/>
                </a:lnTo>
                <a:lnTo>
                  <a:pt x="1269" y="11430"/>
                </a:lnTo>
                <a:lnTo>
                  <a:pt x="0" y="17780"/>
                </a:lnTo>
                <a:lnTo>
                  <a:pt x="1269" y="24130"/>
                </a:lnTo>
                <a:lnTo>
                  <a:pt x="5079" y="29210"/>
                </a:lnTo>
                <a:lnTo>
                  <a:pt x="10159" y="33020"/>
                </a:lnTo>
                <a:lnTo>
                  <a:pt x="16509" y="34290"/>
                </a:lnTo>
                <a:lnTo>
                  <a:pt x="22859" y="33020"/>
                </a:lnTo>
                <a:lnTo>
                  <a:pt x="27939" y="29210"/>
                </a:lnTo>
                <a:lnTo>
                  <a:pt x="31750" y="24130"/>
                </a:lnTo>
                <a:lnTo>
                  <a:pt x="33019" y="17780"/>
                </a:lnTo>
                <a:lnTo>
                  <a:pt x="31750" y="11430"/>
                </a:lnTo>
                <a:lnTo>
                  <a:pt x="27939" y="6350"/>
                </a:lnTo>
                <a:lnTo>
                  <a:pt x="22859" y="2540"/>
                </a:lnTo>
                <a:lnTo>
                  <a:pt x="16509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88019" y="3197860"/>
            <a:ext cx="31750" cy="33020"/>
          </a:xfrm>
          <a:custGeom>
            <a:avLst/>
            <a:gdLst/>
            <a:ahLst/>
            <a:cxnLst/>
            <a:rect l="l" t="t" r="r" b="b"/>
            <a:pathLst>
              <a:path w="31750" h="33019">
                <a:moveTo>
                  <a:pt x="16509" y="0"/>
                </a:moveTo>
                <a:lnTo>
                  <a:pt x="8889" y="1269"/>
                </a:lnTo>
                <a:lnTo>
                  <a:pt x="3809" y="5079"/>
                </a:lnTo>
                <a:lnTo>
                  <a:pt x="0" y="10160"/>
                </a:lnTo>
                <a:lnTo>
                  <a:pt x="0" y="22860"/>
                </a:lnTo>
                <a:lnTo>
                  <a:pt x="3809" y="29210"/>
                </a:lnTo>
                <a:lnTo>
                  <a:pt x="8889" y="31750"/>
                </a:lnTo>
                <a:lnTo>
                  <a:pt x="16509" y="33019"/>
                </a:lnTo>
                <a:lnTo>
                  <a:pt x="22859" y="31750"/>
                </a:lnTo>
                <a:lnTo>
                  <a:pt x="27939" y="29210"/>
                </a:lnTo>
                <a:lnTo>
                  <a:pt x="31750" y="22860"/>
                </a:lnTo>
                <a:lnTo>
                  <a:pt x="31750" y="10160"/>
                </a:lnTo>
                <a:lnTo>
                  <a:pt x="27939" y="5079"/>
                </a:lnTo>
                <a:lnTo>
                  <a:pt x="22859" y="1269"/>
                </a:lnTo>
                <a:lnTo>
                  <a:pt x="16509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00390" y="319023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22859" y="0"/>
                </a:moveTo>
                <a:lnTo>
                  <a:pt x="10159" y="0"/>
                </a:lnTo>
                <a:lnTo>
                  <a:pt x="5079" y="3810"/>
                </a:lnTo>
                <a:lnTo>
                  <a:pt x="1269" y="10160"/>
                </a:lnTo>
                <a:lnTo>
                  <a:pt x="0" y="16510"/>
                </a:lnTo>
                <a:lnTo>
                  <a:pt x="1269" y="22860"/>
                </a:lnTo>
                <a:lnTo>
                  <a:pt x="5079" y="27939"/>
                </a:lnTo>
                <a:lnTo>
                  <a:pt x="10159" y="31750"/>
                </a:lnTo>
                <a:lnTo>
                  <a:pt x="16509" y="33020"/>
                </a:lnTo>
                <a:lnTo>
                  <a:pt x="22859" y="31750"/>
                </a:lnTo>
                <a:lnTo>
                  <a:pt x="29209" y="27939"/>
                </a:lnTo>
                <a:lnTo>
                  <a:pt x="31750" y="22860"/>
                </a:lnTo>
                <a:lnTo>
                  <a:pt x="33019" y="16510"/>
                </a:lnTo>
                <a:lnTo>
                  <a:pt x="31750" y="10160"/>
                </a:lnTo>
                <a:lnTo>
                  <a:pt x="29209" y="3810"/>
                </a:lnTo>
                <a:lnTo>
                  <a:pt x="22859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08009" y="3093720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17780" y="0"/>
                </a:moveTo>
                <a:lnTo>
                  <a:pt x="11430" y="2539"/>
                </a:lnTo>
                <a:lnTo>
                  <a:pt x="5080" y="6350"/>
                </a:lnTo>
                <a:lnTo>
                  <a:pt x="1270" y="10159"/>
                </a:lnTo>
                <a:lnTo>
                  <a:pt x="0" y="16509"/>
                </a:lnTo>
                <a:lnTo>
                  <a:pt x="1270" y="22859"/>
                </a:lnTo>
                <a:lnTo>
                  <a:pt x="5080" y="27939"/>
                </a:lnTo>
                <a:lnTo>
                  <a:pt x="11430" y="31750"/>
                </a:lnTo>
                <a:lnTo>
                  <a:pt x="17780" y="34289"/>
                </a:lnTo>
                <a:lnTo>
                  <a:pt x="24130" y="31750"/>
                </a:lnTo>
                <a:lnTo>
                  <a:pt x="29210" y="27939"/>
                </a:lnTo>
                <a:lnTo>
                  <a:pt x="33020" y="22859"/>
                </a:lnTo>
                <a:lnTo>
                  <a:pt x="34290" y="16509"/>
                </a:lnTo>
                <a:lnTo>
                  <a:pt x="33020" y="10159"/>
                </a:lnTo>
                <a:lnTo>
                  <a:pt x="29210" y="6350"/>
                </a:lnTo>
                <a:lnTo>
                  <a:pt x="24130" y="2539"/>
                </a:lnTo>
                <a:lnTo>
                  <a:pt x="17780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48369" y="310261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16509" y="0"/>
                </a:moveTo>
                <a:lnTo>
                  <a:pt x="10159" y="1269"/>
                </a:lnTo>
                <a:lnTo>
                  <a:pt x="5079" y="5079"/>
                </a:lnTo>
                <a:lnTo>
                  <a:pt x="1270" y="11429"/>
                </a:lnTo>
                <a:lnTo>
                  <a:pt x="0" y="16510"/>
                </a:lnTo>
                <a:lnTo>
                  <a:pt x="1270" y="22860"/>
                </a:lnTo>
                <a:lnTo>
                  <a:pt x="5079" y="29210"/>
                </a:lnTo>
                <a:lnTo>
                  <a:pt x="10159" y="33019"/>
                </a:lnTo>
                <a:lnTo>
                  <a:pt x="22859" y="33019"/>
                </a:lnTo>
                <a:lnTo>
                  <a:pt x="27939" y="29210"/>
                </a:lnTo>
                <a:lnTo>
                  <a:pt x="31750" y="22860"/>
                </a:lnTo>
                <a:lnTo>
                  <a:pt x="33020" y="16510"/>
                </a:lnTo>
                <a:lnTo>
                  <a:pt x="31750" y="11429"/>
                </a:lnTo>
                <a:lnTo>
                  <a:pt x="27939" y="5079"/>
                </a:lnTo>
                <a:lnTo>
                  <a:pt x="22859" y="1269"/>
                </a:lnTo>
                <a:lnTo>
                  <a:pt x="16509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44559" y="3190239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22860" y="0"/>
                </a:moveTo>
                <a:lnTo>
                  <a:pt x="8890" y="0"/>
                </a:lnTo>
                <a:lnTo>
                  <a:pt x="3810" y="3810"/>
                </a:lnTo>
                <a:lnTo>
                  <a:pt x="0" y="10160"/>
                </a:lnTo>
                <a:lnTo>
                  <a:pt x="0" y="22860"/>
                </a:lnTo>
                <a:lnTo>
                  <a:pt x="3810" y="27939"/>
                </a:lnTo>
                <a:lnTo>
                  <a:pt x="8890" y="31750"/>
                </a:lnTo>
                <a:lnTo>
                  <a:pt x="16510" y="33020"/>
                </a:lnTo>
                <a:lnTo>
                  <a:pt x="22860" y="31750"/>
                </a:lnTo>
                <a:lnTo>
                  <a:pt x="27940" y="27939"/>
                </a:lnTo>
                <a:lnTo>
                  <a:pt x="31750" y="22860"/>
                </a:lnTo>
                <a:lnTo>
                  <a:pt x="33020" y="16510"/>
                </a:lnTo>
                <a:lnTo>
                  <a:pt x="31750" y="10160"/>
                </a:lnTo>
                <a:lnTo>
                  <a:pt x="27940" y="3810"/>
                </a:lnTo>
                <a:lnTo>
                  <a:pt x="22860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48369" y="310261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16509" y="0"/>
                </a:moveTo>
                <a:lnTo>
                  <a:pt x="10159" y="1269"/>
                </a:lnTo>
                <a:lnTo>
                  <a:pt x="5079" y="5079"/>
                </a:lnTo>
                <a:lnTo>
                  <a:pt x="1270" y="11429"/>
                </a:lnTo>
                <a:lnTo>
                  <a:pt x="0" y="16510"/>
                </a:lnTo>
                <a:lnTo>
                  <a:pt x="1270" y="22860"/>
                </a:lnTo>
                <a:lnTo>
                  <a:pt x="5079" y="29210"/>
                </a:lnTo>
                <a:lnTo>
                  <a:pt x="10159" y="33019"/>
                </a:lnTo>
                <a:lnTo>
                  <a:pt x="22859" y="33019"/>
                </a:lnTo>
                <a:lnTo>
                  <a:pt x="27939" y="29210"/>
                </a:lnTo>
                <a:lnTo>
                  <a:pt x="31750" y="22860"/>
                </a:lnTo>
                <a:lnTo>
                  <a:pt x="33020" y="16510"/>
                </a:lnTo>
                <a:lnTo>
                  <a:pt x="31750" y="11429"/>
                </a:lnTo>
                <a:lnTo>
                  <a:pt x="27939" y="5079"/>
                </a:lnTo>
                <a:lnTo>
                  <a:pt x="22859" y="1269"/>
                </a:lnTo>
                <a:lnTo>
                  <a:pt x="16509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34730" y="3077210"/>
            <a:ext cx="34290" cy="33020"/>
          </a:xfrm>
          <a:custGeom>
            <a:avLst/>
            <a:gdLst/>
            <a:ahLst/>
            <a:cxnLst/>
            <a:rect l="l" t="t" r="r" b="b"/>
            <a:pathLst>
              <a:path w="34290" h="33019">
                <a:moveTo>
                  <a:pt x="17779" y="0"/>
                </a:moveTo>
                <a:lnTo>
                  <a:pt x="10160" y="1269"/>
                </a:lnTo>
                <a:lnTo>
                  <a:pt x="5079" y="5079"/>
                </a:lnTo>
                <a:lnTo>
                  <a:pt x="1270" y="10160"/>
                </a:lnTo>
                <a:lnTo>
                  <a:pt x="0" y="16510"/>
                </a:lnTo>
                <a:lnTo>
                  <a:pt x="1270" y="22860"/>
                </a:lnTo>
                <a:lnTo>
                  <a:pt x="5079" y="29210"/>
                </a:lnTo>
                <a:lnTo>
                  <a:pt x="10160" y="33019"/>
                </a:lnTo>
                <a:lnTo>
                  <a:pt x="22860" y="33019"/>
                </a:lnTo>
                <a:lnTo>
                  <a:pt x="29210" y="29210"/>
                </a:lnTo>
                <a:lnTo>
                  <a:pt x="33020" y="22860"/>
                </a:lnTo>
                <a:lnTo>
                  <a:pt x="34290" y="16510"/>
                </a:lnTo>
                <a:lnTo>
                  <a:pt x="33020" y="10160"/>
                </a:lnTo>
                <a:lnTo>
                  <a:pt x="29210" y="5079"/>
                </a:lnTo>
                <a:lnTo>
                  <a:pt x="22860" y="1269"/>
                </a:lnTo>
                <a:lnTo>
                  <a:pt x="17779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27109" y="315722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16510" y="0"/>
                </a:moveTo>
                <a:lnTo>
                  <a:pt x="10160" y="1269"/>
                </a:lnTo>
                <a:lnTo>
                  <a:pt x="5080" y="5079"/>
                </a:lnTo>
                <a:lnTo>
                  <a:pt x="1270" y="10159"/>
                </a:lnTo>
                <a:lnTo>
                  <a:pt x="0" y="16509"/>
                </a:lnTo>
                <a:lnTo>
                  <a:pt x="1270" y="22859"/>
                </a:lnTo>
                <a:lnTo>
                  <a:pt x="5080" y="27939"/>
                </a:lnTo>
                <a:lnTo>
                  <a:pt x="10160" y="31750"/>
                </a:lnTo>
                <a:lnTo>
                  <a:pt x="16510" y="33019"/>
                </a:lnTo>
                <a:lnTo>
                  <a:pt x="22860" y="31750"/>
                </a:lnTo>
                <a:lnTo>
                  <a:pt x="27940" y="27939"/>
                </a:lnTo>
                <a:lnTo>
                  <a:pt x="31750" y="22859"/>
                </a:lnTo>
                <a:lnTo>
                  <a:pt x="33020" y="16509"/>
                </a:lnTo>
                <a:lnTo>
                  <a:pt x="31750" y="10159"/>
                </a:lnTo>
                <a:lnTo>
                  <a:pt x="27940" y="5079"/>
                </a:lnTo>
                <a:lnTo>
                  <a:pt x="22860" y="1269"/>
                </a:lnTo>
                <a:lnTo>
                  <a:pt x="16510" y="0"/>
                </a:lnTo>
                <a:close/>
              </a:path>
            </a:pathLst>
          </a:custGeom>
          <a:solidFill>
            <a:srgbClr val="FFC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0600" y="3505200"/>
            <a:ext cx="1827530" cy="1300480"/>
          </a:xfrm>
          <a:custGeom>
            <a:avLst/>
            <a:gdLst/>
            <a:ahLst/>
            <a:cxnLst/>
            <a:rect l="l" t="t" r="r" b="b"/>
            <a:pathLst>
              <a:path w="1827529" h="1300479">
                <a:moveTo>
                  <a:pt x="0" y="0"/>
                </a:moveTo>
                <a:lnTo>
                  <a:pt x="1827529" y="0"/>
                </a:lnTo>
                <a:lnTo>
                  <a:pt x="1827529" y="1300480"/>
                </a:lnTo>
                <a:lnTo>
                  <a:pt x="0" y="1300480"/>
                </a:lnTo>
                <a:lnTo>
                  <a:pt x="0" y="0"/>
                </a:lnTo>
                <a:close/>
              </a:path>
            </a:pathLst>
          </a:custGeom>
          <a:solidFill>
            <a:srgbClr val="006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77509" y="3644900"/>
            <a:ext cx="996950" cy="1092200"/>
          </a:xfrm>
          <a:custGeom>
            <a:avLst/>
            <a:gdLst/>
            <a:ahLst/>
            <a:cxnLst/>
            <a:rect l="l" t="t" r="r" b="b"/>
            <a:pathLst>
              <a:path w="996950" h="1092200">
                <a:moveTo>
                  <a:pt x="901596" y="894080"/>
                </a:moveTo>
                <a:lnTo>
                  <a:pt x="350519" y="894080"/>
                </a:lnTo>
                <a:lnTo>
                  <a:pt x="318769" y="967739"/>
                </a:lnTo>
                <a:lnTo>
                  <a:pt x="312419" y="1092200"/>
                </a:lnTo>
                <a:lnTo>
                  <a:pt x="875029" y="1085850"/>
                </a:lnTo>
                <a:lnTo>
                  <a:pt x="863600" y="993139"/>
                </a:lnTo>
                <a:lnTo>
                  <a:pt x="894079" y="906780"/>
                </a:lnTo>
                <a:lnTo>
                  <a:pt x="901596" y="894080"/>
                </a:lnTo>
                <a:close/>
              </a:path>
              <a:path w="996950" h="1092200">
                <a:moveTo>
                  <a:pt x="948689" y="462280"/>
                </a:moveTo>
                <a:lnTo>
                  <a:pt x="151129" y="462280"/>
                </a:lnTo>
                <a:lnTo>
                  <a:pt x="212089" y="510539"/>
                </a:lnTo>
                <a:lnTo>
                  <a:pt x="212089" y="579119"/>
                </a:lnTo>
                <a:lnTo>
                  <a:pt x="228600" y="629919"/>
                </a:lnTo>
                <a:lnTo>
                  <a:pt x="228600" y="725169"/>
                </a:lnTo>
                <a:lnTo>
                  <a:pt x="246379" y="751839"/>
                </a:lnTo>
                <a:lnTo>
                  <a:pt x="246379" y="769619"/>
                </a:lnTo>
                <a:lnTo>
                  <a:pt x="195579" y="825500"/>
                </a:lnTo>
                <a:lnTo>
                  <a:pt x="144779" y="836930"/>
                </a:lnTo>
                <a:lnTo>
                  <a:pt x="83819" y="887730"/>
                </a:lnTo>
                <a:lnTo>
                  <a:pt x="55879" y="927100"/>
                </a:lnTo>
                <a:lnTo>
                  <a:pt x="60960" y="974089"/>
                </a:lnTo>
                <a:lnTo>
                  <a:pt x="111760" y="974089"/>
                </a:lnTo>
                <a:lnTo>
                  <a:pt x="151129" y="1007110"/>
                </a:lnTo>
                <a:lnTo>
                  <a:pt x="238760" y="984250"/>
                </a:lnTo>
                <a:lnTo>
                  <a:pt x="251460" y="939800"/>
                </a:lnTo>
                <a:lnTo>
                  <a:pt x="278129" y="933450"/>
                </a:lnTo>
                <a:lnTo>
                  <a:pt x="278129" y="894080"/>
                </a:lnTo>
                <a:lnTo>
                  <a:pt x="901596" y="894080"/>
                </a:lnTo>
                <a:lnTo>
                  <a:pt x="930910" y="844550"/>
                </a:lnTo>
                <a:lnTo>
                  <a:pt x="966469" y="801369"/>
                </a:lnTo>
                <a:lnTo>
                  <a:pt x="985519" y="763269"/>
                </a:lnTo>
                <a:lnTo>
                  <a:pt x="994410" y="722630"/>
                </a:lnTo>
                <a:lnTo>
                  <a:pt x="996950" y="698500"/>
                </a:lnTo>
                <a:lnTo>
                  <a:pt x="996950" y="668019"/>
                </a:lnTo>
                <a:lnTo>
                  <a:pt x="989329" y="621030"/>
                </a:lnTo>
                <a:lnTo>
                  <a:pt x="996950" y="576580"/>
                </a:lnTo>
                <a:lnTo>
                  <a:pt x="996950" y="542289"/>
                </a:lnTo>
                <a:lnTo>
                  <a:pt x="960119" y="509269"/>
                </a:lnTo>
                <a:lnTo>
                  <a:pt x="948689" y="483869"/>
                </a:lnTo>
                <a:lnTo>
                  <a:pt x="948689" y="462280"/>
                </a:lnTo>
                <a:close/>
              </a:path>
              <a:path w="996950" h="1092200">
                <a:moveTo>
                  <a:pt x="350519" y="894080"/>
                </a:moveTo>
                <a:lnTo>
                  <a:pt x="278129" y="894080"/>
                </a:lnTo>
                <a:lnTo>
                  <a:pt x="307339" y="900430"/>
                </a:lnTo>
                <a:lnTo>
                  <a:pt x="350519" y="894080"/>
                </a:lnTo>
                <a:close/>
              </a:path>
              <a:path w="996950" h="1092200">
                <a:moveTo>
                  <a:pt x="269239" y="0"/>
                </a:moveTo>
                <a:lnTo>
                  <a:pt x="248919" y="3810"/>
                </a:lnTo>
                <a:lnTo>
                  <a:pt x="214629" y="6350"/>
                </a:lnTo>
                <a:lnTo>
                  <a:pt x="186689" y="13969"/>
                </a:lnTo>
                <a:lnTo>
                  <a:pt x="172719" y="20319"/>
                </a:lnTo>
                <a:lnTo>
                  <a:pt x="158750" y="29210"/>
                </a:lnTo>
                <a:lnTo>
                  <a:pt x="143510" y="41910"/>
                </a:lnTo>
                <a:lnTo>
                  <a:pt x="116839" y="53339"/>
                </a:lnTo>
                <a:lnTo>
                  <a:pt x="88900" y="76200"/>
                </a:lnTo>
                <a:lnTo>
                  <a:pt x="44450" y="138430"/>
                </a:lnTo>
                <a:lnTo>
                  <a:pt x="10160" y="189230"/>
                </a:lnTo>
                <a:lnTo>
                  <a:pt x="0" y="267969"/>
                </a:lnTo>
                <a:lnTo>
                  <a:pt x="22860" y="335280"/>
                </a:lnTo>
                <a:lnTo>
                  <a:pt x="60960" y="387350"/>
                </a:lnTo>
                <a:lnTo>
                  <a:pt x="53339" y="429260"/>
                </a:lnTo>
                <a:lnTo>
                  <a:pt x="121919" y="466089"/>
                </a:lnTo>
                <a:lnTo>
                  <a:pt x="151129" y="462280"/>
                </a:lnTo>
                <a:lnTo>
                  <a:pt x="948689" y="462280"/>
                </a:lnTo>
                <a:lnTo>
                  <a:pt x="948689" y="457200"/>
                </a:lnTo>
                <a:lnTo>
                  <a:pt x="938529" y="430530"/>
                </a:lnTo>
                <a:lnTo>
                  <a:pt x="938529" y="405130"/>
                </a:lnTo>
                <a:lnTo>
                  <a:pt x="904239" y="391160"/>
                </a:lnTo>
                <a:lnTo>
                  <a:pt x="905510" y="375919"/>
                </a:lnTo>
                <a:lnTo>
                  <a:pt x="906779" y="363219"/>
                </a:lnTo>
                <a:lnTo>
                  <a:pt x="908050" y="354330"/>
                </a:lnTo>
                <a:lnTo>
                  <a:pt x="908050" y="345439"/>
                </a:lnTo>
                <a:lnTo>
                  <a:pt x="904239" y="337819"/>
                </a:lnTo>
                <a:lnTo>
                  <a:pt x="900429" y="332739"/>
                </a:lnTo>
                <a:lnTo>
                  <a:pt x="891539" y="326389"/>
                </a:lnTo>
                <a:lnTo>
                  <a:pt x="877569" y="321310"/>
                </a:lnTo>
                <a:lnTo>
                  <a:pt x="839469" y="287019"/>
                </a:lnTo>
                <a:lnTo>
                  <a:pt x="806450" y="252730"/>
                </a:lnTo>
                <a:lnTo>
                  <a:pt x="721360" y="194310"/>
                </a:lnTo>
                <a:lnTo>
                  <a:pt x="684529" y="163830"/>
                </a:lnTo>
                <a:lnTo>
                  <a:pt x="605245" y="134619"/>
                </a:lnTo>
                <a:lnTo>
                  <a:pt x="364489" y="134619"/>
                </a:lnTo>
                <a:lnTo>
                  <a:pt x="345439" y="123189"/>
                </a:lnTo>
                <a:lnTo>
                  <a:pt x="345439" y="90169"/>
                </a:lnTo>
                <a:lnTo>
                  <a:pt x="316229" y="78739"/>
                </a:lnTo>
                <a:lnTo>
                  <a:pt x="316229" y="41910"/>
                </a:lnTo>
                <a:lnTo>
                  <a:pt x="300989" y="15239"/>
                </a:lnTo>
                <a:lnTo>
                  <a:pt x="269239" y="0"/>
                </a:lnTo>
                <a:close/>
              </a:path>
              <a:path w="996950" h="1092200">
                <a:moveTo>
                  <a:pt x="563879" y="119380"/>
                </a:moveTo>
                <a:lnTo>
                  <a:pt x="411479" y="119380"/>
                </a:lnTo>
                <a:lnTo>
                  <a:pt x="364489" y="134619"/>
                </a:lnTo>
                <a:lnTo>
                  <a:pt x="605245" y="134619"/>
                </a:lnTo>
                <a:lnTo>
                  <a:pt x="563879" y="119380"/>
                </a:lnTo>
                <a:close/>
              </a:path>
            </a:pathLst>
          </a:custGeom>
          <a:solidFill>
            <a:srgbClr val="0000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78779" y="3884929"/>
            <a:ext cx="367030" cy="279400"/>
          </a:xfrm>
          <a:custGeom>
            <a:avLst/>
            <a:gdLst/>
            <a:ahLst/>
            <a:cxnLst/>
            <a:rect l="l" t="t" r="r" b="b"/>
            <a:pathLst>
              <a:path w="367029" h="279400">
                <a:moveTo>
                  <a:pt x="304228" y="116840"/>
                </a:moveTo>
                <a:lnTo>
                  <a:pt x="198120" y="116840"/>
                </a:lnTo>
                <a:lnTo>
                  <a:pt x="270510" y="153670"/>
                </a:lnTo>
                <a:lnTo>
                  <a:pt x="245110" y="201930"/>
                </a:lnTo>
                <a:lnTo>
                  <a:pt x="217170" y="203200"/>
                </a:lnTo>
                <a:lnTo>
                  <a:pt x="147320" y="222250"/>
                </a:lnTo>
                <a:lnTo>
                  <a:pt x="201930" y="266700"/>
                </a:lnTo>
                <a:lnTo>
                  <a:pt x="266700" y="279400"/>
                </a:lnTo>
                <a:lnTo>
                  <a:pt x="309880" y="279400"/>
                </a:lnTo>
                <a:lnTo>
                  <a:pt x="367030" y="247650"/>
                </a:lnTo>
                <a:lnTo>
                  <a:pt x="341630" y="189230"/>
                </a:lnTo>
                <a:lnTo>
                  <a:pt x="304228" y="116840"/>
                </a:lnTo>
                <a:close/>
              </a:path>
              <a:path w="367029" h="279400">
                <a:moveTo>
                  <a:pt x="129540" y="0"/>
                </a:moveTo>
                <a:lnTo>
                  <a:pt x="46990" y="11430"/>
                </a:lnTo>
                <a:lnTo>
                  <a:pt x="38100" y="11430"/>
                </a:lnTo>
                <a:lnTo>
                  <a:pt x="30480" y="13970"/>
                </a:lnTo>
                <a:lnTo>
                  <a:pt x="21590" y="15240"/>
                </a:lnTo>
                <a:lnTo>
                  <a:pt x="11430" y="15240"/>
                </a:lnTo>
                <a:lnTo>
                  <a:pt x="5080" y="17780"/>
                </a:lnTo>
                <a:lnTo>
                  <a:pt x="0" y="19050"/>
                </a:lnTo>
                <a:lnTo>
                  <a:pt x="0" y="68580"/>
                </a:lnTo>
                <a:lnTo>
                  <a:pt x="25400" y="113030"/>
                </a:lnTo>
                <a:lnTo>
                  <a:pt x="76200" y="149860"/>
                </a:lnTo>
                <a:lnTo>
                  <a:pt x="127000" y="142240"/>
                </a:lnTo>
                <a:lnTo>
                  <a:pt x="198120" y="116840"/>
                </a:lnTo>
                <a:lnTo>
                  <a:pt x="304228" y="116840"/>
                </a:lnTo>
                <a:lnTo>
                  <a:pt x="302260" y="113030"/>
                </a:lnTo>
                <a:lnTo>
                  <a:pt x="201930" y="25400"/>
                </a:lnTo>
                <a:lnTo>
                  <a:pt x="129540" y="0"/>
                </a:lnTo>
                <a:close/>
              </a:path>
            </a:pathLst>
          </a:custGeom>
          <a:solidFill>
            <a:srgbClr val="4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43550" y="4052570"/>
            <a:ext cx="158750" cy="50800"/>
          </a:xfrm>
          <a:custGeom>
            <a:avLst/>
            <a:gdLst/>
            <a:ahLst/>
            <a:cxnLst/>
            <a:rect l="l" t="t" r="r" b="b"/>
            <a:pathLst>
              <a:path w="158750" h="50800">
                <a:moveTo>
                  <a:pt x="111760" y="0"/>
                </a:moveTo>
                <a:lnTo>
                  <a:pt x="0" y="17779"/>
                </a:lnTo>
                <a:lnTo>
                  <a:pt x="64770" y="50799"/>
                </a:lnTo>
                <a:lnTo>
                  <a:pt x="158750" y="33019"/>
                </a:lnTo>
                <a:lnTo>
                  <a:pt x="111760" y="0"/>
                </a:lnTo>
                <a:close/>
              </a:path>
            </a:pathLst>
          </a:custGeom>
          <a:solidFill>
            <a:srgbClr val="8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59450" y="4126229"/>
            <a:ext cx="331470" cy="215900"/>
          </a:xfrm>
          <a:custGeom>
            <a:avLst/>
            <a:gdLst/>
            <a:ahLst/>
            <a:cxnLst/>
            <a:rect l="l" t="t" r="r" b="b"/>
            <a:pathLst>
              <a:path w="331470" h="215900">
                <a:moveTo>
                  <a:pt x="323708" y="184150"/>
                </a:moveTo>
                <a:lnTo>
                  <a:pt x="199389" y="184150"/>
                </a:lnTo>
                <a:lnTo>
                  <a:pt x="242570" y="215900"/>
                </a:lnTo>
                <a:lnTo>
                  <a:pt x="331470" y="215900"/>
                </a:lnTo>
                <a:lnTo>
                  <a:pt x="323708" y="184150"/>
                </a:lnTo>
                <a:close/>
              </a:path>
              <a:path w="331470" h="215900">
                <a:moveTo>
                  <a:pt x="33020" y="0"/>
                </a:moveTo>
                <a:lnTo>
                  <a:pt x="0" y="6350"/>
                </a:lnTo>
                <a:lnTo>
                  <a:pt x="0" y="38100"/>
                </a:lnTo>
                <a:lnTo>
                  <a:pt x="33020" y="64770"/>
                </a:lnTo>
                <a:lnTo>
                  <a:pt x="33020" y="107950"/>
                </a:lnTo>
                <a:lnTo>
                  <a:pt x="60960" y="144780"/>
                </a:lnTo>
                <a:lnTo>
                  <a:pt x="86360" y="173990"/>
                </a:lnTo>
                <a:lnTo>
                  <a:pt x="111760" y="187960"/>
                </a:lnTo>
                <a:lnTo>
                  <a:pt x="147320" y="184150"/>
                </a:lnTo>
                <a:lnTo>
                  <a:pt x="323708" y="184150"/>
                </a:lnTo>
                <a:lnTo>
                  <a:pt x="317500" y="158750"/>
                </a:lnTo>
                <a:lnTo>
                  <a:pt x="173989" y="151130"/>
                </a:lnTo>
                <a:lnTo>
                  <a:pt x="156210" y="127000"/>
                </a:lnTo>
                <a:lnTo>
                  <a:pt x="118110" y="119380"/>
                </a:lnTo>
                <a:lnTo>
                  <a:pt x="96520" y="82550"/>
                </a:lnTo>
                <a:lnTo>
                  <a:pt x="68579" y="68580"/>
                </a:lnTo>
                <a:lnTo>
                  <a:pt x="33020" y="0"/>
                </a:lnTo>
                <a:close/>
              </a:path>
            </a:pathLst>
          </a:custGeom>
          <a:solidFill>
            <a:srgbClr val="4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42000" y="4099559"/>
            <a:ext cx="91439" cy="1282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58840" y="4164329"/>
            <a:ext cx="123189" cy="736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39790" y="3863340"/>
            <a:ext cx="163830" cy="269240"/>
          </a:xfrm>
          <a:custGeom>
            <a:avLst/>
            <a:gdLst/>
            <a:ahLst/>
            <a:cxnLst/>
            <a:rect l="l" t="t" r="r" b="b"/>
            <a:pathLst>
              <a:path w="163829" h="269239">
                <a:moveTo>
                  <a:pt x="20320" y="0"/>
                </a:moveTo>
                <a:lnTo>
                  <a:pt x="0" y="3810"/>
                </a:lnTo>
                <a:lnTo>
                  <a:pt x="0" y="46990"/>
                </a:lnTo>
                <a:lnTo>
                  <a:pt x="3810" y="91440"/>
                </a:lnTo>
                <a:lnTo>
                  <a:pt x="12700" y="132080"/>
                </a:lnTo>
                <a:lnTo>
                  <a:pt x="26670" y="154940"/>
                </a:lnTo>
                <a:lnTo>
                  <a:pt x="77470" y="208280"/>
                </a:lnTo>
                <a:lnTo>
                  <a:pt x="81280" y="240030"/>
                </a:lnTo>
                <a:lnTo>
                  <a:pt x="106680" y="269240"/>
                </a:lnTo>
                <a:lnTo>
                  <a:pt x="123189" y="250190"/>
                </a:lnTo>
                <a:lnTo>
                  <a:pt x="123189" y="204470"/>
                </a:lnTo>
                <a:lnTo>
                  <a:pt x="153670" y="172720"/>
                </a:lnTo>
                <a:lnTo>
                  <a:pt x="158529" y="158750"/>
                </a:lnTo>
                <a:lnTo>
                  <a:pt x="90170" y="158750"/>
                </a:lnTo>
                <a:lnTo>
                  <a:pt x="87630" y="135890"/>
                </a:lnTo>
                <a:lnTo>
                  <a:pt x="100330" y="104140"/>
                </a:lnTo>
                <a:lnTo>
                  <a:pt x="104012" y="67310"/>
                </a:lnTo>
                <a:lnTo>
                  <a:pt x="39370" y="67310"/>
                </a:lnTo>
                <a:lnTo>
                  <a:pt x="27939" y="29210"/>
                </a:lnTo>
                <a:lnTo>
                  <a:pt x="20320" y="0"/>
                </a:lnTo>
                <a:close/>
              </a:path>
              <a:path w="163829" h="269239">
                <a:moveTo>
                  <a:pt x="163830" y="91440"/>
                </a:moveTo>
                <a:lnTo>
                  <a:pt x="142239" y="110490"/>
                </a:lnTo>
                <a:lnTo>
                  <a:pt x="119380" y="129540"/>
                </a:lnTo>
                <a:lnTo>
                  <a:pt x="90170" y="158750"/>
                </a:lnTo>
                <a:lnTo>
                  <a:pt x="158529" y="158750"/>
                </a:lnTo>
                <a:lnTo>
                  <a:pt x="163830" y="143510"/>
                </a:lnTo>
                <a:lnTo>
                  <a:pt x="163830" y="91440"/>
                </a:lnTo>
                <a:close/>
              </a:path>
              <a:path w="163829" h="269239">
                <a:moveTo>
                  <a:pt x="96520" y="36830"/>
                </a:moveTo>
                <a:lnTo>
                  <a:pt x="77470" y="53340"/>
                </a:lnTo>
                <a:lnTo>
                  <a:pt x="55880" y="66040"/>
                </a:lnTo>
                <a:lnTo>
                  <a:pt x="39370" y="67310"/>
                </a:lnTo>
                <a:lnTo>
                  <a:pt x="104012" y="67310"/>
                </a:lnTo>
                <a:lnTo>
                  <a:pt x="104139" y="66040"/>
                </a:lnTo>
                <a:lnTo>
                  <a:pt x="96520" y="36830"/>
                </a:lnTo>
                <a:close/>
              </a:path>
            </a:pathLst>
          </a:custGeom>
          <a:solidFill>
            <a:srgbClr val="66A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85179" y="3910329"/>
            <a:ext cx="54610" cy="205740"/>
          </a:xfrm>
          <a:custGeom>
            <a:avLst/>
            <a:gdLst/>
            <a:ahLst/>
            <a:cxnLst/>
            <a:rect l="l" t="t" r="r" b="b"/>
            <a:pathLst>
              <a:path w="54610" h="205739">
                <a:moveTo>
                  <a:pt x="0" y="0"/>
                </a:moveTo>
                <a:lnTo>
                  <a:pt x="0" y="69850"/>
                </a:lnTo>
                <a:lnTo>
                  <a:pt x="12700" y="96520"/>
                </a:lnTo>
                <a:lnTo>
                  <a:pt x="12700" y="144780"/>
                </a:lnTo>
                <a:lnTo>
                  <a:pt x="21590" y="193040"/>
                </a:lnTo>
                <a:lnTo>
                  <a:pt x="54610" y="205740"/>
                </a:lnTo>
                <a:lnTo>
                  <a:pt x="35560" y="157480"/>
                </a:lnTo>
                <a:lnTo>
                  <a:pt x="35560" y="132080"/>
                </a:lnTo>
                <a:lnTo>
                  <a:pt x="19050" y="101600"/>
                </a:lnTo>
                <a:lnTo>
                  <a:pt x="8890" y="50800"/>
                </a:lnTo>
                <a:lnTo>
                  <a:pt x="0" y="0"/>
                </a:lnTo>
                <a:close/>
              </a:path>
            </a:pathLst>
          </a:custGeom>
          <a:solidFill>
            <a:srgbClr val="66A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35040" y="4362450"/>
            <a:ext cx="182880" cy="381000"/>
          </a:xfrm>
          <a:custGeom>
            <a:avLst/>
            <a:gdLst/>
            <a:ahLst/>
            <a:cxnLst/>
            <a:rect l="l" t="t" r="r" b="b"/>
            <a:pathLst>
              <a:path w="182879" h="381000">
                <a:moveTo>
                  <a:pt x="144780" y="0"/>
                </a:moveTo>
                <a:lnTo>
                  <a:pt x="104139" y="12700"/>
                </a:lnTo>
                <a:lnTo>
                  <a:pt x="87630" y="46989"/>
                </a:lnTo>
                <a:lnTo>
                  <a:pt x="87630" y="96519"/>
                </a:lnTo>
                <a:lnTo>
                  <a:pt x="54610" y="137160"/>
                </a:lnTo>
                <a:lnTo>
                  <a:pt x="38100" y="187960"/>
                </a:lnTo>
                <a:lnTo>
                  <a:pt x="19050" y="210819"/>
                </a:lnTo>
                <a:lnTo>
                  <a:pt x="6350" y="232410"/>
                </a:lnTo>
                <a:lnTo>
                  <a:pt x="0" y="252730"/>
                </a:lnTo>
                <a:lnTo>
                  <a:pt x="0" y="294639"/>
                </a:lnTo>
                <a:lnTo>
                  <a:pt x="2539" y="320039"/>
                </a:lnTo>
                <a:lnTo>
                  <a:pt x="2539" y="347980"/>
                </a:lnTo>
                <a:lnTo>
                  <a:pt x="0" y="381000"/>
                </a:lnTo>
                <a:lnTo>
                  <a:pt x="93980" y="363219"/>
                </a:lnTo>
                <a:lnTo>
                  <a:pt x="104139" y="284480"/>
                </a:lnTo>
                <a:lnTo>
                  <a:pt x="133350" y="222250"/>
                </a:lnTo>
                <a:lnTo>
                  <a:pt x="104139" y="199389"/>
                </a:lnTo>
                <a:lnTo>
                  <a:pt x="104139" y="160019"/>
                </a:lnTo>
                <a:lnTo>
                  <a:pt x="110489" y="119380"/>
                </a:lnTo>
                <a:lnTo>
                  <a:pt x="156783" y="119380"/>
                </a:lnTo>
                <a:lnTo>
                  <a:pt x="149860" y="102869"/>
                </a:lnTo>
                <a:lnTo>
                  <a:pt x="121920" y="80010"/>
                </a:lnTo>
                <a:lnTo>
                  <a:pt x="127000" y="46989"/>
                </a:lnTo>
                <a:lnTo>
                  <a:pt x="180181" y="46989"/>
                </a:lnTo>
                <a:lnTo>
                  <a:pt x="176530" y="17780"/>
                </a:lnTo>
                <a:lnTo>
                  <a:pt x="144780" y="0"/>
                </a:lnTo>
                <a:close/>
              </a:path>
              <a:path w="182879" h="381000">
                <a:moveTo>
                  <a:pt x="156783" y="119380"/>
                </a:moveTo>
                <a:lnTo>
                  <a:pt x="110489" y="119380"/>
                </a:lnTo>
                <a:lnTo>
                  <a:pt x="166370" y="142239"/>
                </a:lnTo>
                <a:lnTo>
                  <a:pt x="156783" y="119380"/>
                </a:lnTo>
                <a:close/>
              </a:path>
              <a:path w="182879" h="381000">
                <a:moveTo>
                  <a:pt x="180181" y="46989"/>
                </a:moveTo>
                <a:lnTo>
                  <a:pt x="127000" y="46989"/>
                </a:lnTo>
                <a:lnTo>
                  <a:pt x="182880" y="68580"/>
                </a:lnTo>
                <a:lnTo>
                  <a:pt x="180181" y="46989"/>
                </a:lnTo>
                <a:close/>
              </a:path>
            </a:pathLst>
          </a:custGeom>
          <a:solidFill>
            <a:srgbClr val="4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57240" y="3755390"/>
            <a:ext cx="511809" cy="491490"/>
          </a:xfrm>
          <a:custGeom>
            <a:avLst/>
            <a:gdLst/>
            <a:ahLst/>
            <a:cxnLst/>
            <a:rect l="l" t="t" r="r" b="b"/>
            <a:pathLst>
              <a:path w="511810" h="491489">
                <a:moveTo>
                  <a:pt x="274406" y="111760"/>
                </a:moveTo>
                <a:lnTo>
                  <a:pt x="255270" y="111760"/>
                </a:lnTo>
                <a:lnTo>
                  <a:pt x="281939" y="163830"/>
                </a:lnTo>
                <a:lnTo>
                  <a:pt x="293370" y="224790"/>
                </a:lnTo>
                <a:lnTo>
                  <a:pt x="337820" y="350520"/>
                </a:lnTo>
                <a:lnTo>
                  <a:pt x="337820" y="491490"/>
                </a:lnTo>
                <a:lnTo>
                  <a:pt x="360680" y="439420"/>
                </a:lnTo>
                <a:lnTo>
                  <a:pt x="360680" y="383540"/>
                </a:lnTo>
                <a:lnTo>
                  <a:pt x="344170" y="309880"/>
                </a:lnTo>
                <a:lnTo>
                  <a:pt x="322580" y="254000"/>
                </a:lnTo>
                <a:lnTo>
                  <a:pt x="322580" y="190500"/>
                </a:lnTo>
                <a:lnTo>
                  <a:pt x="276860" y="118110"/>
                </a:lnTo>
                <a:lnTo>
                  <a:pt x="274406" y="111760"/>
                </a:lnTo>
                <a:close/>
              </a:path>
              <a:path w="511810" h="491489">
                <a:moveTo>
                  <a:pt x="436552" y="157480"/>
                </a:moveTo>
                <a:lnTo>
                  <a:pt x="400050" y="157480"/>
                </a:lnTo>
                <a:lnTo>
                  <a:pt x="427989" y="196850"/>
                </a:lnTo>
                <a:lnTo>
                  <a:pt x="455930" y="237490"/>
                </a:lnTo>
                <a:lnTo>
                  <a:pt x="416560" y="242570"/>
                </a:lnTo>
                <a:lnTo>
                  <a:pt x="388620" y="270510"/>
                </a:lnTo>
                <a:lnTo>
                  <a:pt x="467360" y="276860"/>
                </a:lnTo>
                <a:lnTo>
                  <a:pt x="511810" y="276860"/>
                </a:lnTo>
                <a:lnTo>
                  <a:pt x="511810" y="219710"/>
                </a:lnTo>
                <a:lnTo>
                  <a:pt x="469900" y="185420"/>
                </a:lnTo>
                <a:lnTo>
                  <a:pt x="436552" y="157480"/>
                </a:lnTo>
                <a:close/>
              </a:path>
              <a:path w="511810" h="491489">
                <a:moveTo>
                  <a:pt x="309315" y="62230"/>
                </a:moveTo>
                <a:lnTo>
                  <a:pt x="255270" y="62230"/>
                </a:lnTo>
                <a:lnTo>
                  <a:pt x="299720" y="83820"/>
                </a:lnTo>
                <a:lnTo>
                  <a:pt x="337820" y="123190"/>
                </a:lnTo>
                <a:lnTo>
                  <a:pt x="337820" y="196850"/>
                </a:lnTo>
                <a:lnTo>
                  <a:pt x="367030" y="175260"/>
                </a:lnTo>
                <a:lnTo>
                  <a:pt x="400050" y="157480"/>
                </a:lnTo>
                <a:lnTo>
                  <a:pt x="436552" y="157480"/>
                </a:lnTo>
                <a:lnTo>
                  <a:pt x="422910" y="146050"/>
                </a:lnTo>
                <a:lnTo>
                  <a:pt x="327660" y="78740"/>
                </a:lnTo>
                <a:lnTo>
                  <a:pt x="309315" y="62230"/>
                </a:lnTo>
                <a:close/>
              </a:path>
              <a:path w="511810" h="491489">
                <a:moveTo>
                  <a:pt x="295204" y="49530"/>
                </a:moveTo>
                <a:lnTo>
                  <a:pt x="215900" y="49530"/>
                </a:lnTo>
                <a:lnTo>
                  <a:pt x="220980" y="88900"/>
                </a:lnTo>
                <a:lnTo>
                  <a:pt x="220980" y="134620"/>
                </a:lnTo>
                <a:lnTo>
                  <a:pt x="255270" y="111760"/>
                </a:lnTo>
                <a:lnTo>
                  <a:pt x="274406" y="111760"/>
                </a:lnTo>
                <a:lnTo>
                  <a:pt x="255270" y="62230"/>
                </a:lnTo>
                <a:lnTo>
                  <a:pt x="309315" y="62230"/>
                </a:lnTo>
                <a:lnTo>
                  <a:pt x="295204" y="49530"/>
                </a:lnTo>
                <a:close/>
              </a:path>
              <a:path w="511810" h="491489">
                <a:moveTo>
                  <a:pt x="282504" y="38100"/>
                </a:moveTo>
                <a:lnTo>
                  <a:pt x="143510" y="38100"/>
                </a:lnTo>
                <a:lnTo>
                  <a:pt x="176530" y="101600"/>
                </a:lnTo>
                <a:lnTo>
                  <a:pt x="186689" y="55880"/>
                </a:lnTo>
                <a:lnTo>
                  <a:pt x="215900" y="49530"/>
                </a:lnTo>
                <a:lnTo>
                  <a:pt x="295204" y="49530"/>
                </a:lnTo>
                <a:lnTo>
                  <a:pt x="282504" y="38100"/>
                </a:lnTo>
                <a:close/>
              </a:path>
              <a:path w="511810" h="491489">
                <a:moveTo>
                  <a:pt x="186689" y="0"/>
                </a:moveTo>
                <a:lnTo>
                  <a:pt x="99060" y="0"/>
                </a:lnTo>
                <a:lnTo>
                  <a:pt x="39370" y="12700"/>
                </a:lnTo>
                <a:lnTo>
                  <a:pt x="0" y="22860"/>
                </a:lnTo>
                <a:lnTo>
                  <a:pt x="16510" y="88900"/>
                </a:lnTo>
                <a:lnTo>
                  <a:pt x="64770" y="55880"/>
                </a:lnTo>
                <a:lnTo>
                  <a:pt x="92710" y="38100"/>
                </a:lnTo>
                <a:lnTo>
                  <a:pt x="282504" y="38100"/>
                </a:lnTo>
                <a:lnTo>
                  <a:pt x="276860" y="33020"/>
                </a:lnTo>
                <a:lnTo>
                  <a:pt x="186689" y="0"/>
                </a:lnTo>
                <a:close/>
              </a:path>
            </a:pathLst>
          </a:custGeom>
          <a:solidFill>
            <a:srgbClr val="6A0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80150" y="4053840"/>
            <a:ext cx="172720" cy="1409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21959" y="3691890"/>
            <a:ext cx="300990" cy="276860"/>
          </a:xfrm>
          <a:custGeom>
            <a:avLst/>
            <a:gdLst/>
            <a:ahLst/>
            <a:cxnLst/>
            <a:rect l="l" t="t" r="r" b="b"/>
            <a:pathLst>
              <a:path w="300989" h="276860">
                <a:moveTo>
                  <a:pt x="239241" y="73660"/>
                </a:moveTo>
                <a:lnTo>
                  <a:pt x="156210" y="73660"/>
                </a:lnTo>
                <a:lnTo>
                  <a:pt x="212089" y="107950"/>
                </a:lnTo>
                <a:lnTo>
                  <a:pt x="251460" y="220980"/>
                </a:lnTo>
                <a:lnTo>
                  <a:pt x="300989" y="276860"/>
                </a:lnTo>
                <a:lnTo>
                  <a:pt x="279400" y="186690"/>
                </a:lnTo>
                <a:lnTo>
                  <a:pt x="251460" y="96520"/>
                </a:lnTo>
                <a:lnTo>
                  <a:pt x="239241" y="73660"/>
                </a:lnTo>
                <a:close/>
              </a:path>
              <a:path w="300989" h="276860">
                <a:moveTo>
                  <a:pt x="167639" y="0"/>
                </a:moveTo>
                <a:lnTo>
                  <a:pt x="77469" y="0"/>
                </a:lnTo>
                <a:lnTo>
                  <a:pt x="21589" y="57150"/>
                </a:lnTo>
                <a:lnTo>
                  <a:pt x="0" y="96520"/>
                </a:lnTo>
                <a:lnTo>
                  <a:pt x="90169" y="73660"/>
                </a:lnTo>
                <a:lnTo>
                  <a:pt x="239241" y="73660"/>
                </a:lnTo>
                <a:lnTo>
                  <a:pt x="212089" y="22860"/>
                </a:lnTo>
                <a:lnTo>
                  <a:pt x="167639" y="0"/>
                </a:lnTo>
                <a:close/>
              </a:path>
            </a:pathLst>
          </a:custGeom>
          <a:solidFill>
            <a:srgbClr val="6A0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96279" y="4442459"/>
            <a:ext cx="142240" cy="288290"/>
          </a:xfrm>
          <a:custGeom>
            <a:avLst/>
            <a:gdLst/>
            <a:ahLst/>
            <a:cxnLst/>
            <a:rect l="l" t="t" r="r" b="b"/>
            <a:pathLst>
              <a:path w="142239" h="288289">
                <a:moveTo>
                  <a:pt x="105410" y="0"/>
                </a:moveTo>
                <a:lnTo>
                  <a:pt x="77470" y="27939"/>
                </a:lnTo>
                <a:lnTo>
                  <a:pt x="54610" y="68579"/>
                </a:lnTo>
                <a:lnTo>
                  <a:pt x="26670" y="125729"/>
                </a:lnTo>
                <a:lnTo>
                  <a:pt x="10160" y="172719"/>
                </a:lnTo>
                <a:lnTo>
                  <a:pt x="2540" y="220979"/>
                </a:lnTo>
                <a:lnTo>
                  <a:pt x="0" y="248919"/>
                </a:lnTo>
                <a:lnTo>
                  <a:pt x="0" y="283209"/>
                </a:lnTo>
                <a:lnTo>
                  <a:pt x="100330" y="288289"/>
                </a:lnTo>
                <a:lnTo>
                  <a:pt x="100330" y="181609"/>
                </a:lnTo>
                <a:lnTo>
                  <a:pt x="130748" y="124459"/>
                </a:lnTo>
                <a:lnTo>
                  <a:pt x="87630" y="124459"/>
                </a:lnTo>
                <a:lnTo>
                  <a:pt x="95250" y="68579"/>
                </a:lnTo>
                <a:lnTo>
                  <a:pt x="105410" y="0"/>
                </a:lnTo>
                <a:close/>
              </a:path>
              <a:path w="142239" h="288289">
                <a:moveTo>
                  <a:pt x="142240" y="102869"/>
                </a:moveTo>
                <a:lnTo>
                  <a:pt x="87630" y="124459"/>
                </a:lnTo>
                <a:lnTo>
                  <a:pt x="130748" y="124459"/>
                </a:lnTo>
                <a:lnTo>
                  <a:pt x="142240" y="102869"/>
                </a:lnTo>
                <a:close/>
              </a:path>
            </a:pathLst>
          </a:custGeom>
          <a:solidFill>
            <a:srgbClr val="4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32120" y="4171950"/>
            <a:ext cx="259079" cy="411480"/>
          </a:xfrm>
          <a:custGeom>
            <a:avLst/>
            <a:gdLst/>
            <a:ahLst/>
            <a:cxnLst/>
            <a:rect l="l" t="t" r="r" b="b"/>
            <a:pathLst>
              <a:path w="259079" h="411479">
                <a:moveTo>
                  <a:pt x="120156" y="339089"/>
                </a:moveTo>
                <a:lnTo>
                  <a:pt x="86359" y="339089"/>
                </a:lnTo>
                <a:lnTo>
                  <a:pt x="80009" y="365760"/>
                </a:lnTo>
                <a:lnTo>
                  <a:pt x="80009" y="388619"/>
                </a:lnTo>
                <a:lnTo>
                  <a:pt x="109219" y="411480"/>
                </a:lnTo>
                <a:lnTo>
                  <a:pt x="115569" y="394969"/>
                </a:lnTo>
                <a:lnTo>
                  <a:pt x="99059" y="384810"/>
                </a:lnTo>
                <a:lnTo>
                  <a:pt x="99059" y="355600"/>
                </a:lnTo>
                <a:lnTo>
                  <a:pt x="120156" y="339089"/>
                </a:lnTo>
                <a:close/>
              </a:path>
              <a:path w="259079" h="411479">
                <a:moveTo>
                  <a:pt x="154939" y="0"/>
                </a:moveTo>
                <a:lnTo>
                  <a:pt x="154939" y="45719"/>
                </a:lnTo>
                <a:lnTo>
                  <a:pt x="165100" y="74930"/>
                </a:lnTo>
                <a:lnTo>
                  <a:pt x="171450" y="99060"/>
                </a:lnTo>
                <a:lnTo>
                  <a:pt x="171450" y="198119"/>
                </a:lnTo>
                <a:lnTo>
                  <a:pt x="194309" y="231139"/>
                </a:lnTo>
                <a:lnTo>
                  <a:pt x="180339" y="247650"/>
                </a:lnTo>
                <a:lnTo>
                  <a:pt x="138429" y="293369"/>
                </a:lnTo>
                <a:lnTo>
                  <a:pt x="90169" y="297180"/>
                </a:lnTo>
                <a:lnTo>
                  <a:pt x="48259" y="336550"/>
                </a:lnTo>
                <a:lnTo>
                  <a:pt x="12700" y="365760"/>
                </a:lnTo>
                <a:lnTo>
                  <a:pt x="0" y="398780"/>
                </a:lnTo>
                <a:lnTo>
                  <a:pt x="27939" y="394969"/>
                </a:lnTo>
                <a:lnTo>
                  <a:pt x="48259" y="365760"/>
                </a:lnTo>
                <a:lnTo>
                  <a:pt x="57150" y="342900"/>
                </a:lnTo>
                <a:lnTo>
                  <a:pt x="86359" y="339089"/>
                </a:lnTo>
                <a:lnTo>
                  <a:pt x="120156" y="339089"/>
                </a:lnTo>
                <a:lnTo>
                  <a:pt x="128269" y="332739"/>
                </a:lnTo>
                <a:lnTo>
                  <a:pt x="175259" y="332739"/>
                </a:lnTo>
                <a:lnTo>
                  <a:pt x="175259" y="306069"/>
                </a:lnTo>
                <a:lnTo>
                  <a:pt x="187959" y="280669"/>
                </a:lnTo>
                <a:lnTo>
                  <a:pt x="213359" y="262889"/>
                </a:lnTo>
                <a:lnTo>
                  <a:pt x="244409" y="262889"/>
                </a:lnTo>
                <a:lnTo>
                  <a:pt x="246379" y="243839"/>
                </a:lnTo>
                <a:lnTo>
                  <a:pt x="229869" y="204469"/>
                </a:lnTo>
                <a:lnTo>
                  <a:pt x="213359" y="194310"/>
                </a:lnTo>
                <a:lnTo>
                  <a:pt x="229869" y="171450"/>
                </a:lnTo>
                <a:lnTo>
                  <a:pt x="259079" y="171450"/>
                </a:lnTo>
                <a:lnTo>
                  <a:pt x="259079" y="144780"/>
                </a:lnTo>
                <a:lnTo>
                  <a:pt x="207009" y="144780"/>
                </a:lnTo>
                <a:lnTo>
                  <a:pt x="207009" y="124460"/>
                </a:lnTo>
                <a:lnTo>
                  <a:pt x="212906" y="107950"/>
                </a:lnTo>
                <a:lnTo>
                  <a:pt x="196850" y="107950"/>
                </a:lnTo>
                <a:lnTo>
                  <a:pt x="190500" y="88900"/>
                </a:lnTo>
                <a:lnTo>
                  <a:pt x="190500" y="64769"/>
                </a:lnTo>
                <a:lnTo>
                  <a:pt x="184150" y="10160"/>
                </a:lnTo>
                <a:lnTo>
                  <a:pt x="154939" y="0"/>
                </a:lnTo>
                <a:close/>
              </a:path>
              <a:path w="259079" h="411479">
                <a:moveTo>
                  <a:pt x="244409" y="262889"/>
                </a:moveTo>
                <a:lnTo>
                  <a:pt x="213359" y="262889"/>
                </a:lnTo>
                <a:lnTo>
                  <a:pt x="242569" y="280669"/>
                </a:lnTo>
                <a:lnTo>
                  <a:pt x="244409" y="262889"/>
                </a:lnTo>
                <a:close/>
              </a:path>
              <a:path w="259079" h="411479">
                <a:moveTo>
                  <a:pt x="219709" y="88900"/>
                </a:moveTo>
                <a:lnTo>
                  <a:pt x="196850" y="107950"/>
                </a:lnTo>
                <a:lnTo>
                  <a:pt x="212906" y="107950"/>
                </a:lnTo>
                <a:lnTo>
                  <a:pt x="219709" y="88900"/>
                </a:lnTo>
                <a:close/>
              </a:path>
            </a:pathLst>
          </a:custGeom>
          <a:solidFill>
            <a:srgbClr val="4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00600" y="4687570"/>
            <a:ext cx="1827530" cy="284480"/>
          </a:xfrm>
          <a:custGeom>
            <a:avLst/>
            <a:gdLst/>
            <a:ahLst/>
            <a:cxnLst/>
            <a:rect l="l" t="t" r="r" b="b"/>
            <a:pathLst>
              <a:path w="1827529" h="284479">
                <a:moveTo>
                  <a:pt x="0" y="0"/>
                </a:moveTo>
                <a:lnTo>
                  <a:pt x="0" y="280669"/>
                </a:lnTo>
                <a:lnTo>
                  <a:pt x="1827529" y="284479"/>
                </a:lnTo>
                <a:lnTo>
                  <a:pt x="1827529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000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847590" y="4716145"/>
            <a:ext cx="1648460" cy="0"/>
          </a:xfrm>
          <a:custGeom>
            <a:avLst/>
            <a:gdLst/>
            <a:ahLst/>
            <a:cxnLst/>
            <a:rect l="l" t="t" r="r" b="b"/>
            <a:pathLst>
              <a:path w="1648460">
                <a:moveTo>
                  <a:pt x="0" y="0"/>
                </a:moveTo>
                <a:lnTo>
                  <a:pt x="1648460" y="0"/>
                </a:lnTo>
              </a:path>
            </a:pathLst>
          </a:custGeom>
          <a:ln w="44450">
            <a:solidFill>
              <a:srgbClr val="279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33009" y="4707254"/>
            <a:ext cx="679450" cy="0"/>
          </a:xfrm>
          <a:custGeom>
            <a:avLst/>
            <a:gdLst/>
            <a:ahLst/>
            <a:cxnLst/>
            <a:rect l="l" t="t" r="r" b="b"/>
            <a:pathLst>
              <a:path w="679450">
                <a:moveTo>
                  <a:pt x="0" y="0"/>
                </a:moveTo>
                <a:lnTo>
                  <a:pt x="679450" y="0"/>
                </a:lnTo>
              </a:path>
            </a:pathLst>
          </a:custGeom>
          <a:ln w="24130">
            <a:solidFill>
              <a:srgbClr val="43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99659" y="4279900"/>
            <a:ext cx="591820" cy="632460"/>
          </a:xfrm>
          <a:custGeom>
            <a:avLst/>
            <a:gdLst/>
            <a:ahLst/>
            <a:cxnLst/>
            <a:rect l="l" t="t" r="r" b="b"/>
            <a:pathLst>
              <a:path w="591820" h="632460">
                <a:moveTo>
                  <a:pt x="422910" y="544830"/>
                </a:moveTo>
                <a:lnTo>
                  <a:pt x="325119" y="544830"/>
                </a:lnTo>
                <a:lnTo>
                  <a:pt x="369569" y="632460"/>
                </a:lnTo>
                <a:lnTo>
                  <a:pt x="422910" y="632460"/>
                </a:lnTo>
                <a:lnTo>
                  <a:pt x="422910" y="544830"/>
                </a:lnTo>
                <a:close/>
              </a:path>
              <a:path w="591820" h="632460">
                <a:moveTo>
                  <a:pt x="422910" y="515619"/>
                </a:moveTo>
                <a:lnTo>
                  <a:pt x="227329" y="515619"/>
                </a:lnTo>
                <a:lnTo>
                  <a:pt x="227329" y="598169"/>
                </a:lnTo>
                <a:lnTo>
                  <a:pt x="289560" y="556260"/>
                </a:lnTo>
                <a:lnTo>
                  <a:pt x="320221" y="556260"/>
                </a:lnTo>
                <a:lnTo>
                  <a:pt x="325119" y="544830"/>
                </a:lnTo>
                <a:lnTo>
                  <a:pt x="422910" y="544830"/>
                </a:lnTo>
                <a:lnTo>
                  <a:pt x="422910" y="515619"/>
                </a:lnTo>
                <a:close/>
              </a:path>
              <a:path w="591820" h="632460">
                <a:moveTo>
                  <a:pt x="320221" y="556260"/>
                </a:moveTo>
                <a:lnTo>
                  <a:pt x="289560" y="556260"/>
                </a:lnTo>
                <a:lnTo>
                  <a:pt x="302260" y="598169"/>
                </a:lnTo>
                <a:lnTo>
                  <a:pt x="320221" y="556260"/>
                </a:lnTo>
                <a:close/>
              </a:path>
              <a:path w="591820" h="632460">
                <a:moveTo>
                  <a:pt x="492052" y="510539"/>
                </a:moveTo>
                <a:lnTo>
                  <a:pt x="422910" y="510539"/>
                </a:lnTo>
                <a:lnTo>
                  <a:pt x="505460" y="568960"/>
                </a:lnTo>
                <a:lnTo>
                  <a:pt x="492052" y="510539"/>
                </a:lnTo>
                <a:close/>
              </a:path>
              <a:path w="591820" h="632460">
                <a:moveTo>
                  <a:pt x="22860" y="332739"/>
                </a:moveTo>
                <a:lnTo>
                  <a:pt x="68579" y="397510"/>
                </a:lnTo>
                <a:lnTo>
                  <a:pt x="167639" y="403860"/>
                </a:lnTo>
                <a:lnTo>
                  <a:pt x="45719" y="502919"/>
                </a:lnTo>
                <a:lnTo>
                  <a:pt x="0" y="562610"/>
                </a:lnTo>
                <a:lnTo>
                  <a:pt x="162560" y="539750"/>
                </a:lnTo>
                <a:lnTo>
                  <a:pt x="227329" y="515619"/>
                </a:lnTo>
                <a:lnTo>
                  <a:pt x="422910" y="515619"/>
                </a:lnTo>
                <a:lnTo>
                  <a:pt x="422910" y="510539"/>
                </a:lnTo>
                <a:lnTo>
                  <a:pt x="492052" y="510539"/>
                </a:lnTo>
                <a:lnTo>
                  <a:pt x="487679" y="491489"/>
                </a:lnTo>
                <a:lnTo>
                  <a:pt x="417829" y="420369"/>
                </a:lnTo>
                <a:lnTo>
                  <a:pt x="521969" y="420369"/>
                </a:lnTo>
                <a:lnTo>
                  <a:pt x="574039" y="397510"/>
                </a:lnTo>
                <a:lnTo>
                  <a:pt x="546100" y="361950"/>
                </a:lnTo>
                <a:lnTo>
                  <a:pt x="534669" y="350519"/>
                </a:lnTo>
                <a:lnTo>
                  <a:pt x="92710" y="350519"/>
                </a:lnTo>
                <a:lnTo>
                  <a:pt x="22860" y="332739"/>
                </a:lnTo>
                <a:close/>
              </a:path>
              <a:path w="591820" h="632460">
                <a:moveTo>
                  <a:pt x="29210" y="120650"/>
                </a:moveTo>
                <a:lnTo>
                  <a:pt x="40639" y="269239"/>
                </a:lnTo>
                <a:lnTo>
                  <a:pt x="92710" y="350519"/>
                </a:lnTo>
                <a:lnTo>
                  <a:pt x="534669" y="350519"/>
                </a:lnTo>
                <a:lnTo>
                  <a:pt x="516889" y="332739"/>
                </a:lnTo>
                <a:lnTo>
                  <a:pt x="586739" y="298450"/>
                </a:lnTo>
                <a:lnTo>
                  <a:pt x="586739" y="240030"/>
                </a:lnTo>
                <a:lnTo>
                  <a:pt x="528319" y="232410"/>
                </a:lnTo>
                <a:lnTo>
                  <a:pt x="559866" y="198119"/>
                </a:lnTo>
                <a:lnTo>
                  <a:pt x="307339" y="198119"/>
                </a:lnTo>
                <a:lnTo>
                  <a:pt x="250189" y="173989"/>
                </a:lnTo>
                <a:lnTo>
                  <a:pt x="92710" y="173989"/>
                </a:lnTo>
                <a:lnTo>
                  <a:pt x="58419" y="144780"/>
                </a:lnTo>
                <a:lnTo>
                  <a:pt x="29210" y="120650"/>
                </a:lnTo>
                <a:close/>
              </a:path>
              <a:path w="591820" h="632460">
                <a:moveTo>
                  <a:pt x="383539" y="0"/>
                </a:moveTo>
                <a:lnTo>
                  <a:pt x="331469" y="132080"/>
                </a:lnTo>
                <a:lnTo>
                  <a:pt x="307339" y="198119"/>
                </a:lnTo>
                <a:lnTo>
                  <a:pt x="559866" y="198119"/>
                </a:lnTo>
                <a:lnTo>
                  <a:pt x="586739" y="168910"/>
                </a:lnTo>
                <a:lnTo>
                  <a:pt x="589225" y="139700"/>
                </a:lnTo>
                <a:lnTo>
                  <a:pt x="499110" y="139700"/>
                </a:lnTo>
                <a:lnTo>
                  <a:pt x="412750" y="120650"/>
                </a:lnTo>
                <a:lnTo>
                  <a:pt x="412750" y="62230"/>
                </a:lnTo>
                <a:lnTo>
                  <a:pt x="383539" y="0"/>
                </a:lnTo>
                <a:close/>
              </a:path>
              <a:path w="591820" h="632460">
                <a:moveTo>
                  <a:pt x="92710" y="68580"/>
                </a:moveTo>
                <a:lnTo>
                  <a:pt x="92710" y="173989"/>
                </a:lnTo>
                <a:lnTo>
                  <a:pt x="250189" y="173989"/>
                </a:lnTo>
                <a:lnTo>
                  <a:pt x="244462" y="115569"/>
                </a:lnTo>
                <a:lnTo>
                  <a:pt x="198119" y="115569"/>
                </a:lnTo>
                <a:lnTo>
                  <a:pt x="133350" y="102869"/>
                </a:lnTo>
                <a:lnTo>
                  <a:pt x="92710" y="68580"/>
                </a:lnTo>
                <a:close/>
              </a:path>
              <a:path w="591820" h="632460">
                <a:moveTo>
                  <a:pt x="539750" y="68580"/>
                </a:moveTo>
                <a:lnTo>
                  <a:pt x="499110" y="139700"/>
                </a:lnTo>
                <a:lnTo>
                  <a:pt x="589225" y="139700"/>
                </a:lnTo>
                <a:lnTo>
                  <a:pt x="591819" y="109219"/>
                </a:lnTo>
                <a:lnTo>
                  <a:pt x="539750" y="68580"/>
                </a:lnTo>
                <a:close/>
              </a:path>
              <a:path w="591820" h="632460">
                <a:moveTo>
                  <a:pt x="227329" y="73660"/>
                </a:moveTo>
                <a:lnTo>
                  <a:pt x="198119" y="115569"/>
                </a:lnTo>
                <a:lnTo>
                  <a:pt x="244462" y="115569"/>
                </a:lnTo>
                <a:lnTo>
                  <a:pt x="243839" y="109219"/>
                </a:lnTo>
                <a:lnTo>
                  <a:pt x="227329" y="73660"/>
                </a:lnTo>
                <a:close/>
              </a:path>
            </a:pathLst>
          </a:custGeom>
          <a:solidFill>
            <a:srgbClr val="279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98720" y="4465320"/>
            <a:ext cx="388620" cy="300990"/>
          </a:xfrm>
          <a:custGeom>
            <a:avLst/>
            <a:gdLst/>
            <a:ahLst/>
            <a:cxnLst/>
            <a:rect l="l" t="t" r="r" b="b"/>
            <a:pathLst>
              <a:path w="388620" h="300989">
                <a:moveTo>
                  <a:pt x="208279" y="234949"/>
                </a:moveTo>
                <a:lnTo>
                  <a:pt x="173989" y="234949"/>
                </a:lnTo>
                <a:lnTo>
                  <a:pt x="173989" y="300989"/>
                </a:lnTo>
                <a:lnTo>
                  <a:pt x="208279" y="271779"/>
                </a:lnTo>
                <a:lnTo>
                  <a:pt x="208279" y="234949"/>
                </a:lnTo>
                <a:close/>
              </a:path>
              <a:path w="388620" h="300989">
                <a:moveTo>
                  <a:pt x="22859" y="66039"/>
                </a:moveTo>
                <a:lnTo>
                  <a:pt x="86359" y="142239"/>
                </a:lnTo>
                <a:lnTo>
                  <a:pt x="0" y="165099"/>
                </a:lnTo>
                <a:lnTo>
                  <a:pt x="128269" y="224789"/>
                </a:lnTo>
                <a:lnTo>
                  <a:pt x="68579" y="294639"/>
                </a:lnTo>
                <a:lnTo>
                  <a:pt x="115569" y="288289"/>
                </a:lnTo>
                <a:lnTo>
                  <a:pt x="173989" y="234949"/>
                </a:lnTo>
                <a:lnTo>
                  <a:pt x="208279" y="234949"/>
                </a:lnTo>
                <a:lnTo>
                  <a:pt x="208279" y="212089"/>
                </a:lnTo>
                <a:lnTo>
                  <a:pt x="325627" y="212089"/>
                </a:lnTo>
                <a:lnTo>
                  <a:pt x="353059" y="189229"/>
                </a:lnTo>
                <a:lnTo>
                  <a:pt x="388619" y="176529"/>
                </a:lnTo>
                <a:lnTo>
                  <a:pt x="353059" y="153669"/>
                </a:lnTo>
                <a:lnTo>
                  <a:pt x="365649" y="129539"/>
                </a:lnTo>
                <a:lnTo>
                  <a:pt x="313689" y="129539"/>
                </a:lnTo>
                <a:lnTo>
                  <a:pt x="339064" y="95249"/>
                </a:lnTo>
                <a:lnTo>
                  <a:pt x="144779" y="95249"/>
                </a:lnTo>
                <a:lnTo>
                  <a:pt x="130809" y="77469"/>
                </a:lnTo>
                <a:lnTo>
                  <a:pt x="74929" y="77469"/>
                </a:lnTo>
                <a:lnTo>
                  <a:pt x="22859" y="66039"/>
                </a:lnTo>
                <a:close/>
              </a:path>
              <a:path w="388620" h="300989">
                <a:moveTo>
                  <a:pt x="325627" y="212089"/>
                </a:moveTo>
                <a:lnTo>
                  <a:pt x="208279" y="212089"/>
                </a:lnTo>
                <a:lnTo>
                  <a:pt x="248919" y="276859"/>
                </a:lnTo>
                <a:lnTo>
                  <a:pt x="300989" y="294639"/>
                </a:lnTo>
                <a:lnTo>
                  <a:pt x="278129" y="234949"/>
                </a:lnTo>
                <a:lnTo>
                  <a:pt x="314959" y="220979"/>
                </a:lnTo>
                <a:lnTo>
                  <a:pt x="325627" y="212089"/>
                </a:lnTo>
                <a:close/>
              </a:path>
              <a:path w="388620" h="300989">
                <a:moveTo>
                  <a:pt x="383539" y="95249"/>
                </a:moveTo>
                <a:lnTo>
                  <a:pt x="313689" y="129539"/>
                </a:lnTo>
                <a:lnTo>
                  <a:pt x="365649" y="129539"/>
                </a:lnTo>
                <a:lnTo>
                  <a:pt x="383539" y="95249"/>
                </a:lnTo>
                <a:close/>
              </a:path>
              <a:path w="388620" h="300989">
                <a:moveTo>
                  <a:pt x="195579" y="39369"/>
                </a:moveTo>
                <a:lnTo>
                  <a:pt x="151129" y="41909"/>
                </a:lnTo>
                <a:lnTo>
                  <a:pt x="144779" y="95249"/>
                </a:lnTo>
                <a:lnTo>
                  <a:pt x="339064" y="95249"/>
                </a:lnTo>
                <a:lnTo>
                  <a:pt x="360679" y="66039"/>
                </a:lnTo>
                <a:lnTo>
                  <a:pt x="360679" y="59689"/>
                </a:lnTo>
                <a:lnTo>
                  <a:pt x="307339" y="59689"/>
                </a:lnTo>
                <a:lnTo>
                  <a:pt x="307339" y="44449"/>
                </a:lnTo>
                <a:lnTo>
                  <a:pt x="232409" y="44449"/>
                </a:lnTo>
                <a:lnTo>
                  <a:pt x="195579" y="39369"/>
                </a:lnTo>
                <a:close/>
              </a:path>
              <a:path w="388620" h="300989">
                <a:moveTo>
                  <a:pt x="74929" y="6349"/>
                </a:moveTo>
                <a:lnTo>
                  <a:pt x="74929" y="77469"/>
                </a:lnTo>
                <a:lnTo>
                  <a:pt x="130809" y="77469"/>
                </a:lnTo>
                <a:lnTo>
                  <a:pt x="74929" y="6349"/>
                </a:lnTo>
                <a:close/>
              </a:path>
              <a:path w="388620" h="300989">
                <a:moveTo>
                  <a:pt x="360679" y="24129"/>
                </a:moveTo>
                <a:lnTo>
                  <a:pt x="307339" y="59689"/>
                </a:lnTo>
                <a:lnTo>
                  <a:pt x="360679" y="59689"/>
                </a:lnTo>
                <a:lnTo>
                  <a:pt x="360679" y="24129"/>
                </a:lnTo>
                <a:close/>
              </a:path>
              <a:path w="388620" h="300989">
                <a:moveTo>
                  <a:pt x="307339" y="0"/>
                </a:moveTo>
                <a:lnTo>
                  <a:pt x="232409" y="44449"/>
                </a:lnTo>
                <a:lnTo>
                  <a:pt x="307339" y="44449"/>
                </a:lnTo>
                <a:lnTo>
                  <a:pt x="307339" y="0"/>
                </a:lnTo>
                <a:close/>
              </a:path>
            </a:pathLst>
          </a:custGeom>
          <a:solidFill>
            <a:srgbClr val="4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66690" y="4485640"/>
            <a:ext cx="345440" cy="220979"/>
          </a:xfrm>
          <a:custGeom>
            <a:avLst/>
            <a:gdLst/>
            <a:ahLst/>
            <a:cxnLst/>
            <a:rect l="l" t="t" r="r" b="b"/>
            <a:pathLst>
              <a:path w="345439" h="220979">
                <a:moveTo>
                  <a:pt x="303530" y="0"/>
                </a:moveTo>
                <a:lnTo>
                  <a:pt x="0" y="215900"/>
                </a:lnTo>
                <a:lnTo>
                  <a:pt x="17780" y="220980"/>
                </a:lnTo>
                <a:lnTo>
                  <a:pt x="285750" y="50800"/>
                </a:lnTo>
                <a:lnTo>
                  <a:pt x="338643" y="50800"/>
                </a:lnTo>
                <a:lnTo>
                  <a:pt x="345439" y="36830"/>
                </a:lnTo>
                <a:lnTo>
                  <a:pt x="303530" y="0"/>
                </a:lnTo>
                <a:close/>
              </a:path>
              <a:path w="345439" h="220979">
                <a:moveTo>
                  <a:pt x="338643" y="50800"/>
                </a:moveTo>
                <a:lnTo>
                  <a:pt x="285750" y="50800"/>
                </a:lnTo>
                <a:lnTo>
                  <a:pt x="322580" y="83820"/>
                </a:lnTo>
                <a:lnTo>
                  <a:pt x="338643" y="50800"/>
                </a:lnTo>
                <a:close/>
              </a:path>
            </a:pathLst>
          </a:custGeom>
          <a:solidFill>
            <a:srgbClr val="000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11750" y="4518659"/>
            <a:ext cx="217170" cy="215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42990" y="4716779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5139" y="0"/>
                </a:lnTo>
              </a:path>
            </a:pathLst>
          </a:custGeom>
          <a:ln w="45719">
            <a:solidFill>
              <a:srgbClr val="067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05679" y="4716779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48260">
            <a:solidFill>
              <a:srgbClr val="067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89854" y="4173220"/>
            <a:ext cx="0" cy="284480"/>
          </a:xfrm>
          <a:custGeom>
            <a:avLst/>
            <a:gdLst/>
            <a:ahLst/>
            <a:cxnLst/>
            <a:rect l="l" t="t" r="r" b="b"/>
            <a:pathLst>
              <a:path h="284479">
                <a:moveTo>
                  <a:pt x="0" y="0"/>
                </a:moveTo>
                <a:lnTo>
                  <a:pt x="0" y="284479"/>
                </a:lnTo>
              </a:path>
            </a:pathLst>
          </a:custGeom>
          <a:ln w="11430">
            <a:solidFill>
              <a:srgbClr val="43C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13679" y="4108450"/>
            <a:ext cx="123189" cy="331470"/>
          </a:xfrm>
          <a:custGeom>
            <a:avLst/>
            <a:gdLst/>
            <a:ahLst/>
            <a:cxnLst/>
            <a:rect l="l" t="t" r="r" b="b"/>
            <a:pathLst>
              <a:path w="123189" h="331470">
                <a:moveTo>
                  <a:pt x="123190" y="0"/>
                </a:moveTo>
                <a:lnTo>
                  <a:pt x="0" y="331469"/>
                </a:lnTo>
                <a:lnTo>
                  <a:pt x="35560" y="284480"/>
                </a:lnTo>
                <a:lnTo>
                  <a:pt x="99060" y="95250"/>
                </a:lnTo>
                <a:lnTo>
                  <a:pt x="123190" y="0"/>
                </a:lnTo>
                <a:close/>
              </a:path>
            </a:pathLst>
          </a:custGeom>
          <a:solidFill>
            <a:srgbClr val="4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95850" y="4310379"/>
            <a:ext cx="158750" cy="142240"/>
          </a:xfrm>
          <a:custGeom>
            <a:avLst/>
            <a:gdLst/>
            <a:ahLst/>
            <a:cxnLst/>
            <a:rect l="l" t="t" r="r" b="b"/>
            <a:pathLst>
              <a:path w="158750" h="142239">
                <a:moveTo>
                  <a:pt x="0" y="0"/>
                </a:moveTo>
                <a:lnTo>
                  <a:pt x="22860" y="27940"/>
                </a:lnTo>
                <a:lnTo>
                  <a:pt x="111760" y="118110"/>
                </a:lnTo>
                <a:lnTo>
                  <a:pt x="158750" y="142240"/>
                </a:lnTo>
                <a:lnTo>
                  <a:pt x="0" y="0"/>
                </a:lnTo>
                <a:close/>
              </a:path>
            </a:pathLst>
          </a:custGeom>
          <a:solidFill>
            <a:srgbClr val="4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01309" y="4665979"/>
            <a:ext cx="281940" cy="130810"/>
          </a:xfrm>
          <a:custGeom>
            <a:avLst/>
            <a:gdLst/>
            <a:ahLst/>
            <a:cxnLst/>
            <a:rect l="l" t="t" r="r" b="b"/>
            <a:pathLst>
              <a:path w="281939" h="130810">
                <a:moveTo>
                  <a:pt x="0" y="0"/>
                </a:moveTo>
                <a:lnTo>
                  <a:pt x="21589" y="21590"/>
                </a:lnTo>
                <a:lnTo>
                  <a:pt x="281939" y="130810"/>
                </a:lnTo>
                <a:lnTo>
                  <a:pt x="0" y="0"/>
                </a:lnTo>
                <a:close/>
              </a:path>
            </a:pathLst>
          </a:custGeom>
          <a:solidFill>
            <a:srgbClr val="8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42840" y="4036059"/>
            <a:ext cx="118110" cy="274320"/>
          </a:xfrm>
          <a:custGeom>
            <a:avLst/>
            <a:gdLst/>
            <a:ahLst/>
            <a:cxnLst/>
            <a:rect l="l" t="t" r="r" b="b"/>
            <a:pathLst>
              <a:path w="118110" h="274320">
                <a:moveTo>
                  <a:pt x="23220" y="60100"/>
                </a:moveTo>
                <a:lnTo>
                  <a:pt x="64770" y="167639"/>
                </a:lnTo>
                <a:lnTo>
                  <a:pt x="118110" y="274319"/>
                </a:lnTo>
                <a:lnTo>
                  <a:pt x="59689" y="101600"/>
                </a:lnTo>
                <a:lnTo>
                  <a:pt x="23220" y="60100"/>
                </a:lnTo>
                <a:close/>
              </a:path>
              <a:path w="118110" h="274320">
                <a:moveTo>
                  <a:pt x="0" y="0"/>
                </a:moveTo>
                <a:lnTo>
                  <a:pt x="22860" y="59689"/>
                </a:lnTo>
                <a:lnTo>
                  <a:pt x="23220" y="60100"/>
                </a:lnTo>
                <a:lnTo>
                  <a:pt x="0" y="0"/>
                </a:lnTo>
                <a:close/>
              </a:path>
            </a:pathLst>
          </a:custGeom>
          <a:solidFill>
            <a:srgbClr val="4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77179" y="407924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10160" y="0"/>
                </a:moveTo>
                <a:lnTo>
                  <a:pt x="0" y="30480"/>
                </a:lnTo>
                <a:lnTo>
                  <a:pt x="30480" y="30480"/>
                </a:lnTo>
                <a:lnTo>
                  <a:pt x="10160" y="0"/>
                </a:lnTo>
                <a:close/>
              </a:path>
            </a:pathLst>
          </a:custGeom>
          <a:solidFill>
            <a:srgbClr val="8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78779" y="4301490"/>
            <a:ext cx="31750" cy="29209"/>
          </a:xfrm>
          <a:custGeom>
            <a:avLst/>
            <a:gdLst/>
            <a:ahLst/>
            <a:cxnLst/>
            <a:rect l="l" t="t" r="r" b="b"/>
            <a:pathLst>
              <a:path w="31750" h="29210">
                <a:moveTo>
                  <a:pt x="0" y="0"/>
                </a:moveTo>
                <a:lnTo>
                  <a:pt x="0" y="29210"/>
                </a:lnTo>
                <a:lnTo>
                  <a:pt x="31750" y="29210"/>
                </a:lnTo>
                <a:lnTo>
                  <a:pt x="0" y="0"/>
                </a:lnTo>
                <a:close/>
              </a:path>
            </a:pathLst>
          </a:custGeom>
          <a:solidFill>
            <a:srgbClr val="8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975859" y="3886200"/>
            <a:ext cx="33020" cy="63500"/>
          </a:xfrm>
          <a:custGeom>
            <a:avLst/>
            <a:gdLst/>
            <a:ahLst/>
            <a:cxnLst/>
            <a:rect l="l" t="t" r="r" b="b"/>
            <a:pathLst>
              <a:path w="33020" h="63500">
                <a:moveTo>
                  <a:pt x="13969" y="0"/>
                </a:moveTo>
                <a:lnTo>
                  <a:pt x="0" y="63500"/>
                </a:lnTo>
                <a:lnTo>
                  <a:pt x="33019" y="40639"/>
                </a:lnTo>
                <a:lnTo>
                  <a:pt x="13969" y="0"/>
                </a:lnTo>
                <a:close/>
              </a:path>
            </a:pathLst>
          </a:custGeom>
          <a:solidFill>
            <a:srgbClr val="8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101590" y="4150359"/>
            <a:ext cx="22860" cy="36830"/>
          </a:xfrm>
          <a:custGeom>
            <a:avLst/>
            <a:gdLst/>
            <a:ahLst/>
            <a:cxnLst/>
            <a:rect l="l" t="t" r="r" b="b"/>
            <a:pathLst>
              <a:path w="22860" h="36829">
                <a:moveTo>
                  <a:pt x="5080" y="0"/>
                </a:moveTo>
                <a:lnTo>
                  <a:pt x="0" y="34289"/>
                </a:lnTo>
                <a:lnTo>
                  <a:pt x="22860" y="36829"/>
                </a:lnTo>
                <a:lnTo>
                  <a:pt x="5080" y="0"/>
                </a:lnTo>
                <a:close/>
              </a:path>
            </a:pathLst>
          </a:custGeom>
          <a:solidFill>
            <a:srgbClr val="8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841240" y="4221479"/>
            <a:ext cx="36830" cy="45720"/>
          </a:xfrm>
          <a:custGeom>
            <a:avLst/>
            <a:gdLst/>
            <a:ahLst/>
            <a:cxnLst/>
            <a:rect l="l" t="t" r="r" b="b"/>
            <a:pathLst>
              <a:path w="36829" h="45720">
                <a:moveTo>
                  <a:pt x="36830" y="0"/>
                </a:moveTo>
                <a:lnTo>
                  <a:pt x="0" y="0"/>
                </a:lnTo>
                <a:lnTo>
                  <a:pt x="2539" y="45720"/>
                </a:lnTo>
                <a:lnTo>
                  <a:pt x="36830" y="0"/>
                </a:lnTo>
                <a:close/>
              </a:path>
            </a:pathLst>
          </a:custGeom>
          <a:solidFill>
            <a:srgbClr val="8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617209" y="4828540"/>
            <a:ext cx="40640" cy="34290"/>
          </a:xfrm>
          <a:custGeom>
            <a:avLst/>
            <a:gdLst/>
            <a:ahLst/>
            <a:cxnLst/>
            <a:rect l="l" t="t" r="r" b="b"/>
            <a:pathLst>
              <a:path w="40639" h="34289">
                <a:moveTo>
                  <a:pt x="0" y="0"/>
                </a:moveTo>
                <a:lnTo>
                  <a:pt x="0" y="34290"/>
                </a:lnTo>
                <a:lnTo>
                  <a:pt x="40639" y="34290"/>
                </a:lnTo>
                <a:lnTo>
                  <a:pt x="0" y="0"/>
                </a:lnTo>
                <a:close/>
              </a:path>
            </a:pathLst>
          </a:custGeom>
          <a:solidFill>
            <a:srgbClr val="8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77179" y="4895850"/>
            <a:ext cx="38100" cy="46990"/>
          </a:xfrm>
          <a:custGeom>
            <a:avLst/>
            <a:gdLst/>
            <a:ahLst/>
            <a:cxnLst/>
            <a:rect l="l" t="t" r="r" b="b"/>
            <a:pathLst>
              <a:path w="38100" h="46989">
                <a:moveTo>
                  <a:pt x="0" y="0"/>
                </a:moveTo>
                <a:lnTo>
                  <a:pt x="0" y="46989"/>
                </a:lnTo>
                <a:lnTo>
                  <a:pt x="38100" y="46989"/>
                </a:lnTo>
                <a:lnTo>
                  <a:pt x="0" y="0"/>
                </a:lnTo>
                <a:close/>
              </a:path>
            </a:pathLst>
          </a:custGeom>
          <a:solidFill>
            <a:srgbClr val="43C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14390" y="3948429"/>
            <a:ext cx="83820" cy="2006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700"/>
            <a:ext cx="9144000" cy="132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2336" y="2383525"/>
            <a:ext cx="8289689" cy="1786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9129" y="2644140"/>
            <a:ext cx="2343785" cy="125349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01625" marR="5080" indent="-289560">
              <a:lnSpc>
                <a:spcPct val="101499"/>
              </a:lnSpc>
              <a:spcBef>
                <a:spcPts val="25"/>
              </a:spcBef>
            </a:pPr>
            <a:r>
              <a:rPr sz="4000" spc="-405" dirty="0">
                <a:latin typeface="Arial"/>
                <a:cs typeface="Arial"/>
              </a:rPr>
              <a:t>P</a:t>
            </a:r>
            <a:r>
              <a:rPr sz="4000" spc="10" dirty="0">
                <a:latin typeface="Arial"/>
                <a:cs typeface="Arial"/>
              </a:rPr>
              <a:t>r</a:t>
            </a:r>
            <a:r>
              <a:rPr sz="4000" spc="-95" dirty="0">
                <a:latin typeface="Arial"/>
                <a:cs typeface="Arial"/>
              </a:rPr>
              <a:t>o</a:t>
            </a:r>
            <a:r>
              <a:rPr sz="4000" spc="-100" dirty="0">
                <a:latin typeface="Arial"/>
                <a:cs typeface="Arial"/>
              </a:rPr>
              <a:t>d</a:t>
            </a:r>
            <a:r>
              <a:rPr sz="4000" spc="-220" dirty="0">
                <a:latin typeface="Arial"/>
                <a:cs typeface="Arial"/>
              </a:rPr>
              <a:t>u</a:t>
            </a:r>
            <a:r>
              <a:rPr sz="4000" spc="-200" dirty="0">
                <a:latin typeface="Arial"/>
                <a:cs typeface="Arial"/>
              </a:rPr>
              <a:t>c</a:t>
            </a:r>
            <a:r>
              <a:rPr sz="4000" spc="150" dirty="0">
                <a:latin typeface="Arial"/>
                <a:cs typeface="Arial"/>
              </a:rPr>
              <a:t>ti</a:t>
            </a:r>
            <a:r>
              <a:rPr sz="4000" spc="-95" dirty="0">
                <a:latin typeface="Arial"/>
                <a:cs typeface="Arial"/>
              </a:rPr>
              <a:t>o</a:t>
            </a:r>
            <a:r>
              <a:rPr sz="4000" spc="-80" dirty="0">
                <a:latin typeface="Arial"/>
                <a:cs typeface="Arial"/>
              </a:rPr>
              <a:t>n  </a:t>
            </a:r>
            <a:r>
              <a:rPr sz="4000" spc="-110" dirty="0">
                <a:latin typeface="Arial"/>
                <a:cs typeface="Arial"/>
              </a:rPr>
              <a:t>Function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909" y="4955540"/>
            <a:ext cx="8439150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A production </a:t>
            </a:r>
            <a:r>
              <a:rPr sz="2800" spc="-5" dirty="0">
                <a:latin typeface="Times New Roman"/>
                <a:cs typeface="Times New Roman"/>
              </a:rPr>
              <a:t>function can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an equation, table </a:t>
            </a:r>
            <a:r>
              <a:rPr sz="2800" dirty="0">
                <a:latin typeface="Times New Roman"/>
                <a:cs typeface="Times New Roman"/>
              </a:rPr>
              <a:t>or </a:t>
            </a:r>
            <a:r>
              <a:rPr sz="2800" spc="-5" dirty="0">
                <a:latin typeface="Times New Roman"/>
                <a:cs typeface="Times New Roman"/>
              </a:rPr>
              <a:t>graph  presenting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10" dirty="0">
                <a:latin typeface="Times New Roman"/>
                <a:cs typeface="Times New Roman"/>
              </a:rPr>
              <a:t>maximum </a:t>
            </a:r>
            <a:r>
              <a:rPr sz="2800" spc="-5" dirty="0">
                <a:latin typeface="Times New Roman"/>
                <a:cs typeface="Times New Roman"/>
              </a:rPr>
              <a:t>amount </a:t>
            </a:r>
            <a:r>
              <a:rPr sz="2800" dirty="0">
                <a:latin typeface="Times New Roman"/>
                <a:cs typeface="Times New Roman"/>
              </a:rPr>
              <a:t>of a </a:t>
            </a:r>
            <a:r>
              <a:rPr sz="2800" spc="-10" dirty="0">
                <a:latin typeface="Times New Roman"/>
                <a:cs typeface="Times New Roman"/>
              </a:rPr>
              <a:t>commodity </a:t>
            </a:r>
            <a:r>
              <a:rPr sz="2800" dirty="0">
                <a:latin typeface="Times New Roman"/>
                <a:cs typeface="Times New Roman"/>
              </a:rPr>
              <a:t>that a  </a:t>
            </a:r>
            <a:r>
              <a:rPr sz="2800" spc="-5" dirty="0">
                <a:latin typeface="Times New Roman"/>
                <a:cs typeface="Times New Roman"/>
              </a:rPr>
              <a:t>firm can produce from </a:t>
            </a:r>
            <a:r>
              <a:rPr sz="2800" dirty="0">
                <a:latin typeface="Times New Roman"/>
                <a:cs typeface="Times New Roman"/>
              </a:rPr>
              <a:t>a given </a:t>
            </a:r>
            <a:r>
              <a:rPr sz="2800" spc="-5" dirty="0">
                <a:latin typeface="Times New Roman"/>
                <a:cs typeface="Times New Roman"/>
              </a:rPr>
              <a:t>set </a:t>
            </a:r>
            <a:r>
              <a:rPr sz="2800" dirty="0">
                <a:latin typeface="Times New Roman"/>
                <a:cs typeface="Times New Roman"/>
              </a:rPr>
              <a:t>of inputs during a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period  of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time.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270" y="2625090"/>
            <a:ext cx="8712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In</a:t>
            </a:r>
            <a:r>
              <a:rPr sz="2400" b="1" dirty="0">
                <a:latin typeface="Times New Roman"/>
                <a:cs typeface="Times New Roman"/>
              </a:rPr>
              <a:t>p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6200" y="2625090"/>
            <a:ext cx="100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87869" y="2625090"/>
            <a:ext cx="973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10" dirty="0">
                <a:latin typeface="Times New Roman"/>
                <a:cs typeface="Times New Roman"/>
              </a:rPr>
              <a:t>u</a:t>
            </a:r>
            <a:r>
              <a:rPr sz="2400" b="1" spc="5" dirty="0">
                <a:latin typeface="Times New Roman"/>
                <a:cs typeface="Times New Roman"/>
              </a:rPr>
              <a:t>t</a:t>
            </a:r>
            <a:r>
              <a:rPr sz="2400" b="1" spc="-10" dirty="0">
                <a:latin typeface="Times New Roman"/>
                <a:cs typeface="Times New Roman"/>
              </a:rPr>
              <a:t>pu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70" y="3387090"/>
            <a:ext cx="65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7350" y="4062729"/>
            <a:ext cx="904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b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ur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079" y="4748529"/>
            <a:ext cx="9061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Capital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8800" y="3581400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7100" y="35242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0" y="4343400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7100" y="42862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5029200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38100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67100" y="49720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33800" y="3429000"/>
            <a:ext cx="1828800" cy="1752600"/>
          </a:xfrm>
          <a:prstGeom prst="rect">
            <a:avLst/>
          </a:prstGeom>
          <a:solidFill>
            <a:srgbClr val="158AB9"/>
          </a:solidFill>
        </p:spPr>
        <p:txBody>
          <a:bodyPr vert="horz" wrap="square" lIns="0" tIns="297180" rIns="0" bIns="0" rtlCol="0">
            <a:spAutoFit/>
          </a:bodyPr>
          <a:lstStyle/>
          <a:p>
            <a:pPr marL="236220" marR="304800" algn="ctr">
              <a:lnSpc>
                <a:spcPct val="100000"/>
              </a:lnSpc>
              <a:spcBef>
                <a:spcPts val="2340"/>
              </a:spcBef>
            </a:pPr>
            <a:r>
              <a:rPr sz="2400" spc="-5" dirty="0">
                <a:latin typeface="Times New Roman"/>
                <a:cs typeface="Times New Roman"/>
              </a:rPr>
              <a:t>Product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 service  </a:t>
            </a:r>
            <a:r>
              <a:rPr sz="2400" spc="-5" dirty="0">
                <a:latin typeface="Times New Roman"/>
                <a:cs typeface="Times New Roman"/>
              </a:rPr>
              <a:t>generated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00140" y="3962400"/>
            <a:ext cx="1800860" cy="533400"/>
          </a:xfrm>
          <a:custGeom>
            <a:avLst/>
            <a:gdLst/>
            <a:ahLst/>
            <a:cxnLst/>
            <a:rect l="l" t="t" r="r" b="b"/>
            <a:pathLst>
              <a:path w="1800859" h="533400">
                <a:moveTo>
                  <a:pt x="1267460" y="0"/>
                </a:moveTo>
                <a:lnTo>
                  <a:pt x="1267460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1267460" y="400050"/>
                </a:lnTo>
                <a:lnTo>
                  <a:pt x="1267460" y="533400"/>
                </a:lnTo>
                <a:lnTo>
                  <a:pt x="1800860" y="266700"/>
                </a:lnTo>
                <a:lnTo>
                  <a:pt x="126746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0140" y="3962400"/>
            <a:ext cx="1800860" cy="533400"/>
          </a:xfrm>
          <a:custGeom>
            <a:avLst/>
            <a:gdLst/>
            <a:ahLst/>
            <a:cxnLst/>
            <a:rect l="l" t="t" r="r" b="b"/>
            <a:pathLst>
              <a:path w="1800859" h="533400">
                <a:moveTo>
                  <a:pt x="1267460" y="0"/>
                </a:moveTo>
                <a:lnTo>
                  <a:pt x="1267460" y="133350"/>
                </a:lnTo>
                <a:lnTo>
                  <a:pt x="0" y="133350"/>
                </a:lnTo>
                <a:lnTo>
                  <a:pt x="0" y="400050"/>
                </a:lnTo>
                <a:lnTo>
                  <a:pt x="1267460" y="400050"/>
                </a:lnTo>
                <a:lnTo>
                  <a:pt x="1267460" y="533400"/>
                </a:lnTo>
                <a:lnTo>
                  <a:pt x="1800860" y="266700"/>
                </a:lnTo>
                <a:lnTo>
                  <a:pt x="1267460" y="0"/>
                </a:lnTo>
                <a:close/>
              </a:path>
            </a:pathLst>
          </a:custGeom>
          <a:ln w="9344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6740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0" y="449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00750" y="4095750"/>
            <a:ext cx="133350" cy="266700"/>
          </a:xfrm>
          <a:custGeom>
            <a:avLst/>
            <a:gdLst/>
            <a:ahLst/>
            <a:cxnLst/>
            <a:rect l="l" t="t" r="r" b="b"/>
            <a:pathLst>
              <a:path w="133350" h="266700">
                <a:moveTo>
                  <a:pt x="0" y="0"/>
                </a:moveTo>
                <a:lnTo>
                  <a:pt x="0" y="266700"/>
                </a:lnTo>
                <a:lnTo>
                  <a:pt x="133350" y="266700"/>
                </a:lnTo>
                <a:lnTo>
                  <a:pt x="1333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00750" y="4095750"/>
            <a:ext cx="133350" cy="266700"/>
          </a:xfrm>
          <a:custGeom>
            <a:avLst/>
            <a:gdLst/>
            <a:ahLst/>
            <a:cxnLst/>
            <a:rect l="l" t="t" r="r" b="b"/>
            <a:pathLst>
              <a:path w="133350" h="266700">
                <a:moveTo>
                  <a:pt x="0" y="0"/>
                </a:moveTo>
                <a:lnTo>
                  <a:pt x="0" y="266700"/>
                </a:lnTo>
                <a:lnTo>
                  <a:pt x="133350" y="266700"/>
                </a:lnTo>
                <a:lnTo>
                  <a:pt x="133350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740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01000" y="449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00420" y="4095750"/>
            <a:ext cx="0" cy="266700"/>
          </a:xfrm>
          <a:custGeom>
            <a:avLst/>
            <a:gdLst/>
            <a:ahLst/>
            <a:cxnLst/>
            <a:rect l="l" t="t" r="r" b="b"/>
            <a:pathLst>
              <a:path h="266700">
                <a:moveTo>
                  <a:pt x="0" y="0"/>
                </a:moveTo>
                <a:lnTo>
                  <a:pt x="0" y="266700"/>
                </a:lnTo>
              </a:path>
            </a:pathLst>
          </a:custGeom>
          <a:ln w="66039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67400" y="4095750"/>
            <a:ext cx="66040" cy="266700"/>
          </a:xfrm>
          <a:custGeom>
            <a:avLst/>
            <a:gdLst/>
            <a:ahLst/>
            <a:cxnLst/>
            <a:rect l="l" t="t" r="r" b="b"/>
            <a:pathLst>
              <a:path w="66039" h="266700">
                <a:moveTo>
                  <a:pt x="0" y="0"/>
                </a:moveTo>
                <a:lnTo>
                  <a:pt x="0" y="266700"/>
                </a:lnTo>
                <a:lnTo>
                  <a:pt x="66039" y="266700"/>
                </a:lnTo>
                <a:lnTo>
                  <a:pt x="66039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7400" y="3962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01000" y="449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2700"/>
            <a:ext cx="9144000" cy="1328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6059" y="146050"/>
            <a:ext cx="4657090" cy="243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75739"/>
            <a:ext cx="8915400" cy="531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679" y="5080"/>
            <a:ext cx="8459470" cy="1402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0850" y="151129"/>
            <a:ext cx="824230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3719" y="1563370"/>
            <a:ext cx="82359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The </a:t>
            </a:r>
            <a:r>
              <a:rPr sz="2800" dirty="0"/>
              <a:t>production </a:t>
            </a:r>
            <a:r>
              <a:rPr sz="2800" spc="-5" dirty="0"/>
              <a:t>function </a:t>
            </a:r>
            <a:r>
              <a:rPr sz="2800" spc="-10" dirty="0"/>
              <a:t>can </a:t>
            </a:r>
            <a:r>
              <a:rPr sz="2800" dirty="0"/>
              <a:t>be </a:t>
            </a:r>
            <a:r>
              <a:rPr sz="2800" spc="-10" dirty="0"/>
              <a:t>mathematically </a:t>
            </a:r>
            <a:r>
              <a:rPr sz="2800" spc="-5" dirty="0"/>
              <a:t>written</a:t>
            </a:r>
            <a:r>
              <a:rPr sz="2800" spc="15" dirty="0"/>
              <a:t> </a:t>
            </a:r>
            <a:r>
              <a:rPr sz="2800" spc="-5" dirty="0"/>
              <a:t>as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0" y="12700"/>
            <a:ext cx="9144000" cy="1328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1060" y="2696209"/>
            <a:ext cx="7587615" cy="344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Q = </a:t>
            </a:r>
            <a:r>
              <a:rPr sz="2800" spc="-5" dirty="0">
                <a:latin typeface="Times New Roman"/>
                <a:cs typeface="Times New Roman"/>
              </a:rPr>
              <a:t>f(X</a:t>
            </a:r>
            <a:r>
              <a:rPr sz="2400" spc="-7" baseline="-24305" dirty="0">
                <a:latin typeface="Times New Roman"/>
                <a:cs typeface="Times New Roman"/>
              </a:rPr>
              <a:t>1</a:t>
            </a:r>
            <a:r>
              <a:rPr sz="2800" spc="-5" dirty="0">
                <a:latin typeface="Times New Roman"/>
                <a:cs typeface="Times New Roman"/>
              </a:rPr>
              <a:t>, </a:t>
            </a:r>
            <a:r>
              <a:rPr sz="2800" dirty="0">
                <a:latin typeface="Times New Roman"/>
                <a:cs typeface="Times New Roman"/>
              </a:rPr>
              <a:t>X</a:t>
            </a:r>
            <a:r>
              <a:rPr sz="2400" baseline="-24305" dirty="0">
                <a:latin typeface="Times New Roman"/>
                <a:cs typeface="Times New Roman"/>
              </a:rPr>
              <a:t>2</a:t>
            </a:r>
            <a:r>
              <a:rPr sz="2800" dirty="0">
                <a:latin typeface="Times New Roman"/>
                <a:cs typeface="Times New Roman"/>
              </a:rPr>
              <a:t>, …,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X</a:t>
            </a:r>
            <a:r>
              <a:rPr sz="2400" baseline="-24305" dirty="0">
                <a:latin typeface="Times New Roman"/>
                <a:cs typeface="Times New Roman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)</a:t>
            </a:r>
            <a:endParaRPr sz="2800">
              <a:latin typeface="Times New Roman"/>
              <a:cs typeface="Times New Roman"/>
            </a:endParaRPr>
          </a:p>
          <a:p>
            <a:pPr marL="119380">
              <a:lnSpc>
                <a:spcPct val="100000"/>
              </a:lnSpc>
              <a:spcBef>
                <a:spcPts val="2370"/>
              </a:spcBef>
            </a:pPr>
            <a:r>
              <a:rPr sz="2400" spc="-5" dirty="0">
                <a:latin typeface="Times New Roman"/>
                <a:cs typeface="Times New Roman"/>
              </a:rPr>
              <a:t>where</a:t>
            </a:r>
            <a:endParaRPr sz="2400">
              <a:latin typeface="Times New Roman"/>
              <a:cs typeface="Times New Roman"/>
            </a:endParaRPr>
          </a:p>
          <a:p>
            <a:pPr marL="11938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latin typeface="Times New Roman"/>
                <a:cs typeface="Times New Roman"/>
              </a:rPr>
              <a:t>Q 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output</a:t>
            </a:r>
            <a:endParaRPr sz="2400">
              <a:latin typeface="Times New Roman"/>
              <a:cs typeface="Times New Roman"/>
            </a:endParaRPr>
          </a:p>
          <a:p>
            <a:pPr marL="119380">
              <a:lnSpc>
                <a:spcPct val="100000"/>
              </a:lnSpc>
              <a:spcBef>
                <a:spcPts val="270"/>
              </a:spcBef>
            </a:pPr>
            <a:r>
              <a:rPr sz="2400" spc="-5" dirty="0">
                <a:latin typeface="Times New Roman"/>
                <a:cs typeface="Times New Roman"/>
              </a:rPr>
              <a:t>X</a:t>
            </a:r>
            <a:r>
              <a:rPr sz="2100" spc="-7" baseline="-23809" dirty="0">
                <a:latin typeface="Times New Roman"/>
                <a:cs typeface="Times New Roman"/>
              </a:rPr>
              <a:t>1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…, </a:t>
            </a:r>
            <a:r>
              <a:rPr sz="2400" spc="-5" dirty="0">
                <a:latin typeface="Times New Roman"/>
                <a:cs typeface="Times New Roman"/>
              </a:rPr>
              <a:t>X</a:t>
            </a:r>
            <a:r>
              <a:rPr sz="2100" spc="-7" baseline="-23809" dirty="0">
                <a:latin typeface="Times New Roman"/>
                <a:cs typeface="Times New Roman"/>
              </a:rPr>
              <a:t>k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inputs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780"/>
              </a:lnSpc>
              <a:spcBef>
                <a:spcPts val="1910"/>
              </a:spcBef>
            </a:pP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our current analysis, let’s reduce the inputs to </a:t>
            </a:r>
            <a:r>
              <a:rPr sz="2400" spc="-5" dirty="0">
                <a:latin typeface="Times New Roman"/>
                <a:cs typeface="Times New Roman"/>
              </a:rPr>
              <a:t>two,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capital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80"/>
              </a:lnSpc>
            </a:pPr>
            <a:r>
              <a:rPr sz="2400" spc="-5" dirty="0">
                <a:latin typeface="Times New Roman"/>
                <a:cs typeface="Times New Roman"/>
              </a:rPr>
              <a:t>(K) </a:t>
            </a:r>
            <a:r>
              <a:rPr sz="2400" dirty="0">
                <a:latin typeface="Times New Roman"/>
                <a:cs typeface="Times New Roman"/>
              </a:rPr>
              <a:t>and labor (L):</a:t>
            </a:r>
            <a:endParaRPr sz="2400">
              <a:latin typeface="Times New Roman"/>
              <a:cs typeface="Times New Roman"/>
            </a:endParaRPr>
          </a:p>
          <a:p>
            <a:pPr marL="67945" algn="ctr">
              <a:lnSpc>
                <a:spcPct val="100000"/>
              </a:lnSpc>
              <a:spcBef>
                <a:spcPts val="1170"/>
              </a:spcBef>
            </a:pPr>
            <a:r>
              <a:rPr sz="2800" dirty="0">
                <a:latin typeface="Times New Roman"/>
                <a:cs typeface="Times New Roman"/>
              </a:rPr>
              <a:t>Q = </a:t>
            </a:r>
            <a:r>
              <a:rPr sz="2800" spc="-10" dirty="0">
                <a:latin typeface="Times New Roman"/>
                <a:cs typeface="Times New Roman"/>
              </a:rPr>
              <a:t>f(L,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K)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38429"/>
            <a:ext cx="9144000" cy="1275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8490" y="1833879"/>
            <a:ext cx="8068310" cy="426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indent="-318770" algn="just">
              <a:lnSpc>
                <a:spcPct val="100000"/>
              </a:lnSpc>
              <a:spcBef>
                <a:spcPts val="100"/>
              </a:spcBef>
              <a:buSzPct val="79687"/>
              <a:buChar char="•"/>
              <a:tabLst>
                <a:tab pos="330835" algn="l"/>
                <a:tab pos="331470" algn="l"/>
              </a:tabLst>
            </a:pPr>
            <a:r>
              <a:rPr sz="3200" spc="-100" dirty="0">
                <a:latin typeface="Arial"/>
                <a:cs typeface="Arial"/>
              </a:rPr>
              <a:t>How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70" dirty="0">
                <a:latin typeface="Arial"/>
                <a:cs typeface="Arial"/>
              </a:rPr>
              <a:t>to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obtain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Maximum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output</a:t>
            </a:r>
          </a:p>
          <a:p>
            <a:pPr marL="331470" marR="5080" indent="-318770" algn="just">
              <a:lnSpc>
                <a:spcPct val="101800"/>
              </a:lnSpc>
              <a:spcBef>
                <a:spcPts val="2200"/>
              </a:spcBef>
              <a:buSzPct val="79687"/>
              <a:buChar char="•"/>
              <a:tabLst>
                <a:tab pos="330835" algn="l"/>
                <a:tab pos="331470" algn="l"/>
              </a:tabLst>
            </a:pPr>
            <a:r>
              <a:rPr sz="3200" spc="-150" dirty="0">
                <a:latin typeface="Arial"/>
                <a:cs typeface="Arial"/>
              </a:rPr>
              <a:t>Helps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5" dirty="0">
                <a:latin typeface="Arial"/>
                <a:cs typeface="Arial"/>
              </a:rPr>
              <a:t>the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producers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75" dirty="0">
                <a:latin typeface="Arial"/>
                <a:cs typeface="Arial"/>
              </a:rPr>
              <a:t>to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determine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whether  </a:t>
            </a:r>
            <a:r>
              <a:rPr sz="3200" spc="-65" dirty="0">
                <a:latin typeface="Arial"/>
                <a:cs typeface="Arial"/>
              </a:rPr>
              <a:t>employing </a:t>
            </a:r>
            <a:r>
              <a:rPr sz="3200" spc="-95" dirty="0">
                <a:latin typeface="Arial"/>
                <a:cs typeface="Arial"/>
              </a:rPr>
              <a:t>variable </a:t>
            </a:r>
            <a:r>
              <a:rPr sz="3200" spc="-60" dirty="0">
                <a:latin typeface="Arial"/>
                <a:cs typeface="Arial"/>
              </a:rPr>
              <a:t>inputs </a:t>
            </a:r>
            <a:r>
              <a:rPr sz="3200" spc="-114" dirty="0">
                <a:latin typeface="Arial"/>
                <a:cs typeface="Arial"/>
              </a:rPr>
              <a:t>/costs </a:t>
            </a:r>
            <a:r>
              <a:rPr sz="3200" spc="-135" dirty="0">
                <a:latin typeface="Arial"/>
                <a:cs typeface="Arial"/>
              </a:rPr>
              <a:t>are  </a:t>
            </a:r>
            <a:r>
              <a:rPr sz="3200" spc="-25" dirty="0">
                <a:latin typeface="Arial"/>
                <a:cs typeface="Arial"/>
              </a:rPr>
              <a:t>profitable</a:t>
            </a:r>
            <a:endParaRPr sz="3200" dirty="0">
              <a:latin typeface="Arial"/>
              <a:cs typeface="Arial"/>
            </a:endParaRPr>
          </a:p>
          <a:p>
            <a:pPr marL="331470" indent="-318770" algn="just">
              <a:lnSpc>
                <a:spcPct val="100000"/>
              </a:lnSpc>
              <a:spcBef>
                <a:spcPts val="2030"/>
              </a:spcBef>
              <a:buSzPct val="79687"/>
              <a:buChar char="•"/>
              <a:tabLst>
                <a:tab pos="330835" algn="l"/>
                <a:tab pos="331470" algn="l"/>
              </a:tabLst>
            </a:pPr>
            <a:r>
              <a:rPr sz="3200" spc="-60" dirty="0">
                <a:latin typeface="Arial"/>
                <a:cs typeface="Arial"/>
              </a:rPr>
              <a:t>Highly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useful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in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longrun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decisions</a:t>
            </a:r>
            <a:endParaRPr sz="3200" dirty="0">
              <a:latin typeface="Arial"/>
              <a:cs typeface="Arial"/>
            </a:endParaRPr>
          </a:p>
          <a:p>
            <a:pPr marL="331470" marR="501650" indent="-318770" algn="just">
              <a:lnSpc>
                <a:spcPct val="101800"/>
              </a:lnSpc>
              <a:spcBef>
                <a:spcPts val="1960"/>
              </a:spcBef>
              <a:buSzPct val="79687"/>
              <a:buChar char="•"/>
              <a:tabLst>
                <a:tab pos="330835" algn="l"/>
                <a:tab pos="331470" algn="l"/>
              </a:tabLst>
            </a:pPr>
            <a:r>
              <a:rPr sz="3200" spc="-120" dirty="0">
                <a:latin typeface="Arial"/>
                <a:cs typeface="Arial"/>
              </a:rPr>
              <a:t>Least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cost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combination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20" dirty="0">
                <a:latin typeface="Arial"/>
                <a:cs typeface="Arial"/>
              </a:rPr>
              <a:t>of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inputs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125" dirty="0">
                <a:latin typeface="Arial"/>
                <a:cs typeface="Arial"/>
              </a:rPr>
              <a:t>and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65" dirty="0">
                <a:latin typeface="Arial"/>
                <a:cs typeface="Arial"/>
              </a:rPr>
              <a:t>to  </a:t>
            </a:r>
            <a:r>
              <a:rPr sz="3200" spc="-110" dirty="0">
                <a:latin typeface="Arial"/>
                <a:cs typeface="Arial"/>
              </a:rPr>
              <a:t>produce </a:t>
            </a:r>
            <a:r>
              <a:rPr sz="3200" spc="-150" dirty="0">
                <a:latin typeface="Arial"/>
                <a:cs typeface="Arial"/>
              </a:rPr>
              <a:t>an</a:t>
            </a:r>
            <a:r>
              <a:rPr sz="3200" spc="-41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output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433830"/>
          </a:xfrm>
          <a:custGeom>
            <a:avLst/>
            <a:gdLst/>
            <a:ahLst/>
            <a:cxnLst/>
            <a:rect l="l" t="t" r="r" b="b"/>
            <a:pathLst>
              <a:path w="9144000" h="1433830">
                <a:moveTo>
                  <a:pt x="9144000" y="0"/>
                </a:moveTo>
                <a:lnTo>
                  <a:pt x="0" y="0"/>
                </a:lnTo>
                <a:lnTo>
                  <a:pt x="0" y="1433829"/>
                </a:lnTo>
                <a:lnTo>
                  <a:pt x="9144000" y="143382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8739"/>
            <a:ext cx="9144000" cy="1328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1650" y="1858010"/>
            <a:ext cx="895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5" dirty="0">
                <a:latin typeface="Arial"/>
                <a:cs typeface="Arial"/>
              </a:rPr>
              <a:t>•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1689" y="1827529"/>
            <a:ext cx="3312795" cy="207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5"/>
              </a:lnSpc>
              <a:spcBef>
                <a:spcPts val="100"/>
              </a:spcBef>
            </a:pPr>
            <a:r>
              <a:rPr sz="1800" b="1" i="1" spc="-5" dirty="0">
                <a:latin typeface="Times New Roman"/>
                <a:cs typeface="Times New Roman"/>
              </a:rPr>
              <a:t>FIXED </a:t>
            </a:r>
            <a:r>
              <a:rPr sz="1800" b="1" i="1" spc="-10" dirty="0">
                <a:latin typeface="Times New Roman"/>
                <a:cs typeface="Times New Roman"/>
              </a:rPr>
              <a:t>INPUTS </a:t>
            </a:r>
            <a:r>
              <a:rPr sz="1800" b="1" i="1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12700" marR="73660">
              <a:lnSpc>
                <a:spcPct val="92300"/>
              </a:lnSpc>
              <a:spcBef>
                <a:spcPts val="80"/>
              </a:spcBef>
            </a:pPr>
            <a:r>
              <a:rPr sz="1800" spc="-5" dirty="0">
                <a:latin typeface="Times New Roman"/>
                <a:cs typeface="Times New Roman"/>
              </a:rPr>
              <a:t>Fixed inputs are those factors the  </a:t>
            </a:r>
            <a:r>
              <a:rPr sz="1800" dirty="0">
                <a:latin typeface="Times New Roman"/>
                <a:cs typeface="Times New Roman"/>
              </a:rPr>
              <a:t>quantity of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remains </a:t>
            </a:r>
            <a:r>
              <a:rPr sz="1800" spc="-5" dirty="0">
                <a:latin typeface="Times New Roman"/>
                <a:cs typeface="Times New Roman"/>
              </a:rPr>
              <a:t>constant  irrespective </a:t>
            </a:r>
            <a:r>
              <a:rPr sz="1800" dirty="0">
                <a:latin typeface="Times New Roman"/>
                <a:cs typeface="Times New Roman"/>
              </a:rPr>
              <a:t>of the </a:t>
            </a:r>
            <a:r>
              <a:rPr sz="1800" spc="-5" dirty="0">
                <a:latin typeface="Times New Roman"/>
                <a:cs typeface="Times New Roman"/>
              </a:rPr>
              <a:t>level </a:t>
            </a:r>
            <a:r>
              <a:rPr sz="1800" dirty="0">
                <a:latin typeface="Times New Roman"/>
                <a:cs typeface="Times New Roman"/>
              </a:rPr>
              <a:t>of output  produced by a </a:t>
            </a:r>
            <a:r>
              <a:rPr sz="1800" spc="-5" dirty="0">
                <a:latin typeface="Times New Roman"/>
                <a:cs typeface="Times New Roman"/>
              </a:rPr>
              <a:t>firm.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For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ts val="1989"/>
              </a:lnSpc>
              <a:spcBef>
                <a:spcPts val="40"/>
              </a:spcBef>
            </a:pPr>
            <a:r>
              <a:rPr sz="1800" spc="-5" dirty="0">
                <a:latin typeface="Times New Roman"/>
                <a:cs typeface="Times New Roman"/>
              </a:rPr>
              <a:t>example, land, </a:t>
            </a:r>
            <a:r>
              <a:rPr sz="1800" dirty="0">
                <a:latin typeface="Times New Roman"/>
                <a:cs typeface="Times New Roman"/>
              </a:rPr>
              <a:t>buildings, </a:t>
            </a:r>
            <a:r>
              <a:rPr sz="1800" spc="-5" dirty="0">
                <a:latin typeface="Times New Roman"/>
                <a:cs typeface="Times New Roman"/>
              </a:rPr>
              <a:t>machines,  tools, </a:t>
            </a:r>
            <a:r>
              <a:rPr sz="1800" dirty="0">
                <a:latin typeface="Times New Roman"/>
                <a:cs typeface="Times New Roman"/>
              </a:rPr>
              <a:t>equipments, </a:t>
            </a:r>
            <a:r>
              <a:rPr sz="1800" spc="-5" dirty="0">
                <a:latin typeface="Times New Roman"/>
                <a:cs typeface="Times New Roman"/>
              </a:rPr>
              <a:t>superior </a:t>
            </a:r>
            <a:r>
              <a:rPr sz="1800" dirty="0">
                <a:latin typeface="Times New Roman"/>
                <a:cs typeface="Times New Roman"/>
              </a:rPr>
              <a:t>types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1960"/>
              </a:lnSpc>
            </a:pPr>
            <a:r>
              <a:rPr sz="1800" spc="-5" dirty="0">
                <a:latin typeface="Times New Roman"/>
                <a:cs typeface="Times New Roman"/>
              </a:rPr>
              <a:t>labour, top management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650" y="4136390"/>
            <a:ext cx="8953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-5" dirty="0">
                <a:latin typeface="Arial"/>
                <a:cs typeface="Arial"/>
              </a:rPr>
              <a:t>•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1689" y="4104640"/>
            <a:ext cx="3573145" cy="1818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sz="1800" b="1" i="1" spc="-10" dirty="0">
                <a:latin typeface="Times New Roman"/>
                <a:cs typeface="Times New Roman"/>
              </a:rPr>
              <a:t>VARIABLE </a:t>
            </a:r>
            <a:r>
              <a:rPr sz="1800" b="1" i="1" spc="-5" dirty="0">
                <a:latin typeface="Times New Roman"/>
                <a:cs typeface="Times New Roman"/>
              </a:rPr>
              <a:t>INPUTS</a:t>
            </a:r>
            <a:r>
              <a:rPr sz="1800" b="1" i="1" dirty="0">
                <a:latin typeface="Times New Roman"/>
                <a:cs typeface="Times New Roman"/>
              </a:rPr>
              <a:t> :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92200"/>
              </a:lnSpc>
              <a:spcBef>
                <a:spcPts val="85"/>
              </a:spcBef>
            </a:pPr>
            <a:r>
              <a:rPr sz="1800" spc="-5" dirty="0">
                <a:latin typeface="Times New Roman"/>
                <a:cs typeface="Times New Roman"/>
              </a:rPr>
              <a:t>Variable inputs </a:t>
            </a:r>
            <a:r>
              <a:rPr sz="1800" dirty="0">
                <a:latin typeface="Times New Roman"/>
                <a:cs typeface="Times New Roman"/>
              </a:rPr>
              <a:t>are </a:t>
            </a:r>
            <a:r>
              <a:rPr sz="1800" spc="-5" dirty="0">
                <a:latin typeface="Times New Roman"/>
                <a:cs typeface="Times New Roman"/>
              </a:rPr>
              <a:t>those </a:t>
            </a:r>
            <a:r>
              <a:rPr sz="1800" dirty="0">
                <a:latin typeface="Times New Roman"/>
                <a:cs typeface="Times New Roman"/>
              </a:rPr>
              <a:t>factors </a:t>
            </a:r>
            <a:r>
              <a:rPr sz="1800" spc="-5" dirty="0">
                <a:latin typeface="Times New Roman"/>
                <a:cs typeface="Times New Roman"/>
              </a:rPr>
              <a:t>the  </a:t>
            </a:r>
            <a:r>
              <a:rPr sz="1800" dirty="0">
                <a:latin typeface="Times New Roman"/>
                <a:cs typeface="Times New Roman"/>
              </a:rPr>
              <a:t>quantity of </a:t>
            </a:r>
            <a:r>
              <a:rPr sz="1800" spc="-5" dirty="0">
                <a:latin typeface="Times New Roman"/>
                <a:cs typeface="Times New Roman"/>
              </a:rPr>
              <a:t>which </a:t>
            </a:r>
            <a:r>
              <a:rPr sz="1800" dirty="0">
                <a:latin typeface="Times New Roman"/>
                <a:cs typeface="Times New Roman"/>
              </a:rPr>
              <a:t>varies </a:t>
            </a:r>
            <a:r>
              <a:rPr sz="1800" spc="-5" dirty="0">
                <a:latin typeface="Times New Roman"/>
                <a:cs typeface="Times New Roman"/>
              </a:rPr>
              <a:t>with  </a:t>
            </a:r>
            <a:r>
              <a:rPr sz="1800" dirty="0">
                <a:latin typeface="Times New Roman"/>
                <a:cs typeface="Times New Roman"/>
              </a:rPr>
              <a:t>variations </a:t>
            </a:r>
            <a:r>
              <a:rPr sz="1800" spc="-5" dirty="0">
                <a:latin typeface="Times New Roman"/>
                <a:cs typeface="Times New Roman"/>
              </a:rPr>
              <a:t>in the levels </a:t>
            </a:r>
            <a:r>
              <a:rPr sz="1800" dirty="0">
                <a:latin typeface="Times New Roman"/>
                <a:cs typeface="Times New Roman"/>
              </a:rPr>
              <a:t>of output  produced by a </a:t>
            </a:r>
            <a:r>
              <a:rPr sz="1800" spc="-5" dirty="0">
                <a:latin typeface="Times New Roman"/>
                <a:cs typeface="Times New Roman"/>
              </a:rPr>
              <a:t>firm.For example, </a:t>
            </a:r>
            <a:r>
              <a:rPr sz="1800" dirty="0">
                <a:latin typeface="Times New Roman"/>
                <a:cs typeface="Times New Roman"/>
              </a:rPr>
              <a:t>raw  </a:t>
            </a:r>
            <a:r>
              <a:rPr sz="1800" spc="-5" dirty="0">
                <a:latin typeface="Times New Roman"/>
                <a:cs typeface="Times New Roman"/>
              </a:rPr>
              <a:t>materials, </a:t>
            </a:r>
            <a:r>
              <a:rPr sz="1800" dirty="0">
                <a:latin typeface="Times New Roman"/>
                <a:cs typeface="Times New Roman"/>
              </a:rPr>
              <a:t>power fuel, </a:t>
            </a:r>
            <a:r>
              <a:rPr sz="1800" spc="-5" dirty="0">
                <a:latin typeface="Times New Roman"/>
                <a:cs typeface="Times New Roman"/>
              </a:rPr>
              <a:t>water, transport,  labour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communication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etc.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62779" y="1713229"/>
            <a:ext cx="4662170" cy="4796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1006</Words>
  <Application>Microsoft Office PowerPoint</Application>
  <PresentationFormat>On-screen Show (4:3)</PresentationFormat>
  <Paragraphs>210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PRODUCTION  ANALYSIS</vt:lpstr>
      <vt:lpstr>Slide 2</vt:lpstr>
      <vt:lpstr>Technology  Inputs</vt:lpstr>
      <vt:lpstr>Production  Function</vt:lpstr>
      <vt:lpstr>Output</vt:lpstr>
      <vt:lpstr>Slide 6</vt:lpstr>
      <vt:lpstr>The production function can be mathematically written as</vt:lpstr>
      <vt:lpstr>Slide 8</vt:lpstr>
      <vt:lpstr>Slide 9</vt:lpstr>
      <vt:lpstr>Total Product or Output (TP):</vt:lpstr>
      <vt:lpstr>Average Product (AP):</vt:lpstr>
      <vt:lpstr>Marginal Product (MP):</vt:lpstr>
      <vt:lpstr>Slide 13</vt:lpstr>
      <vt:lpstr>Holding all factors constant except one, the law of  diminishing returns says that:</vt:lpstr>
      <vt:lpstr>Slide 15</vt:lpstr>
      <vt:lpstr>There is only one way in which the  factors may be combined to  produce a given level of output  efficiently.</vt:lpstr>
      <vt:lpstr>Acc. to it, a given level of output  can be produced by several  alternative combinations of factors  of production, say capital and  labour.</vt:lpstr>
      <vt:lpstr>In the short run at least one factor be fixed in supply  but all other factors are capable of being changed.</vt:lpstr>
      <vt:lpstr>Slide 19</vt:lpstr>
      <vt:lpstr>Slide 20</vt:lpstr>
      <vt:lpstr>Slide 21</vt:lpstr>
      <vt:lpstr>Units of K  Employed</vt:lpstr>
      <vt:lpstr>The long run is defined as the period of time taken to vary all  factors of production</vt:lpstr>
      <vt:lpstr>Slide 24</vt:lpstr>
      <vt:lpstr>Units of K  Employed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 FUNCTION &amp;  IT’S TYPES</dc:title>
  <dc:creator>Pratik Thakkar</dc:creator>
  <cp:lastModifiedBy>User</cp:lastModifiedBy>
  <cp:revision>5</cp:revision>
  <dcterms:created xsi:type="dcterms:W3CDTF">2018-10-22T08:25:46Z</dcterms:created>
  <dcterms:modified xsi:type="dcterms:W3CDTF">2020-09-10T04:21:39Z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2013-01-06T00:00:00Z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2018-10-22T00:00:00Z</vt:filetime>
  </property>
</Properties>
</file>