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8" r:id="rId4"/>
    <p:sldId id="264" r:id="rId5"/>
    <p:sldId id="367" r:id="rId6"/>
    <p:sldId id="259" r:id="rId7"/>
    <p:sldId id="261" r:id="rId8"/>
    <p:sldId id="266" r:id="rId9"/>
    <p:sldId id="340" r:id="rId10"/>
    <p:sldId id="267" r:id="rId11"/>
    <p:sldId id="368" r:id="rId12"/>
    <p:sldId id="292" r:id="rId13"/>
    <p:sldId id="321" r:id="rId14"/>
    <p:sldId id="327" r:id="rId15"/>
    <p:sldId id="291" r:id="rId16"/>
    <p:sldId id="332" r:id="rId17"/>
    <p:sldId id="293" r:id="rId18"/>
    <p:sldId id="325" r:id="rId19"/>
    <p:sldId id="326" r:id="rId20"/>
    <p:sldId id="329" r:id="rId21"/>
    <p:sldId id="290" r:id="rId22"/>
    <p:sldId id="333" r:id="rId23"/>
    <p:sldId id="334" r:id="rId24"/>
    <p:sldId id="322" r:id="rId25"/>
    <p:sldId id="394" r:id="rId26"/>
    <p:sldId id="336" r:id="rId27"/>
    <p:sldId id="337" r:id="rId28"/>
    <p:sldId id="289" r:id="rId29"/>
    <p:sldId id="297" r:id="rId30"/>
    <p:sldId id="370" r:id="rId31"/>
    <p:sldId id="369" r:id="rId32"/>
    <p:sldId id="371" r:id="rId33"/>
    <p:sldId id="372" r:id="rId34"/>
    <p:sldId id="351" r:id="rId35"/>
    <p:sldId id="349" r:id="rId36"/>
    <p:sldId id="350" r:id="rId37"/>
    <p:sldId id="374" r:id="rId38"/>
    <p:sldId id="338" r:id="rId39"/>
    <p:sldId id="339" r:id="rId40"/>
    <p:sldId id="342" r:id="rId41"/>
    <p:sldId id="341" r:id="rId42"/>
    <p:sldId id="298" r:id="rId43"/>
    <p:sldId id="299" r:id="rId44"/>
    <p:sldId id="345" r:id="rId45"/>
    <p:sldId id="323" r:id="rId46"/>
    <p:sldId id="362" r:id="rId47"/>
    <p:sldId id="300" r:id="rId48"/>
    <p:sldId id="347" r:id="rId49"/>
    <p:sldId id="301" r:id="rId50"/>
    <p:sldId id="346" r:id="rId51"/>
    <p:sldId id="353" r:id="rId52"/>
    <p:sldId id="348" r:id="rId53"/>
    <p:sldId id="306" r:id="rId54"/>
    <p:sldId id="395" r:id="rId55"/>
    <p:sldId id="396" r:id="rId56"/>
    <p:sldId id="308" r:id="rId57"/>
    <p:sldId id="390" r:id="rId58"/>
    <p:sldId id="309" r:id="rId59"/>
    <p:sldId id="310" r:id="rId60"/>
    <p:sldId id="311" r:id="rId61"/>
    <p:sldId id="391" r:id="rId62"/>
    <p:sldId id="277" r:id="rId63"/>
    <p:sldId id="312" r:id="rId64"/>
    <p:sldId id="278" r:id="rId65"/>
    <p:sldId id="279" r:id="rId66"/>
    <p:sldId id="280" r:id="rId67"/>
    <p:sldId id="393" r:id="rId68"/>
    <p:sldId id="376" r:id="rId69"/>
    <p:sldId id="377" r:id="rId70"/>
    <p:sldId id="365" r:id="rId71"/>
    <p:sldId id="366" r:id="rId72"/>
    <p:sldId id="378" r:id="rId73"/>
    <p:sldId id="379" r:id="rId74"/>
    <p:sldId id="355" r:id="rId75"/>
    <p:sldId id="381" r:id="rId76"/>
    <p:sldId id="380" r:id="rId77"/>
    <p:sldId id="382" r:id="rId78"/>
    <p:sldId id="357" r:id="rId79"/>
    <p:sldId id="384" r:id="rId80"/>
    <p:sldId id="356" r:id="rId81"/>
    <p:sldId id="385" r:id="rId82"/>
    <p:sldId id="392" r:id="rId83"/>
    <p:sldId id="359" r:id="rId84"/>
    <p:sldId id="317" r:id="rId85"/>
    <p:sldId id="388" r:id="rId86"/>
    <p:sldId id="386" r:id="rId87"/>
    <p:sldId id="288" r:id="rId88"/>
    <p:sldId id="387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F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192AD-0355-4689-BA40-649EB9003CD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E8C5F-A9B9-4C94-9895-959361E8DE3A}">
      <dgm:prSet/>
      <dgm:spPr/>
      <dgm:t>
        <a:bodyPr/>
        <a:lstStyle/>
        <a:p>
          <a:pPr rtl="0"/>
          <a:r>
            <a:rPr lang="en-US" dirty="0" smtClean="0"/>
            <a:t>Genetic ataxias</a:t>
          </a:r>
        </a:p>
        <a:p>
          <a:pPr rtl="0"/>
          <a:r>
            <a:rPr lang="en-US" dirty="0" smtClean="0"/>
            <a:t>(AD and AR)</a:t>
          </a:r>
          <a:endParaRPr lang="en-US" dirty="0"/>
        </a:p>
      </dgm:t>
    </dgm:pt>
    <dgm:pt modelId="{343CEF67-F16D-490F-A471-6DD174926C32}" type="parTrans" cxnId="{54285463-E6CF-4A31-A392-164991EBCE6C}">
      <dgm:prSet/>
      <dgm:spPr/>
      <dgm:t>
        <a:bodyPr/>
        <a:lstStyle/>
        <a:p>
          <a:endParaRPr lang="en-US"/>
        </a:p>
      </dgm:t>
    </dgm:pt>
    <dgm:pt modelId="{A6C25801-C092-4E02-B46E-07158386992F}" type="sibTrans" cxnId="{54285463-E6CF-4A31-A392-164991EBCE6C}">
      <dgm:prSet/>
      <dgm:spPr/>
      <dgm:t>
        <a:bodyPr/>
        <a:lstStyle/>
        <a:p>
          <a:endParaRPr lang="en-US"/>
        </a:p>
      </dgm:t>
    </dgm:pt>
    <dgm:pt modelId="{5E7AEADB-0D5F-48EB-8C05-9B80F83C9270}">
      <dgm:prSet/>
      <dgm:spPr/>
      <dgm:t>
        <a:bodyPr/>
        <a:lstStyle/>
        <a:p>
          <a:pPr rtl="0"/>
          <a:r>
            <a:rPr lang="en-US" dirty="0" smtClean="0"/>
            <a:t>Hereditary spastic paraplegia</a:t>
          </a:r>
          <a:endParaRPr lang="en-US" dirty="0"/>
        </a:p>
      </dgm:t>
    </dgm:pt>
    <dgm:pt modelId="{B3AF0FD8-3683-4FF9-93D0-92E61089E875}" type="parTrans" cxnId="{0D90FE00-D332-46BA-8CEA-67BE4C7C61C8}">
      <dgm:prSet/>
      <dgm:spPr/>
      <dgm:t>
        <a:bodyPr/>
        <a:lstStyle/>
        <a:p>
          <a:endParaRPr lang="en-US"/>
        </a:p>
      </dgm:t>
    </dgm:pt>
    <dgm:pt modelId="{7CC713F6-7DC5-4EFE-B98A-E170E3ADB35B}" type="sibTrans" cxnId="{0D90FE00-D332-46BA-8CEA-67BE4C7C61C8}">
      <dgm:prSet/>
      <dgm:spPr/>
      <dgm:t>
        <a:bodyPr/>
        <a:lstStyle/>
        <a:p>
          <a:endParaRPr lang="en-US"/>
        </a:p>
      </dgm:t>
    </dgm:pt>
    <dgm:pt modelId="{B858CB69-B2E7-43C5-9183-E8C3D843045A}">
      <dgm:prSet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Spastic ataxias</a:t>
          </a:r>
          <a:endParaRPr lang="en-US" dirty="0">
            <a:solidFill>
              <a:schemeClr val="bg1"/>
            </a:solidFill>
          </a:endParaRPr>
        </a:p>
      </dgm:t>
    </dgm:pt>
    <dgm:pt modelId="{01F91886-5669-4D81-BD74-3FD1D67664A6}" type="parTrans" cxnId="{8BEADFDF-DE30-412F-B2C0-69A7C1DD201C}">
      <dgm:prSet/>
      <dgm:spPr/>
      <dgm:t>
        <a:bodyPr/>
        <a:lstStyle/>
        <a:p>
          <a:endParaRPr lang="en-US"/>
        </a:p>
      </dgm:t>
    </dgm:pt>
    <dgm:pt modelId="{75D63F33-6768-4DAC-BF49-23680172E8F3}" type="sibTrans" cxnId="{8BEADFDF-DE30-412F-B2C0-69A7C1DD201C}">
      <dgm:prSet/>
      <dgm:spPr/>
      <dgm:t>
        <a:bodyPr/>
        <a:lstStyle/>
        <a:p>
          <a:endParaRPr lang="en-US"/>
        </a:p>
      </dgm:t>
    </dgm:pt>
    <dgm:pt modelId="{7663FC69-71E7-4224-BBF9-25EFE22E1697}" type="pres">
      <dgm:prSet presAssocID="{732192AD-0355-4689-BA40-649EB9003C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8CC76-8E05-4050-A4AD-E259F3BFE0BB}" type="pres">
      <dgm:prSet presAssocID="{F32E8C5F-A9B9-4C94-9895-959361E8DE3A}" presName="Name5" presStyleLbl="vennNode1" presStyleIdx="0" presStyleCnt="3" custScaleY="128915" custLinFactNeighborX="-572" custLinFactNeighborY="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F8034-219D-43FA-B07F-C890C3BB38B4}" type="pres">
      <dgm:prSet presAssocID="{A6C25801-C092-4E02-B46E-07158386992F}" presName="space" presStyleCnt="0"/>
      <dgm:spPr/>
    </dgm:pt>
    <dgm:pt modelId="{1E21D001-33CA-4E27-939B-E19270386571}" type="pres">
      <dgm:prSet presAssocID="{B858CB69-B2E7-43C5-9183-E8C3D843045A}" presName="Name5" presStyleLbl="vennNode1" presStyleIdx="1" presStyleCnt="3" custScaleX="61568" custScaleY="63210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417CE-097E-47B4-BD28-4CBE5384E222}" type="pres">
      <dgm:prSet presAssocID="{75D63F33-6768-4DAC-BF49-23680172E8F3}" presName="space" presStyleCnt="0"/>
      <dgm:spPr/>
    </dgm:pt>
    <dgm:pt modelId="{730DF1F1-065D-4BFF-9F19-DA10B62A85BB}" type="pres">
      <dgm:prSet presAssocID="{5E7AEADB-0D5F-48EB-8C05-9B80F83C9270}" presName="Name5" presStyleLbl="vennNode1" presStyleIdx="2" presStyleCnt="3" custScaleY="125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5FCE0-A4B8-4037-84C6-8ABE540CACB9}" type="presOf" srcId="{732192AD-0355-4689-BA40-649EB9003CD6}" destId="{7663FC69-71E7-4224-BBF9-25EFE22E1697}" srcOrd="0" destOrd="0" presId="urn:microsoft.com/office/officeart/2005/8/layout/venn3"/>
    <dgm:cxn modelId="{0E4C3789-D084-4BB5-A2EA-E763C78A2574}" type="presOf" srcId="{5E7AEADB-0D5F-48EB-8C05-9B80F83C9270}" destId="{730DF1F1-065D-4BFF-9F19-DA10B62A85BB}" srcOrd="0" destOrd="0" presId="urn:microsoft.com/office/officeart/2005/8/layout/venn3"/>
    <dgm:cxn modelId="{8BEADFDF-DE30-412F-B2C0-69A7C1DD201C}" srcId="{732192AD-0355-4689-BA40-649EB9003CD6}" destId="{B858CB69-B2E7-43C5-9183-E8C3D843045A}" srcOrd="1" destOrd="0" parTransId="{01F91886-5669-4D81-BD74-3FD1D67664A6}" sibTransId="{75D63F33-6768-4DAC-BF49-23680172E8F3}"/>
    <dgm:cxn modelId="{54285463-E6CF-4A31-A392-164991EBCE6C}" srcId="{732192AD-0355-4689-BA40-649EB9003CD6}" destId="{F32E8C5F-A9B9-4C94-9895-959361E8DE3A}" srcOrd="0" destOrd="0" parTransId="{343CEF67-F16D-490F-A471-6DD174926C32}" sibTransId="{A6C25801-C092-4E02-B46E-07158386992F}"/>
    <dgm:cxn modelId="{93F5B315-FA82-495B-B577-1DFE0612097C}" type="presOf" srcId="{F32E8C5F-A9B9-4C94-9895-959361E8DE3A}" destId="{3B28CC76-8E05-4050-A4AD-E259F3BFE0BB}" srcOrd="0" destOrd="0" presId="urn:microsoft.com/office/officeart/2005/8/layout/venn3"/>
    <dgm:cxn modelId="{0D90FE00-D332-46BA-8CEA-67BE4C7C61C8}" srcId="{732192AD-0355-4689-BA40-649EB9003CD6}" destId="{5E7AEADB-0D5F-48EB-8C05-9B80F83C9270}" srcOrd="2" destOrd="0" parTransId="{B3AF0FD8-3683-4FF9-93D0-92E61089E875}" sibTransId="{7CC713F6-7DC5-4EFE-B98A-E170E3ADB35B}"/>
    <dgm:cxn modelId="{23AA51C6-5D59-499D-932C-1C03889ECF7C}" type="presOf" srcId="{B858CB69-B2E7-43C5-9183-E8C3D843045A}" destId="{1E21D001-33CA-4E27-939B-E19270386571}" srcOrd="0" destOrd="0" presId="urn:microsoft.com/office/officeart/2005/8/layout/venn3"/>
    <dgm:cxn modelId="{CA153485-EBA2-427B-B86B-CA545BE6BFCE}" type="presParOf" srcId="{7663FC69-71E7-4224-BBF9-25EFE22E1697}" destId="{3B28CC76-8E05-4050-A4AD-E259F3BFE0BB}" srcOrd="0" destOrd="0" presId="urn:microsoft.com/office/officeart/2005/8/layout/venn3"/>
    <dgm:cxn modelId="{E9BFB944-32F5-4465-8F88-924E8FE52BCD}" type="presParOf" srcId="{7663FC69-71E7-4224-BBF9-25EFE22E1697}" destId="{697F8034-219D-43FA-B07F-C890C3BB38B4}" srcOrd="1" destOrd="0" presId="urn:microsoft.com/office/officeart/2005/8/layout/venn3"/>
    <dgm:cxn modelId="{ED519104-31AC-4EAA-A5D5-D45252AF1C8B}" type="presParOf" srcId="{7663FC69-71E7-4224-BBF9-25EFE22E1697}" destId="{1E21D001-33CA-4E27-939B-E19270386571}" srcOrd="2" destOrd="0" presId="urn:microsoft.com/office/officeart/2005/8/layout/venn3"/>
    <dgm:cxn modelId="{FEB52D45-A266-402F-BCFD-08DC8FC0074D}" type="presParOf" srcId="{7663FC69-71E7-4224-BBF9-25EFE22E1697}" destId="{149417CE-097E-47B4-BD28-4CBE5384E222}" srcOrd="3" destOrd="0" presId="urn:microsoft.com/office/officeart/2005/8/layout/venn3"/>
    <dgm:cxn modelId="{CC009A84-4E7F-4DDC-9702-1B63F26DD016}" type="presParOf" srcId="{7663FC69-71E7-4224-BBF9-25EFE22E1697}" destId="{730DF1F1-065D-4BFF-9F19-DA10B62A85BB}" srcOrd="4" destOrd="0" presId="urn:microsoft.com/office/officeart/2005/8/layout/ven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3C3557-5EBE-43B9-8598-9F4BCDE4136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72D422-5A2B-4DED-B456-2BA55DED38E6}">
      <dgm:prSet phldrT="[Text]" custT="1"/>
      <dgm:spPr/>
      <dgm:t>
        <a:bodyPr/>
        <a:lstStyle/>
        <a:p>
          <a:r>
            <a:rPr lang="en-US" sz="4800" dirty="0" smtClean="0"/>
            <a:t>AD</a:t>
          </a:r>
          <a:endParaRPr lang="en-US" sz="4800" dirty="0"/>
        </a:p>
      </dgm:t>
    </dgm:pt>
    <dgm:pt modelId="{9CE3DB42-ABAE-4671-867C-5A9B2136DFE6}" type="parTrans" cxnId="{5824F8BF-9D0E-401C-BB6F-8E7AF428A7B2}">
      <dgm:prSet/>
      <dgm:spPr/>
      <dgm:t>
        <a:bodyPr/>
        <a:lstStyle/>
        <a:p>
          <a:endParaRPr lang="en-US"/>
        </a:p>
      </dgm:t>
    </dgm:pt>
    <dgm:pt modelId="{C480B2F1-F616-4949-87AD-6DFA6ABBD0AF}" type="sibTrans" cxnId="{5824F8BF-9D0E-401C-BB6F-8E7AF428A7B2}">
      <dgm:prSet/>
      <dgm:spPr/>
      <dgm:t>
        <a:bodyPr/>
        <a:lstStyle/>
        <a:p>
          <a:endParaRPr lang="en-US"/>
        </a:p>
      </dgm:t>
    </dgm:pt>
    <dgm:pt modelId="{9756127E-B1CC-475B-BF15-A5A709528C5D}">
      <dgm:prSet phldrT="[Text]"/>
      <dgm:spPr/>
      <dgm:t>
        <a:bodyPr/>
        <a:lstStyle/>
        <a:p>
          <a:r>
            <a:rPr lang="en-US" dirty="0" smtClean="0"/>
            <a:t>SCA 3</a:t>
          </a:r>
          <a:endParaRPr lang="en-US" dirty="0"/>
        </a:p>
      </dgm:t>
    </dgm:pt>
    <dgm:pt modelId="{2E804A72-C898-44E2-90BD-5C3E9D8E962D}" type="parTrans" cxnId="{392E76C1-46B9-481C-A097-F1DCA85891CC}">
      <dgm:prSet/>
      <dgm:spPr/>
      <dgm:t>
        <a:bodyPr/>
        <a:lstStyle/>
        <a:p>
          <a:endParaRPr lang="en-US"/>
        </a:p>
      </dgm:t>
    </dgm:pt>
    <dgm:pt modelId="{BF72CF00-6A20-401E-9FA1-D26D4180DFCC}" type="sibTrans" cxnId="{392E76C1-46B9-481C-A097-F1DCA85891CC}">
      <dgm:prSet/>
      <dgm:spPr/>
      <dgm:t>
        <a:bodyPr/>
        <a:lstStyle/>
        <a:p>
          <a:endParaRPr lang="en-US"/>
        </a:p>
      </dgm:t>
    </dgm:pt>
    <dgm:pt modelId="{DEC64F41-0FF4-4188-8898-713F022685F0}">
      <dgm:prSet phldrT="[Text]" custT="1"/>
      <dgm:spPr/>
      <dgm:t>
        <a:bodyPr/>
        <a:lstStyle/>
        <a:p>
          <a:r>
            <a:rPr lang="en-US" sz="4800" dirty="0" smtClean="0"/>
            <a:t>AR</a:t>
          </a:r>
          <a:endParaRPr lang="en-US" sz="4800" dirty="0"/>
        </a:p>
      </dgm:t>
    </dgm:pt>
    <dgm:pt modelId="{C79EFF9C-AD20-4762-981B-E682B210C6F3}" type="parTrans" cxnId="{82586493-3492-4337-A1A4-82CFC3C3D112}">
      <dgm:prSet/>
      <dgm:spPr/>
      <dgm:t>
        <a:bodyPr/>
        <a:lstStyle/>
        <a:p>
          <a:endParaRPr lang="en-US"/>
        </a:p>
      </dgm:t>
    </dgm:pt>
    <dgm:pt modelId="{A2D9C4B3-CF37-4A6B-A5A9-682CB80639B6}" type="sibTrans" cxnId="{82586493-3492-4337-A1A4-82CFC3C3D112}">
      <dgm:prSet/>
      <dgm:spPr/>
      <dgm:t>
        <a:bodyPr/>
        <a:lstStyle/>
        <a:p>
          <a:endParaRPr lang="en-US"/>
        </a:p>
      </dgm:t>
    </dgm:pt>
    <dgm:pt modelId="{170AE93B-BC16-46E0-BA1D-A5BA51F8CC13}">
      <dgm:prSet phldrT="[Text]"/>
      <dgm:spPr/>
      <dgm:t>
        <a:bodyPr/>
        <a:lstStyle/>
        <a:p>
          <a:r>
            <a:rPr lang="en-US" dirty="0" smtClean="0"/>
            <a:t>ARSACS</a:t>
          </a:r>
          <a:endParaRPr lang="en-US" dirty="0"/>
        </a:p>
      </dgm:t>
    </dgm:pt>
    <dgm:pt modelId="{D84BEDDF-60AF-4BD3-A828-59A059D01BCC}" type="parTrans" cxnId="{6412C394-5658-4F9C-B220-1AF9470B80FE}">
      <dgm:prSet/>
      <dgm:spPr/>
      <dgm:t>
        <a:bodyPr/>
        <a:lstStyle/>
        <a:p>
          <a:endParaRPr lang="en-US"/>
        </a:p>
      </dgm:t>
    </dgm:pt>
    <dgm:pt modelId="{CC1B5DEB-9EB5-42ED-8D86-E464C010D259}" type="sibTrans" cxnId="{6412C394-5658-4F9C-B220-1AF9470B80FE}">
      <dgm:prSet/>
      <dgm:spPr/>
      <dgm:t>
        <a:bodyPr/>
        <a:lstStyle/>
        <a:p>
          <a:endParaRPr lang="en-US"/>
        </a:p>
      </dgm:t>
    </dgm:pt>
    <dgm:pt modelId="{2AC37BF5-2A5A-47C0-805F-CD498362181D}">
      <dgm:prSet phldrT="[Text]"/>
      <dgm:spPr/>
      <dgm:t>
        <a:bodyPr/>
        <a:lstStyle/>
        <a:p>
          <a:r>
            <a:rPr lang="en-US" dirty="0" smtClean="0"/>
            <a:t>SPAX 1</a:t>
          </a:r>
          <a:endParaRPr lang="en-US" dirty="0"/>
        </a:p>
      </dgm:t>
    </dgm:pt>
    <dgm:pt modelId="{0FBEFC53-A288-4863-86BC-EA043BFD3AE8}" type="parTrans" cxnId="{45B11E19-4958-423A-AEF7-3889303A2747}">
      <dgm:prSet/>
      <dgm:spPr/>
      <dgm:t>
        <a:bodyPr/>
        <a:lstStyle/>
        <a:p>
          <a:endParaRPr lang="en-US"/>
        </a:p>
      </dgm:t>
    </dgm:pt>
    <dgm:pt modelId="{78D0382E-4841-45DF-A928-32180CBD3C37}" type="sibTrans" cxnId="{45B11E19-4958-423A-AEF7-3889303A2747}">
      <dgm:prSet/>
      <dgm:spPr/>
      <dgm:t>
        <a:bodyPr/>
        <a:lstStyle/>
        <a:p>
          <a:endParaRPr lang="en-US"/>
        </a:p>
      </dgm:t>
    </dgm:pt>
    <dgm:pt modelId="{E142320B-4604-4D11-AF8F-2DEFAE2F9CFF}">
      <dgm:prSet phldrT="[Text]"/>
      <dgm:spPr/>
      <dgm:t>
        <a:bodyPr/>
        <a:lstStyle/>
        <a:p>
          <a:r>
            <a:rPr lang="en-US" dirty="0" smtClean="0"/>
            <a:t>AOAD</a:t>
          </a:r>
          <a:endParaRPr lang="en-US" dirty="0"/>
        </a:p>
      </dgm:t>
    </dgm:pt>
    <dgm:pt modelId="{F13E74BD-2B7B-410D-9EE9-A022A7FB3431}" type="parTrans" cxnId="{D8FC8C56-C7B2-44C9-A2FE-806299CB2935}">
      <dgm:prSet/>
      <dgm:spPr/>
      <dgm:t>
        <a:bodyPr/>
        <a:lstStyle/>
        <a:p>
          <a:endParaRPr lang="en-US"/>
        </a:p>
      </dgm:t>
    </dgm:pt>
    <dgm:pt modelId="{77EB07A3-F91F-4255-B96B-A7F89A2B968D}" type="sibTrans" cxnId="{D8FC8C56-C7B2-44C9-A2FE-806299CB2935}">
      <dgm:prSet/>
      <dgm:spPr/>
      <dgm:t>
        <a:bodyPr/>
        <a:lstStyle/>
        <a:p>
          <a:endParaRPr lang="en-US"/>
        </a:p>
      </dgm:t>
    </dgm:pt>
    <dgm:pt modelId="{FB7B3F2C-70B8-4929-B0F0-95B6FCC13DB4}">
      <dgm:prSet phldrT="[Text]"/>
      <dgm:spPr/>
      <dgm:t>
        <a:bodyPr/>
        <a:lstStyle/>
        <a:p>
          <a:r>
            <a:rPr lang="en-US" dirty="0" smtClean="0"/>
            <a:t>LOFA</a:t>
          </a:r>
          <a:endParaRPr lang="en-US" dirty="0"/>
        </a:p>
      </dgm:t>
    </dgm:pt>
    <dgm:pt modelId="{BD772E00-1DE6-499C-B6A0-3F3BC202884B}" type="parTrans" cxnId="{6FC355D4-BD20-4BFD-A1DE-50EBAE5FFB44}">
      <dgm:prSet/>
      <dgm:spPr/>
      <dgm:t>
        <a:bodyPr/>
        <a:lstStyle/>
        <a:p>
          <a:endParaRPr lang="en-US"/>
        </a:p>
      </dgm:t>
    </dgm:pt>
    <dgm:pt modelId="{66047F3A-D5F1-4FF8-B405-42DFB02EEDEC}" type="sibTrans" cxnId="{6FC355D4-BD20-4BFD-A1DE-50EBAE5FFB44}">
      <dgm:prSet/>
      <dgm:spPr/>
      <dgm:t>
        <a:bodyPr/>
        <a:lstStyle/>
        <a:p>
          <a:endParaRPr lang="en-US"/>
        </a:p>
      </dgm:t>
    </dgm:pt>
    <dgm:pt modelId="{F3354F6F-20C2-462B-AA58-0617190A907A}">
      <dgm:prSet phldrT="[Text]"/>
      <dgm:spPr/>
      <dgm:t>
        <a:bodyPr/>
        <a:lstStyle/>
        <a:p>
          <a:r>
            <a:rPr lang="en-US" dirty="0" smtClean="0"/>
            <a:t>SPG 7</a:t>
          </a:r>
          <a:endParaRPr lang="en-US" dirty="0"/>
        </a:p>
      </dgm:t>
    </dgm:pt>
    <dgm:pt modelId="{7F451467-64F1-4142-9336-6F369DCEFA7C}" type="parTrans" cxnId="{1CDB5AA0-F9C0-4BC3-84FF-07D1F1CAC108}">
      <dgm:prSet/>
      <dgm:spPr/>
      <dgm:t>
        <a:bodyPr/>
        <a:lstStyle/>
        <a:p>
          <a:endParaRPr lang="en-US"/>
        </a:p>
      </dgm:t>
    </dgm:pt>
    <dgm:pt modelId="{4BC2BDE6-A4D0-4BC6-B466-3E41F9933246}" type="sibTrans" cxnId="{1CDB5AA0-F9C0-4BC3-84FF-07D1F1CAC108}">
      <dgm:prSet/>
      <dgm:spPr/>
      <dgm:t>
        <a:bodyPr/>
        <a:lstStyle/>
        <a:p>
          <a:endParaRPr lang="en-US"/>
        </a:p>
      </dgm:t>
    </dgm:pt>
    <dgm:pt modelId="{DFEECFA3-58F9-4355-BA19-4B5DAA794296}">
      <dgm:prSet phldrT="[Text]"/>
      <dgm:spPr/>
      <dgm:t>
        <a:bodyPr/>
        <a:lstStyle/>
        <a:p>
          <a:r>
            <a:rPr lang="en-US" dirty="0" smtClean="0"/>
            <a:t>SPAX 2,3</a:t>
          </a:r>
          <a:endParaRPr lang="en-US" dirty="0"/>
        </a:p>
      </dgm:t>
    </dgm:pt>
    <dgm:pt modelId="{FE296E2E-39C0-46F3-ACBE-304EB791AF2B}" type="parTrans" cxnId="{6DA6963A-A2E7-4A51-96D3-C77C68FDE4DD}">
      <dgm:prSet/>
      <dgm:spPr/>
      <dgm:t>
        <a:bodyPr/>
        <a:lstStyle/>
        <a:p>
          <a:endParaRPr lang="en-US"/>
        </a:p>
      </dgm:t>
    </dgm:pt>
    <dgm:pt modelId="{40DEECAF-C192-40FC-9790-D4A193220488}" type="sibTrans" cxnId="{6DA6963A-A2E7-4A51-96D3-C77C68FDE4DD}">
      <dgm:prSet/>
      <dgm:spPr/>
      <dgm:t>
        <a:bodyPr/>
        <a:lstStyle/>
        <a:p>
          <a:endParaRPr lang="en-US"/>
        </a:p>
      </dgm:t>
    </dgm:pt>
    <dgm:pt modelId="{5F960631-4028-4F9E-8FCF-28A065D28C52}" type="pres">
      <dgm:prSet presAssocID="{2A3C3557-5EBE-43B9-8598-9F4BCDE413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6E380-6D9F-4055-87A8-07A8C25D7154}" type="pres">
      <dgm:prSet presAssocID="{0572D422-5A2B-4DED-B456-2BA55DED38E6}" presName="linNode" presStyleCnt="0"/>
      <dgm:spPr/>
    </dgm:pt>
    <dgm:pt modelId="{D55665E1-27C3-4DB6-AA26-878D4DED3471}" type="pres">
      <dgm:prSet presAssocID="{0572D422-5A2B-4DED-B456-2BA55DED38E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BB54A-379F-4EAC-A057-25113CB4C498}" type="pres">
      <dgm:prSet presAssocID="{0572D422-5A2B-4DED-B456-2BA55DED38E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8EC76-ABA1-4DEB-8CC5-ADCA8DC6E074}" type="pres">
      <dgm:prSet presAssocID="{C480B2F1-F616-4949-87AD-6DFA6ABBD0AF}" presName="spacing" presStyleCnt="0"/>
      <dgm:spPr/>
    </dgm:pt>
    <dgm:pt modelId="{6E88B898-BF25-4C05-9555-6FA0B4FBC13C}" type="pres">
      <dgm:prSet presAssocID="{DEC64F41-0FF4-4188-8898-713F022685F0}" presName="linNode" presStyleCnt="0"/>
      <dgm:spPr/>
    </dgm:pt>
    <dgm:pt modelId="{6ED8BA15-644C-46D7-A5C7-FB6C07429B2D}" type="pres">
      <dgm:prSet presAssocID="{DEC64F41-0FF4-4188-8898-713F022685F0}" presName="parentShp" presStyleLbl="node1" presStyleIdx="1" presStyleCnt="2" custLinFactNeighborY="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2566D-E462-4E5A-B857-4066D8C553E4}" type="pres">
      <dgm:prSet presAssocID="{DEC64F41-0FF4-4188-8898-713F022685F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48086-2C2F-4AA9-9F66-A8696BB019E4}" type="presOf" srcId="{F3354F6F-20C2-462B-AA58-0617190A907A}" destId="{B2A2566D-E462-4E5A-B857-4066D8C553E4}" srcOrd="0" destOrd="2" presId="urn:microsoft.com/office/officeart/2005/8/layout/vList6"/>
    <dgm:cxn modelId="{6412C394-5658-4F9C-B220-1AF9470B80FE}" srcId="{DEC64F41-0FF4-4188-8898-713F022685F0}" destId="{170AE93B-BC16-46E0-BA1D-A5BA51F8CC13}" srcOrd="0" destOrd="0" parTransId="{D84BEDDF-60AF-4BD3-A828-59A059D01BCC}" sibTransId="{CC1B5DEB-9EB5-42ED-8D86-E464C010D259}"/>
    <dgm:cxn modelId="{94260446-BDA7-4CAC-A2E5-FDE55DC34E3F}" type="presOf" srcId="{0572D422-5A2B-4DED-B456-2BA55DED38E6}" destId="{D55665E1-27C3-4DB6-AA26-878D4DED3471}" srcOrd="0" destOrd="0" presId="urn:microsoft.com/office/officeart/2005/8/layout/vList6"/>
    <dgm:cxn modelId="{D8FC8C56-C7B2-44C9-A2FE-806299CB2935}" srcId="{0572D422-5A2B-4DED-B456-2BA55DED38E6}" destId="{E142320B-4604-4D11-AF8F-2DEFAE2F9CFF}" srcOrd="2" destOrd="0" parTransId="{F13E74BD-2B7B-410D-9EE9-A022A7FB3431}" sibTransId="{77EB07A3-F91F-4255-B96B-A7F89A2B968D}"/>
    <dgm:cxn modelId="{FC7DD837-7664-4C3B-A88D-D3477C835DA5}" type="presOf" srcId="{FB7B3F2C-70B8-4929-B0F0-95B6FCC13DB4}" destId="{B2A2566D-E462-4E5A-B857-4066D8C553E4}" srcOrd="0" destOrd="1" presId="urn:microsoft.com/office/officeart/2005/8/layout/vList6"/>
    <dgm:cxn modelId="{5824F8BF-9D0E-401C-BB6F-8E7AF428A7B2}" srcId="{2A3C3557-5EBE-43B9-8598-9F4BCDE41366}" destId="{0572D422-5A2B-4DED-B456-2BA55DED38E6}" srcOrd="0" destOrd="0" parTransId="{9CE3DB42-ABAE-4671-867C-5A9B2136DFE6}" sibTransId="{C480B2F1-F616-4949-87AD-6DFA6ABBD0AF}"/>
    <dgm:cxn modelId="{605646CD-226E-46F0-AD04-02AC0651E152}" type="presOf" srcId="{DEC64F41-0FF4-4188-8898-713F022685F0}" destId="{6ED8BA15-644C-46D7-A5C7-FB6C07429B2D}" srcOrd="0" destOrd="0" presId="urn:microsoft.com/office/officeart/2005/8/layout/vList6"/>
    <dgm:cxn modelId="{82586493-3492-4337-A1A4-82CFC3C3D112}" srcId="{2A3C3557-5EBE-43B9-8598-9F4BCDE41366}" destId="{DEC64F41-0FF4-4188-8898-713F022685F0}" srcOrd="1" destOrd="0" parTransId="{C79EFF9C-AD20-4762-981B-E682B210C6F3}" sibTransId="{A2D9C4B3-CF37-4A6B-A5A9-682CB80639B6}"/>
    <dgm:cxn modelId="{BAE15228-D910-43CA-AFDB-EC0AB243E521}" type="presOf" srcId="{2A3C3557-5EBE-43B9-8598-9F4BCDE41366}" destId="{5F960631-4028-4F9E-8FCF-28A065D28C52}" srcOrd="0" destOrd="0" presId="urn:microsoft.com/office/officeart/2005/8/layout/vList6"/>
    <dgm:cxn modelId="{6DA6963A-A2E7-4A51-96D3-C77C68FDE4DD}" srcId="{DEC64F41-0FF4-4188-8898-713F022685F0}" destId="{DFEECFA3-58F9-4355-BA19-4B5DAA794296}" srcOrd="3" destOrd="0" parTransId="{FE296E2E-39C0-46F3-ACBE-304EB791AF2B}" sibTransId="{40DEECAF-C192-40FC-9790-D4A193220488}"/>
    <dgm:cxn modelId="{B0391DED-0968-4D31-B33C-836C28CED7BF}" type="presOf" srcId="{2AC37BF5-2A5A-47C0-805F-CD498362181D}" destId="{349BB54A-379F-4EAC-A057-25113CB4C498}" srcOrd="0" destOrd="1" presId="urn:microsoft.com/office/officeart/2005/8/layout/vList6"/>
    <dgm:cxn modelId="{45B11E19-4958-423A-AEF7-3889303A2747}" srcId="{0572D422-5A2B-4DED-B456-2BA55DED38E6}" destId="{2AC37BF5-2A5A-47C0-805F-CD498362181D}" srcOrd="1" destOrd="0" parTransId="{0FBEFC53-A288-4863-86BC-EA043BFD3AE8}" sibTransId="{78D0382E-4841-45DF-A928-32180CBD3C37}"/>
    <dgm:cxn modelId="{044068BD-AEDE-44E4-853F-2E8B0A6D5FC2}" type="presOf" srcId="{E142320B-4604-4D11-AF8F-2DEFAE2F9CFF}" destId="{349BB54A-379F-4EAC-A057-25113CB4C498}" srcOrd="0" destOrd="2" presId="urn:microsoft.com/office/officeart/2005/8/layout/vList6"/>
    <dgm:cxn modelId="{FE7C91ED-DFD6-446F-9B0B-E8D9535E36EA}" type="presOf" srcId="{9756127E-B1CC-475B-BF15-A5A709528C5D}" destId="{349BB54A-379F-4EAC-A057-25113CB4C498}" srcOrd="0" destOrd="0" presId="urn:microsoft.com/office/officeart/2005/8/layout/vList6"/>
    <dgm:cxn modelId="{6FC355D4-BD20-4BFD-A1DE-50EBAE5FFB44}" srcId="{DEC64F41-0FF4-4188-8898-713F022685F0}" destId="{FB7B3F2C-70B8-4929-B0F0-95B6FCC13DB4}" srcOrd="1" destOrd="0" parTransId="{BD772E00-1DE6-499C-B6A0-3F3BC202884B}" sibTransId="{66047F3A-D5F1-4FF8-B405-42DFB02EEDEC}"/>
    <dgm:cxn modelId="{7BD2DD49-5F38-4E77-BAD7-17B69BBD6314}" type="presOf" srcId="{170AE93B-BC16-46E0-BA1D-A5BA51F8CC13}" destId="{B2A2566D-E462-4E5A-B857-4066D8C553E4}" srcOrd="0" destOrd="0" presId="urn:microsoft.com/office/officeart/2005/8/layout/vList6"/>
    <dgm:cxn modelId="{1CDB5AA0-F9C0-4BC3-84FF-07D1F1CAC108}" srcId="{DEC64F41-0FF4-4188-8898-713F022685F0}" destId="{F3354F6F-20C2-462B-AA58-0617190A907A}" srcOrd="2" destOrd="0" parTransId="{7F451467-64F1-4142-9336-6F369DCEFA7C}" sibTransId="{4BC2BDE6-A4D0-4BC6-B466-3E41F9933246}"/>
    <dgm:cxn modelId="{EC9FBDCA-48EA-4031-8222-2C6840421CBD}" type="presOf" srcId="{DFEECFA3-58F9-4355-BA19-4B5DAA794296}" destId="{B2A2566D-E462-4E5A-B857-4066D8C553E4}" srcOrd="0" destOrd="3" presId="urn:microsoft.com/office/officeart/2005/8/layout/vList6"/>
    <dgm:cxn modelId="{392E76C1-46B9-481C-A097-F1DCA85891CC}" srcId="{0572D422-5A2B-4DED-B456-2BA55DED38E6}" destId="{9756127E-B1CC-475B-BF15-A5A709528C5D}" srcOrd="0" destOrd="0" parTransId="{2E804A72-C898-44E2-90BD-5C3E9D8E962D}" sibTransId="{BF72CF00-6A20-401E-9FA1-D26D4180DFCC}"/>
    <dgm:cxn modelId="{5EEA4EC0-FA33-41B3-A74D-DF4D601AE29B}" type="presParOf" srcId="{5F960631-4028-4F9E-8FCF-28A065D28C52}" destId="{CBB6E380-6D9F-4055-87A8-07A8C25D7154}" srcOrd="0" destOrd="0" presId="urn:microsoft.com/office/officeart/2005/8/layout/vList6"/>
    <dgm:cxn modelId="{0DDC63D7-6016-499E-B10F-4A39ECB01CB7}" type="presParOf" srcId="{CBB6E380-6D9F-4055-87A8-07A8C25D7154}" destId="{D55665E1-27C3-4DB6-AA26-878D4DED3471}" srcOrd="0" destOrd="0" presId="urn:microsoft.com/office/officeart/2005/8/layout/vList6"/>
    <dgm:cxn modelId="{AA822353-3474-4D19-BA14-6C871DB6C446}" type="presParOf" srcId="{CBB6E380-6D9F-4055-87A8-07A8C25D7154}" destId="{349BB54A-379F-4EAC-A057-25113CB4C498}" srcOrd="1" destOrd="0" presId="urn:microsoft.com/office/officeart/2005/8/layout/vList6"/>
    <dgm:cxn modelId="{DD798119-43AC-452A-BA48-2F4167A15476}" type="presParOf" srcId="{5F960631-4028-4F9E-8FCF-28A065D28C52}" destId="{1108EC76-ABA1-4DEB-8CC5-ADCA8DC6E074}" srcOrd="1" destOrd="0" presId="urn:microsoft.com/office/officeart/2005/8/layout/vList6"/>
    <dgm:cxn modelId="{C4F688DA-E9FD-4803-8732-F592B7820E31}" type="presParOf" srcId="{5F960631-4028-4F9E-8FCF-28A065D28C52}" destId="{6E88B898-BF25-4C05-9555-6FA0B4FBC13C}" srcOrd="2" destOrd="0" presId="urn:microsoft.com/office/officeart/2005/8/layout/vList6"/>
    <dgm:cxn modelId="{3A920C7C-655C-40D3-9DA9-8804B32DEA98}" type="presParOf" srcId="{6E88B898-BF25-4C05-9555-6FA0B4FBC13C}" destId="{6ED8BA15-644C-46D7-A5C7-FB6C07429B2D}" srcOrd="0" destOrd="0" presId="urn:microsoft.com/office/officeart/2005/8/layout/vList6"/>
    <dgm:cxn modelId="{C452932E-21AC-409E-9AB0-A19CD878F8CB}" type="presParOf" srcId="{6E88B898-BF25-4C05-9555-6FA0B4FBC13C}" destId="{B2A2566D-E462-4E5A-B857-4066D8C553E4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4CBFD1-091C-4A73-92C2-1F15718673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3D41D-BBAE-40DD-ADA6-8BD6C9070931}">
      <dgm:prSet phldrT="[Text]"/>
      <dgm:spPr/>
      <dgm:t>
        <a:bodyPr/>
        <a:lstStyle/>
        <a:p>
          <a:r>
            <a:rPr lang="en-US" dirty="0" smtClean="0"/>
            <a:t>Peripheral neuropathy</a:t>
          </a:r>
          <a:endParaRPr lang="en-US" dirty="0"/>
        </a:p>
      </dgm:t>
    </dgm:pt>
    <dgm:pt modelId="{08A8E948-2033-4E09-8F50-54EFE3E96C62}" type="parTrans" cxnId="{14CAC676-84E6-4B64-905F-D5B6127934FE}">
      <dgm:prSet/>
      <dgm:spPr/>
      <dgm:t>
        <a:bodyPr/>
        <a:lstStyle/>
        <a:p>
          <a:endParaRPr lang="en-US"/>
        </a:p>
      </dgm:t>
    </dgm:pt>
    <dgm:pt modelId="{6D2D6ADF-EE30-4D2A-9BD2-1DD91599B0AC}" type="sibTrans" cxnId="{14CAC676-84E6-4B64-905F-D5B6127934FE}">
      <dgm:prSet/>
      <dgm:spPr/>
      <dgm:t>
        <a:bodyPr/>
        <a:lstStyle/>
        <a:p>
          <a:endParaRPr lang="en-US"/>
        </a:p>
      </dgm:t>
    </dgm:pt>
    <dgm:pt modelId="{61AD7D5C-C6DE-461D-83B7-9BBB11C462E0}">
      <dgm:prSet phldrT="[Text]"/>
      <dgm:spPr/>
      <dgm:t>
        <a:bodyPr/>
        <a:lstStyle/>
        <a:p>
          <a:r>
            <a:rPr lang="en-US" dirty="0" smtClean="0"/>
            <a:t>ARSACS, LOFA, SPG 7</a:t>
          </a:r>
          <a:endParaRPr lang="en-US" dirty="0"/>
        </a:p>
      </dgm:t>
    </dgm:pt>
    <dgm:pt modelId="{B0E1960F-FF37-4E28-B4EA-DBEBB5176AC4}" type="parTrans" cxnId="{BF09380C-C381-4C23-849E-7AC68F13ACC2}">
      <dgm:prSet/>
      <dgm:spPr/>
      <dgm:t>
        <a:bodyPr/>
        <a:lstStyle/>
        <a:p>
          <a:endParaRPr lang="en-US"/>
        </a:p>
      </dgm:t>
    </dgm:pt>
    <dgm:pt modelId="{3C02C3D8-15C0-4C0A-B6BD-B81F21769C82}" type="sibTrans" cxnId="{BF09380C-C381-4C23-849E-7AC68F13ACC2}">
      <dgm:prSet/>
      <dgm:spPr/>
      <dgm:t>
        <a:bodyPr/>
        <a:lstStyle/>
        <a:p>
          <a:endParaRPr lang="en-US"/>
        </a:p>
      </dgm:t>
    </dgm:pt>
    <dgm:pt modelId="{6042A2D5-98D0-43CF-AAAA-9D023029599C}">
      <dgm:prSet phldrT="[Text]"/>
      <dgm:spPr/>
      <dgm:t>
        <a:bodyPr/>
        <a:lstStyle/>
        <a:p>
          <a:r>
            <a:rPr lang="en-US" dirty="0" err="1" smtClean="0"/>
            <a:t>Extrapyramidal</a:t>
          </a:r>
          <a:r>
            <a:rPr lang="en-US" dirty="0" smtClean="0"/>
            <a:t> signs</a:t>
          </a:r>
          <a:endParaRPr lang="en-US" dirty="0"/>
        </a:p>
      </dgm:t>
    </dgm:pt>
    <dgm:pt modelId="{90F3A53C-D236-44EA-991A-8DB78A1101FC}" type="parTrans" cxnId="{C0F9E705-A187-4C25-A70B-75E93B9B0571}">
      <dgm:prSet/>
      <dgm:spPr/>
      <dgm:t>
        <a:bodyPr/>
        <a:lstStyle/>
        <a:p>
          <a:endParaRPr lang="en-US"/>
        </a:p>
      </dgm:t>
    </dgm:pt>
    <dgm:pt modelId="{A69EE06F-3173-470B-99BA-00957E443CD0}" type="sibTrans" cxnId="{C0F9E705-A187-4C25-A70B-75E93B9B0571}">
      <dgm:prSet/>
      <dgm:spPr/>
      <dgm:t>
        <a:bodyPr/>
        <a:lstStyle/>
        <a:p>
          <a:endParaRPr lang="en-US"/>
        </a:p>
      </dgm:t>
    </dgm:pt>
    <dgm:pt modelId="{482FD65A-49DD-4EC4-A44A-16FBAE8E4760}">
      <dgm:prSet phldrT="[Text]"/>
      <dgm:spPr/>
      <dgm:t>
        <a:bodyPr/>
        <a:lstStyle/>
        <a:p>
          <a:r>
            <a:rPr lang="en-US" dirty="0" smtClean="0"/>
            <a:t>SCA 1,3, FAHN</a:t>
          </a:r>
          <a:endParaRPr lang="en-US" dirty="0"/>
        </a:p>
      </dgm:t>
    </dgm:pt>
    <dgm:pt modelId="{73EC3EE8-AE2A-4716-AD2B-543BF5263512}" type="parTrans" cxnId="{0472D60B-8E7D-433C-BD24-5E2F8A2FD9A2}">
      <dgm:prSet/>
      <dgm:spPr/>
      <dgm:t>
        <a:bodyPr/>
        <a:lstStyle/>
        <a:p>
          <a:endParaRPr lang="en-US"/>
        </a:p>
      </dgm:t>
    </dgm:pt>
    <dgm:pt modelId="{44304EC3-974D-42F7-A2FA-F92E13DD12EC}" type="sibTrans" cxnId="{0472D60B-8E7D-433C-BD24-5E2F8A2FD9A2}">
      <dgm:prSet/>
      <dgm:spPr/>
      <dgm:t>
        <a:bodyPr/>
        <a:lstStyle/>
        <a:p>
          <a:endParaRPr lang="en-US"/>
        </a:p>
      </dgm:t>
    </dgm:pt>
    <dgm:pt modelId="{298928FB-35CB-4FB1-B808-4545ED4AF14C}">
      <dgm:prSet/>
      <dgm:spPr/>
      <dgm:t>
        <a:bodyPr/>
        <a:lstStyle/>
        <a:p>
          <a:r>
            <a:rPr lang="en-US" dirty="0" smtClean="0"/>
            <a:t>Hearing impairment</a:t>
          </a:r>
          <a:endParaRPr lang="en-US" dirty="0"/>
        </a:p>
      </dgm:t>
    </dgm:pt>
    <dgm:pt modelId="{D7BA02F5-34AB-4D23-9E17-6F40148219EB}" type="parTrans" cxnId="{785A1F82-588A-4CC1-AE4E-125D4B42E746}">
      <dgm:prSet/>
      <dgm:spPr/>
      <dgm:t>
        <a:bodyPr/>
        <a:lstStyle/>
        <a:p>
          <a:endParaRPr lang="en-US"/>
        </a:p>
      </dgm:t>
    </dgm:pt>
    <dgm:pt modelId="{FFD009E6-DD12-4BD6-8386-A20118C5C9A8}" type="sibTrans" cxnId="{785A1F82-588A-4CC1-AE4E-125D4B42E746}">
      <dgm:prSet/>
      <dgm:spPr/>
      <dgm:t>
        <a:bodyPr/>
        <a:lstStyle/>
        <a:p>
          <a:endParaRPr lang="en-US"/>
        </a:p>
      </dgm:t>
    </dgm:pt>
    <dgm:pt modelId="{2F3F6C04-07B3-4C85-B11B-CCD39C762137}">
      <dgm:prSet/>
      <dgm:spPr/>
      <dgm:t>
        <a:bodyPr/>
        <a:lstStyle/>
        <a:p>
          <a:r>
            <a:rPr lang="en-US" dirty="0" smtClean="0"/>
            <a:t>Lower brainstem signs</a:t>
          </a:r>
          <a:endParaRPr lang="en-US" dirty="0"/>
        </a:p>
      </dgm:t>
    </dgm:pt>
    <dgm:pt modelId="{4718965C-477C-422F-8FD6-6EAFE74E6D8F}" type="parTrans" cxnId="{3F7CC81F-82CF-44E4-AA0E-2D547831C27A}">
      <dgm:prSet/>
      <dgm:spPr/>
      <dgm:t>
        <a:bodyPr/>
        <a:lstStyle/>
        <a:p>
          <a:endParaRPr lang="en-US"/>
        </a:p>
      </dgm:t>
    </dgm:pt>
    <dgm:pt modelId="{B065F328-06E5-4B88-A79B-EF5B696BDFC3}" type="sibTrans" cxnId="{3F7CC81F-82CF-44E4-AA0E-2D547831C27A}">
      <dgm:prSet/>
      <dgm:spPr/>
      <dgm:t>
        <a:bodyPr/>
        <a:lstStyle/>
        <a:p>
          <a:endParaRPr lang="en-US"/>
        </a:p>
      </dgm:t>
    </dgm:pt>
    <dgm:pt modelId="{93094AAE-3824-4DBB-A8EE-BDE982DEF821}">
      <dgm:prSet/>
      <dgm:spPr/>
      <dgm:t>
        <a:bodyPr/>
        <a:lstStyle/>
        <a:p>
          <a:r>
            <a:rPr lang="en-US" dirty="0" smtClean="0"/>
            <a:t>AOAD</a:t>
          </a:r>
          <a:endParaRPr lang="en-US" dirty="0"/>
        </a:p>
      </dgm:t>
    </dgm:pt>
    <dgm:pt modelId="{8CEFC4FE-4193-4236-AA7C-ABAD78C5B200}" type="parTrans" cxnId="{6A4E795D-D7D2-4E09-9802-4E77193DE604}">
      <dgm:prSet/>
      <dgm:spPr/>
    </dgm:pt>
    <dgm:pt modelId="{728BB8D9-5910-4C31-A62F-26410C56A4AB}" type="sibTrans" cxnId="{6A4E795D-D7D2-4E09-9802-4E77193DE604}">
      <dgm:prSet/>
      <dgm:spPr/>
    </dgm:pt>
    <dgm:pt modelId="{DE7C6ADC-F330-4976-A8EC-BA4342DDFCC2}">
      <dgm:prSet/>
      <dgm:spPr/>
      <dgm:t>
        <a:bodyPr/>
        <a:lstStyle/>
        <a:p>
          <a:r>
            <a:rPr lang="en-US" dirty="0" smtClean="0"/>
            <a:t>LOFA, SPG 7, SPAX 3</a:t>
          </a:r>
          <a:endParaRPr lang="en-US" dirty="0"/>
        </a:p>
      </dgm:t>
    </dgm:pt>
    <dgm:pt modelId="{D2A9B291-E0B7-4CD5-B38C-1698CB17D3E1}" type="parTrans" cxnId="{C34C1564-010D-4871-9CCC-F1E8ECBF101E}">
      <dgm:prSet/>
      <dgm:spPr/>
    </dgm:pt>
    <dgm:pt modelId="{7B010F86-16F6-4C2C-AA3B-09752B1FDB21}" type="sibTrans" cxnId="{C34C1564-010D-4871-9CCC-F1E8ECBF101E}">
      <dgm:prSet/>
      <dgm:spPr/>
    </dgm:pt>
    <dgm:pt modelId="{F72E4062-B9AE-4109-8177-28AD47B99833}" type="pres">
      <dgm:prSet presAssocID="{C14CBFD1-091C-4A73-92C2-1F15718673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3AF50-FCC1-4108-9402-3395786FB7F8}" type="pres">
      <dgm:prSet presAssocID="{3433D41D-BBAE-40DD-ADA6-8BD6C9070931}" presName="parentLin" presStyleCnt="0"/>
      <dgm:spPr/>
    </dgm:pt>
    <dgm:pt modelId="{4956BD97-8FFF-4B25-B166-0BD88BFC4D4B}" type="pres">
      <dgm:prSet presAssocID="{3433D41D-BBAE-40DD-ADA6-8BD6C907093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23C759A-DBD7-4C5B-A98A-B2D1972A117B}" type="pres">
      <dgm:prSet presAssocID="{3433D41D-BBAE-40DD-ADA6-8BD6C90709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AAFF2-504D-4BCE-A995-F3D197257CA5}" type="pres">
      <dgm:prSet presAssocID="{3433D41D-BBAE-40DD-ADA6-8BD6C9070931}" presName="negativeSpace" presStyleCnt="0"/>
      <dgm:spPr/>
    </dgm:pt>
    <dgm:pt modelId="{7E2B295A-A654-4180-9B1A-1A15B11BE887}" type="pres">
      <dgm:prSet presAssocID="{3433D41D-BBAE-40DD-ADA6-8BD6C907093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84337-708A-4436-8D94-1575D579ECF4}" type="pres">
      <dgm:prSet presAssocID="{6D2D6ADF-EE30-4D2A-9BD2-1DD91599B0AC}" presName="spaceBetweenRectangles" presStyleCnt="0"/>
      <dgm:spPr/>
    </dgm:pt>
    <dgm:pt modelId="{FB96A559-FC63-4623-9861-A6D6FDC65BDD}" type="pres">
      <dgm:prSet presAssocID="{6042A2D5-98D0-43CF-AAAA-9D023029599C}" presName="parentLin" presStyleCnt="0"/>
      <dgm:spPr/>
    </dgm:pt>
    <dgm:pt modelId="{EB886C3A-402B-49EA-B6B9-85B668B308E5}" type="pres">
      <dgm:prSet presAssocID="{6042A2D5-98D0-43CF-AAAA-9D023029599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6157004-9F8E-4C15-8EA5-CA867B0FAE67}" type="pres">
      <dgm:prSet presAssocID="{6042A2D5-98D0-43CF-AAAA-9D02302959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F7B29-E8E5-4E3E-8E5E-997F989698D5}" type="pres">
      <dgm:prSet presAssocID="{6042A2D5-98D0-43CF-AAAA-9D023029599C}" presName="negativeSpace" presStyleCnt="0"/>
      <dgm:spPr/>
    </dgm:pt>
    <dgm:pt modelId="{4EC38996-8FDB-4FE2-B5CD-40C5F70E049E}" type="pres">
      <dgm:prSet presAssocID="{6042A2D5-98D0-43CF-AAAA-9D023029599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10A9-DC18-433B-BC7F-6660D633B7C8}" type="pres">
      <dgm:prSet presAssocID="{A69EE06F-3173-470B-99BA-00957E443CD0}" presName="spaceBetweenRectangles" presStyleCnt="0"/>
      <dgm:spPr/>
    </dgm:pt>
    <dgm:pt modelId="{276E32C6-0EDA-44BD-AAFD-9C65544ECD0A}" type="pres">
      <dgm:prSet presAssocID="{2F3F6C04-07B3-4C85-B11B-CCD39C762137}" presName="parentLin" presStyleCnt="0"/>
      <dgm:spPr/>
    </dgm:pt>
    <dgm:pt modelId="{7D17865A-6D31-43DD-A1AA-D30A25C8D9BF}" type="pres">
      <dgm:prSet presAssocID="{2F3F6C04-07B3-4C85-B11B-CCD39C76213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0144376-13DC-4C3D-A5C8-4616616D6C09}" type="pres">
      <dgm:prSet presAssocID="{2F3F6C04-07B3-4C85-B11B-CCD39C762137}" presName="parentText" presStyleLbl="node1" presStyleIdx="2" presStyleCnt="4" custLinFactNeighborX="11111" custLinFactNeighborY="-2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BD6A1-80A7-4F45-A126-006E1D17E607}" type="pres">
      <dgm:prSet presAssocID="{2F3F6C04-07B3-4C85-B11B-CCD39C762137}" presName="negativeSpace" presStyleCnt="0"/>
      <dgm:spPr/>
    </dgm:pt>
    <dgm:pt modelId="{EED7C2AA-B35D-45D8-BE80-D1630ED6E6D9}" type="pres">
      <dgm:prSet presAssocID="{2F3F6C04-07B3-4C85-B11B-CCD39C76213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5CCEA-5C6E-4AB3-91BE-30C86A027EFC}" type="pres">
      <dgm:prSet presAssocID="{B065F328-06E5-4B88-A79B-EF5B696BDFC3}" presName="spaceBetweenRectangles" presStyleCnt="0"/>
      <dgm:spPr/>
    </dgm:pt>
    <dgm:pt modelId="{2826E360-A88E-4E7B-A5D0-17539C55B5F4}" type="pres">
      <dgm:prSet presAssocID="{298928FB-35CB-4FB1-B808-4545ED4AF14C}" presName="parentLin" presStyleCnt="0"/>
      <dgm:spPr/>
    </dgm:pt>
    <dgm:pt modelId="{3C656224-E736-4C3B-A9D4-E3C523675759}" type="pres">
      <dgm:prSet presAssocID="{298928FB-35CB-4FB1-B808-4545ED4AF1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263FE7-62C0-4156-871A-9AAF912D600C}" type="pres">
      <dgm:prSet presAssocID="{298928FB-35CB-4FB1-B808-4545ED4AF1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424F-D263-4721-8275-BF056D76389B}" type="pres">
      <dgm:prSet presAssocID="{298928FB-35CB-4FB1-B808-4545ED4AF14C}" presName="negativeSpace" presStyleCnt="0"/>
      <dgm:spPr/>
    </dgm:pt>
    <dgm:pt modelId="{0BA42BFD-5835-4A6C-B51B-4C9925200CAB}" type="pres">
      <dgm:prSet presAssocID="{298928FB-35CB-4FB1-B808-4545ED4AF14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0430C-8540-4EA0-A945-1E7C233715B2}" type="presOf" srcId="{C14CBFD1-091C-4A73-92C2-1F1571867326}" destId="{F72E4062-B9AE-4109-8177-28AD47B99833}" srcOrd="0" destOrd="0" presId="urn:microsoft.com/office/officeart/2005/8/layout/list1"/>
    <dgm:cxn modelId="{785A1F82-588A-4CC1-AE4E-125D4B42E746}" srcId="{C14CBFD1-091C-4A73-92C2-1F1571867326}" destId="{298928FB-35CB-4FB1-B808-4545ED4AF14C}" srcOrd="3" destOrd="0" parTransId="{D7BA02F5-34AB-4D23-9E17-6F40148219EB}" sibTransId="{FFD009E6-DD12-4BD6-8386-A20118C5C9A8}"/>
    <dgm:cxn modelId="{04689D98-6024-4FA7-8AE8-CAFD0A5A3543}" type="presOf" srcId="{3433D41D-BBAE-40DD-ADA6-8BD6C9070931}" destId="{E23C759A-DBD7-4C5B-A98A-B2D1972A117B}" srcOrd="1" destOrd="0" presId="urn:microsoft.com/office/officeart/2005/8/layout/list1"/>
    <dgm:cxn modelId="{6A4E795D-D7D2-4E09-9802-4E77193DE604}" srcId="{2F3F6C04-07B3-4C85-B11B-CCD39C762137}" destId="{93094AAE-3824-4DBB-A8EE-BDE982DEF821}" srcOrd="0" destOrd="0" parTransId="{8CEFC4FE-4193-4236-AA7C-ABAD78C5B200}" sibTransId="{728BB8D9-5910-4C31-A62F-26410C56A4AB}"/>
    <dgm:cxn modelId="{8DD9FF06-E517-49A7-967D-EA2C8802D081}" type="presOf" srcId="{2F3F6C04-07B3-4C85-B11B-CCD39C762137}" destId="{7D17865A-6D31-43DD-A1AA-D30A25C8D9BF}" srcOrd="0" destOrd="0" presId="urn:microsoft.com/office/officeart/2005/8/layout/list1"/>
    <dgm:cxn modelId="{63E85538-66EC-40B3-986E-5A0C5024FC69}" type="presOf" srcId="{93094AAE-3824-4DBB-A8EE-BDE982DEF821}" destId="{EED7C2AA-B35D-45D8-BE80-D1630ED6E6D9}" srcOrd="0" destOrd="0" presId="urn:microsoft.com/office/officeart/2005/8/layout/list1"/>
    <dgm:cxn modelId="{3F7CC81F-82CF-44E4-AA0E-2D547831C27A}" srcId="{C14CBFD1-091C-4A73-92C2-1F1571867326}" destId="{2F3F6C04-07B3-4C85-B11B-CCD39C762137}" srcOrd="2" destOrd="0" parTransId="{4718965C-477C-422F-8FD6-6EAFE74E6D8F}" sibTransId="{B065F328-06E5-4B88-A79B-EF5B696BDFC3}"/>
    <dgm:cxn modelId="{CEC99C99-BE77-4CF1-999D-9C7D64CB5620}" type="presOf" srcId="{6042A2D5-98D0-43CF-AAAA-9D023029599C}" destId="{EB886C3A-402B-49EA-B6B9-85B668B308E5}" srcOrd="0" destOrd="0" presId="urn:microsoft.com/office/officeart/2005/8/layout/list1"/>
    <dgm:cxn modelId="{1CEE623B-9FE7-4047-9876-E6029FD9387C}" type="presOf" srcId="{298928FB-35CB-4FB1-B808-4545ED4AF14C}" destId="{3C656224-E736-4C3B-A9D4-E3C523675759}" srcOrd="0" destOrd="0" presId="urn:microsoft.com/office/officeart/2005/8/layout/list1"/>
    <dgm:cxn modelId="{C0F9E705-A187-4C25-A70B-75E93B9B0571}" srcId="{C14CBFD1-091C-4A73-92C2-1F1571867326}" destId="{6042A2D5-98D0-43CF-AAAA-9D023029599C}" srcOrd="1" destOrd="0" parTransId="{90F3A53C-D236-44EA-991A-8DB78A1101FC}" sibTransId="{A69EE06F-3173-470B-99BA-00957E443CD0}"/>
    <dgm:cxn modelId="{894711F0-44A7-4006-B5BC-70BDD80271FF}" type="presOf" srcId="{2F3F6C04-07B3-4C85-B11B-CCD39C762137}" destId="{F0144376-13DC-4C3D-A5C8-4616616D6C09}" srcOrd="1" destOrd="0" presId="urn:microsoft.com/office/officeart/2005/8/layout/list1"/>
    <dgm:cxn modelId="{14CAC676-84E6-4B64-905F-D5B6127934FE}" srcId="{C14CBFD1-091C-4A73-92C2-1F1571867326}" destId="{3433D41D-BBAE-40DD-ADA6-8BD6C9070931}" srcOrd="0" destOrd="0" parTransId="{08A8E948-2033-4E09-8F50-54EFE3E96C62}" sibTransId="{6D2D6ADF-EE30-4D2A-9BD2-1DD91599B0AC}"/>
    <dgm:cxn modelId="{BF09380C-C381-4C23-849E-7AC68F13ACC2}" srcId="{3433D41D-BBAE-40DD-ADA6-8BD6C9070931}" destId="{61AD7D5C-C6DE-461D-83B7-9BBB11C462E0}" srcOrd="0" destOrd="0" parTransId="{B0E1960F-FF37-4E28-B4EA-DBEBB5176AC4}" sibTransId="{3C02C3D8-15C0-4C0A-B6BD-B81F21769C82}"/>
    <dgm:cxn modelId="{BE130F37-2ABF-47A6-B5CB-9B0ADA101C35}" type="presOf" srcId="{298928FB-35CB-4FB1-B808-4545ED4AF14C}" destId="{C5263FE7-62C0-4156-871A-9AAF912D600C}" srcOrd="1" destOrd="0" presId="urn:microsoft.com/office/officeart/2005/8/layout/list1"/>
    <dgm:cxn modelId="{D88E1011-D47C-408D-9F96-8545D2466B29}" type="presOf" srcId="{6042A2D5-98D0-43CF-AAAA-9D023029599C}" destId="{F6157004-9F8E-4C15-8EA5-CA867B0FAE67}" srcOrd="1" destOrd="0" presId="urn:microsoft.com/office/officeart/2005/8/layout/list1"/>
    <dgm:cxn modelId="{B3DF4ACB-8936-4775-AC38-CCFD150351A9}" type="presOf" srcId="{61AD7D5C-C6DE-461D-83B7-9BBB11C462E0}" destId="{7E2B295A-A654-4180-9B1A-1A15B11BE887}" srcOrd="0" destOrd="0" presId="urn:microsoft.com/office/officeart/2005/8/layout/list1"/>
    <dgm:cxn modelId="{B5CC6FD3-E1D7-4EF5-8338-7B3327D28C5E}" type="presOf" srcId="{3433D41D-BBAE-40DD-ADA6-8BD6C9070931}" destId="{4956BD97-8FFF-4B25-B166-0BD88BFC4D4B}" srcOrd="0" destOrd="0" presId="urn:microsoft.com/office/officeart/2005/8/layout/list1"/>
    <dgm:cxn modelId="{BB6742B3-C43C-4804-B051-655F2356CB59}" type="presOf" srcId="{DE7C6ADC-F330-4976-A8EC-BA4342DDFCC2}" destId="{0BA42BFD-5835-4A6C-B51B-4C9925200CAB}" srcOrd="0" destOrd="0" presId="urn:microsoft.com/office/officeart/2005/8/layout/list1"/>
    <dgm:cxn modelId="{EFD14823-F310-4E8B-8198-D842323EFBA3}" type="presOf" srcId="{482FD65A-49DD-4EC4-A44A-16FBAE8E4760}" destId="{4EC38996-8FDB-4FE2-B5CD-40C5F70E049E}" srcOrd="0" destOrd="0" presId="urn:microsoft.com/office/officeart/2005/8/layout/list1"/>
    <dgm:cxn modelId="{C34C1564-010D-4871-9CCC-F1E8ECBF101E}" srcId="{298928FB-35CB-4FB1-B808-4545ED4AF14C}" destId="{DE7C6ADC-F330-4976-A8EC-BA4342DDFCC2}" srcOrd="0" destOrd="0" parTransId="{D2A9B291-E0B7-4CD5-B38C-1698CB17D3E1}" sibTransId="{7B010F86-16F6-4C2C-AA3B-09752B1FDB21}"/>
    <dgm:cxn modelId="{0472D60B-8E7D-433C-BD24-5E2F8A2FD9A2}" srcId="{6042A2D5-98D0-43CF-AAAA-9D023029599C}" destId="{482FD65A-49DD-4EC4-A44A-16FBAE8E4760}" srcOrd="0" destOrd="0" parTransId="{73EC3EE8-AE2A-4716-AD2B-543BF5263512}" sibTransId="{44304EC3-974D-42F7-A2FA-F92E13DD12EC}"/>
    <dgm:cxn modelId="{F193BF06-BB3B-42AC-AEE3-B83B5B036E8A}" type="presParOf" srcId="{F72E4062-B9AE-4109-8177-28AD47B99833}" destId="{8CF3AF50-FCC1-4108-9402-3395786FB7F8}" srcOrd="0" destOrd="0" presId="urn:microsoft.com/office/officeart/2005/8/layout/list1"/>
    <dgm:cxn modelId="{83805B77-9CD6-4AB4-BAD8-7DD166475C7A}" type="presParOf" srcId="{8CF3AF50-FCC1-4108-9402-3395786FB7F8}" destId="{4956BD97-8FFF-4B25-B166-0BD88BFC4D4B}" srcOrd="0" destOrd="0" presId="urn:microsoft.com/office/officeart/2005/8/layout/list1"/>
    <dgm:cxn modelId="{4F7BCD3E-A0B0-48CF-861A-CEDE773FEC8C}" type="presParOf" srcId="{8CF3AF50-FCC1-4108-9402-3395786FB7F8}" destId="{E23C759A-DBD7-4C5B-A98A-B2D1972A117B}" srcOrd="1" destOrd="0" presId="urn:microsoft.com/office/officeart/2005/8/layout/list1"/>
    <dgm:cxn modelId="{98B8BB1B-5422-4EA2-9D51-07EEF12CB4F3}" type="presParOf" srcId="{F72E4062-B9AE-4109-8177-28AD47B99833}" destId="{37BAAFF2-504D-4BCE-A995-F3D197257CA5}" srcOrd="1" destOrd="0" presId="urn:microsoft.com/office/officeart/2005/8/layout/list1"/>
    <dgm:cxn modelId="{F63DE675-FDF1-4171-A063-782E315366FA}" type="presParOf" srcId="{F72E4062-B9AE-4109-8177-28AD47B99833}" destId="{7E2B295A-A654-4180-9B1A-1A15B11BE887}" srcOrd="2" destOrd="0" presId="urn:microsoft.com/office/officeart/2005/8/layout/list1"/>
    <dgm:cxn modelId="{03FC6CE5-2B74-4D3C-816B-A508EF09F92F}" type="presParOf" srcId="{F72E4062-B9AE-4109-8177-28AD47B99833}" destId="{04984337-708A-4436-8D94-1575D579ECF4}" srcOrd="3" destOrd="0" presId="urn:microsoft.com/office/officeart/2005/8/layout/list1"/>
    <dgm:cxn modelId="{2363621D-29AD-4608-B3E8-C31BE3FBA316}" type="presParOf" srcId="{F72E4062-B9AE-4109-8177-28AD47B99833}" destId="{FB96A559-FC63-4623-9861-A6D6FDC65BDD}" srcOrd="4" destOrd="0" presId="urn:microsoft.com/office/officeart/2005/8/layout/list1"/>
    <dgm:cxn modelId="{B1748661-20D3-4446-BBC6-572FD4D9F905}" type="presParOf" srcId="{FB96A559-FC63-4623-9861-A6D6FDC65BDD}" destId="{EB886C3A-402B-49EA-B6B9-85B668B308E5}" srcOrd="0" destOrd="0" presId="urn:microsoft.com/office/officeart/2005/8/layout/list1"/>
    <dgm:cxn modelId="{237DE205-4BED-4CBA-9616-A05A9A2B03B9}" type="presParOf" srcId="{FB96A559-FC63-4623-9861-A6D6FDC65BDD}" destId="{F6157004-9F8E-4C15-8EA5-CA867B0FAE67}" srcOrd="1" destOrd="0" presId="urn:microsoft.com/office/officeart/2005/8/layout/list1"/>
    <dgm:cxn modelId="{D398815A-A0D5-49BA-9010-0A528E1DE077}" type="presParOf" srcId="{F72E4062-B9AE-4109-8177-28AD47B99833}" destId="{5FBF7B29-E8E5-4E3E-8E5E-997F989698D5}" srcOrd="5" destOrd="0" presId="urn:microsoft.com/office/officeart/2005/8/layout/list1"/>
    <dgm:cxn modelId="{3D0B7ACB-6772-40B1-B8D2-DDBFB32EF1AB}" type="presParOf" srcId="{F72E4062-B9AE-4109-8177-28AD47B99833}" destId="{4EC38996-8FDB-4FE2-B5CD-40C5F70E049E}" srcOrd="6" destOrd="0" presId="urn:microsoft.com/office/officeart/2005/8/layout/list1"/>
    <dgm:cxn modelId="{54A880C2-1FCF-4F86-91A8-ACD5EFCB01EE}" type="presParOf" srcId="{F72E4062-B9AE-4109-8177-28AD47B99833}" destId="{B15910A9-DC18-433B-BC7F-6660D633B7C8}" srcOrd="7" destOrd="0" presId="urn:microsoft.com/office/officeart/2005/8/layout/list1"/>
    <dgm:cxn modelId="{5DF48BF9-BF56-4C1A-83D6-B730BDC0B294}" type="presParOf" srcId="{F72E4062-B9AE-4109-8177-28AD47B99833}" destId="{276E32C6-0EDA-44BD-AAFD-9C65544ECD0A}" srcOrd="8" destOrd="0" presId="urn:microsoft.com/office/officeart/2005/8/layout/list1"/>
    <dgm:cxn modelId="{8BBA4060-3F06-43F0-8CD3-DDF8F6C34B27}" type="presParOf" srcId="{276E32C6-0EDA-44BD-AAFD-9C65544ECD0A}" destId="{7D17865A-6D31-43DD-A1AA-D30A25C8D9BF}" srcOrd="0" destOrd="0" presId="urn:microsoft.com/office/officeart/2005/8/layout/list1"/>
    <dgm:cxn modelId="{B72A936C-78AB-4B35-98A2-EC0A07D8C744}" type="presParOf" srcId="{276E32C6-0EDA-44BD-AAFD-9C65544ECD0A}" destId="{F0144376-13DC-4C3D-A5C8-4616616D6C09}" srcOrd="1" destOrd="0" presId="urn:microsoft.com/office/officeart/2005/8/layout/list1"/>
    <dgm:cxn modelId="{7773354B-EA2D-4FF8-BDBA-D2DDE63CBB61}" type="presParOf" srcId="{F72E4062-B9AE-4109-8177-28AD47B99833}" destId="{945BD6A1-80A7-4F45-A126-006E1D17E607}" srcOrd="9" destOrd="0" presId="urn:microsoft.com/office/officeart/2005/8/layout/list1"/>
    <dgm:cxn modelId="{F5B782AB-7F43-4D11-B375-19D4F55C7990}" type="presParOf" srcId="{F72E4062-B9AE-4109-8177-28AD47B99833}" destId="{EED7C2AA-B35D-45D8-BE80-D1630ED6E6D9}" srcOrd="10" destOrd="0" presId="urn:microsoft.com/office/officeart/2005/8/layout/list1"/>
    <dgm:cxn modelId="{AE5BB0AA-BA62-4668-A9B5-502E2AE77E6F}" type="presParOf" srcId="{F72E4062-B9AE-4109-8177-28AD47B99833}" destId="{8A85CCEA-5C6E-4AB3-91BE-30C86A027EFC}" srcOrd="11" destOrd="0" presId="urn:microsoft.com/office/officeart/2005/8/layout/list1"/>
    <dgm:cxn modelId="{B1A2F248-465A-44D5-98A0-AF80E3BE1317}" type="presParOf" srcId="{F72E4062-B9AE-4109-8177-28AD47B99833}" destId="{2826E360-A88E-4E7B-A5D0-17539C55B5F4}" srcOrd="12" destOrd="0" presId="urn:microsoft.com/office/officeart/2005/8/layout/list1"/>
    <dgm:cxn modelId="{3A37E436-FCB5-43A7-A21C-87B943FE472F}" type="presParOf" srcId="{2826E360-A88E-4E7B-A5D0-17539C55B5F4}" destId="{3C656224-E736-4C3B-A9D4-E3C523675759}" srcOrd="0" destOrd="0" presId="urn:microsoft.com/office/officeart/2005/8/layout/list1"/>
    <dgm:cxn modelId="{51A431C5-813B-496F-AF6C-06D83E6E7CEF}" type="presParOf" srcId="{2826E360-A88E-4E7B-A5D0-17539C55B5F4}" destId="{C5263FE7-62C0-4156-871A-9AAF912D600C}" srcOrd="1" destOrd="0" presId="urn:microsoft.com/office/officeart/2005/8/layout/list1"/>
    <dgm:cxn modelId="{66468A3F-4733-42C5-831A-24CEB8268A16}" type="presParOf" srcId="{F72E4062-B9AE-4109-8177-28AD47B99833}" destId="{CAAA424F-D263-4721-8275-BF056D76389B}" srcOrd="13" destOrd="0" presId="urn:microsoft.com/office/officeart/2005/8/layout/list1"/>
    <dgm:cxn modelId="{BF2A24A1-4F8D-4B6A-A482-10FDFE72C2FE}" type="presParOf" srcId="{F72E4062-B9AE-4109-8177-28AD47B99833}" destId="{0BA42BFD-5835-4A6C-B51B-4C9925200CAB}" srcOrd="14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B7647F-C58B-4311-95EA-70264895580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A623C-86E3-4ED5-8DED-963BDEBB4F0E}">
      <dgm:prSet phldrT="[Text]"/>
      <dgm:spPr/>
      <dgm:t>
        <a:bodyPr/>
        <a:lstStyle/>
        <a:p>
          <a:r>
            <a:rPr lang="en-US" dirty="0" smtClean="0"/>
            <a:t>Non diagnostic</a:t>
          </a:r>
          <a:endParaRPr lang="en-US" dirty="0"/>
        </a:p>
      </dgm:t>
    </dgm:pt>
    <dgm:pt modelId="{98EFC65E-BF46-4702-9010-C24CAF9D5E09}" type="parTrans" cxnId="{F181E591-DDDD-4E19-B220-44D23DCBF21C}">
      <dgm:prSet/>
      <dgm:spPr/>
      <dgm:t>
        <a:bodyPr/>
        <a:lstStyle/>
        <a:p>
          <a:endParaRPr lang="en-US"/>
        </a:p>
      </dgm:t>
    </dgm:pt>
    <dgm:pt modelId="{1BF041A4-F021-4517-9106-08146B0EF348}" type="sibTrans" cxnId="{F181E591-DDDD-4E19-B220-44D23DCBF21C}">
      <dgm:prSet/>
      <dgm:spPr/>
      <dgm:t>
        <a:bodyPr/>
        <a:lstStyle/>
        <a:p>
          <a:endParaRPr lang="en-US"/>
        </a:p>
      </dgm:t>
    </dgm:pt>
    <dgm:pt modelId="{A360962E-261F-478D-AC31-641EDD718038}">
      <dgm:prSet phldrT="[Text]"/>
      <dgm:spPr/>
      <dgm:t>
        <a:bodyPr/>
        <a:lstStyle/>
        <a:p>
          <a:r>
            <a:rPr lang="en-US" dirty="0" err="1" smtClean="0"/>
            <a:t>Cerebellar</a:t>
          </a:r>
          <a:r>
            <a:rPr lang="en-US" dirty="0" smtClean="0"/>
            <a:t> atrophy</a:t>
          </a:r>
          <a:endParaRPr lang="en-US" dirty="0"/>
        </a:p>
      </dgm:t>
    </dgm:pt>
    <dgm:pt modelId="{D7F34695-8CEB-4C68-AE07-1216EA68D2B7}" type="parTrans" cxnId="{D55BB01F-33D5-4BB8-B596-C7756714623F}">
      <dgm:prSet/>
      <dgm:spPr/>
      <dgm:t>
        <a:bodyPr/>
        <a:lstStyle/>
        <a:p>
          <a:endParaRPr lang="en-US"/>
        </a:p>
      </dgm:t>
    </dgm:pt>
    <dgm:pt modelId="{8B063176-121E-4BBD-93BD-07D139A0CECA}" type="sibTrans" cxnId="{D55BB01F-33D5-4BB8-B596-C7756714623F}">
      <dgm:prSet/>
      <dgm:spPr/>
      <dgm:t>
        <a:bodyPr/>
        <a:lstStyle/>
        <a:p>
          <a:endParaRPr lang="en-US"/>
        </a:p>
      </dgm:t>
    </dgm:pt>
    <dgm:pt modelId="{B61CDCA6-C06C-42F7-BDD8-04F05E0C7F4E}">
      <dgm:prSet phldrT="[Text]"/>
      <dgm:spPr/>
      <dgm:t>
        <a:bodyPr/>
        <a:lstStyle/>
        <a:p>
          <a:r>
            <a:rPr lang="en-US" dirty="0" err="1" smtClean="0"/>
            <a:t>Periventricular</a:t>
          </a:r>
          <a:r>
            <a:rPr lang="en-US" dirty="0" smtClean="0"/>
            <a:t> white matter changes </a:t>
          </a:r>
          <a:endParaRPr lang="en-US" dirty="0"/>
        </a:p>
      </dgm:t>
    </dgm:pt>
    <dgm:pt modelId="{9AE86779-8363-4A93-A227-EE1E9CD80819}" type="parTrans" cxnId="{6047904A-E605-459C-9369-10FBECA67EA3}">
      <dgm:prSet/>
      <dgm:spPr/>
      <dgm:t>
        <a:bodyPr/>
        <a:lstStyle/>
        <a:p>
          <a:endParaRPr lang="en-US"/>
        </a:p>
      </dgm:t>
    </dgm:pt>
    <dgm:pt modelId="{B51CA935-ED2E-4661-A32F-6C19A90E037A}" type="sibTrans" cxnId="{6047904A-E605-459C-9369-10FBECA67EA3}">
      <dgm:prSet/>
      <dgm:spPr/>
      <dgm:t>
        <a:bodyPr/>
        <a:lstStyle/>
        <a:p>
          <a:endParaRPr lang="en-US"/>
        </a:p>
      </dgm:t>
    </dgm:pt>
    <dgm:pt modelId="{7ED7F9E8-DE2E-48FE-9463-2A51903A109A}">
      <dgm:prSet phldrT="[Text]"/>
      <dgm:spPr/>
      <dgm:t>
        <a:bodyPr/>
        <a:lstStyle/>
        <a:p>
          <a:r>
            <a:rPr lang="en-US" dirty="0" smtClean="0"/>
            <a:t>Adult-onset Alexander disease, </a:t>
          </a:r>
          <a:endParaRPr lang="en-US" dirty="0"/>
        </a:p>
      </dgm:t>
    </dgm:pt>
    <dgm:pt modelId="{74FBEC1E-EECE-4416-AC3B-25494079AA6E}" type="parTrans" cxnId="{F52570E9-484B-4F6D-AB59-BC0639CC0F72}">
      <dgm:prSet/>
      <dgm:spPr/>
      <dgm:t>
        <a:bodyPr/>
        <a:lstStyle/>
        <a:p>
          <a:endParaRPr lang="en-US"/>
        </a:p>
      </dgm:t>
    </dgm:pt>
    <dgm:pt modelId="{7BA590B5-7C3D-4AC1-B07F-32C0BF82DBA3}" type="sibTrans" cxnId="{F52570E9-484B-4F6D-AB59-BC0639CC0F72}">
      <dgm:prSet/>
      <dgm:spPr/>
      <dgm:t>
        <a:bodyPr/>
        <a:lstStyle/>
        <a:p>
          <a:endParaRPr lang="en-US"/>
        </a:p>
      </dgm:t>
    </dgm:pt>
    <dgm:pt modelId="{09354E8A-F47F-4EB8-8658-EDD974CBAB90}">
      <dgm:prSet phldrT="[Text]"/>
      <dgm:spPr/>
      <dgm:t>
        <a:bodyPr/>
        <a:lstStyle/>
        <a:p>
          <a:r>
            <a:rPr lang="en-US" dirty="0" smtClean="0"/>
            <a:t>Iron deposits in GP</a:t>
          </a:r>
          <a:endParaRPr lang="en-US" dirty="0"/>
        </a:p>
      </dgm:t>
    </dgm:pt>
    <dgm:pt modelId="{29E41015-5118-46FC-8827-7E6D99B1BA5F}" type="parTrans" cxnId="{470B6F28-C05B-4777-9412-80F58387DF44}">
      <dgm:prSet/>
      <dgm:spPr/>
      <dgm:t>
        <a:bodyPr/>
        <a:lstStyle/>
        <a:p>
          <a:endParaRPr lang="en-US"/>
        </a:p>
      </dgm:t>
    </dgm:pt>
    <dgm:pt modelId="{38D5671C-A0A7-47C2-BD25-FC2EE973BC73}" type="sibTrans" cxnId="{470B6F28-C05B-4777-9412-80F58387DF44}">
      <dgm:prSet/>
      <dgm:spPr/>
      <dgm:t>
        <a:bodyPr/>
        <a:lstStyle/>
        <a:p>
          <a:endParaRPr lang="en-US"/>
        </a:p>
      </dgm:t>
    </dgm:pt>
    <dgm:pt modelId="{60173822-BB6F-4244-80F9-2371416F4312}">
      <dgm:prSet phldrT="[Text]"/>
      <dgm:spPr/>
      <dgm:t>
        <a:bodyPr/>
        <a:lstStyle/>
        <a:p>
          <a:r>
            <a:rPr lang="en-US" dirty="0" smtClean="0"/>
            <a:t>FAHN</a:t>
          </a:r>
          <a:endParaRPr lang="en-US" dirty="0"/>
        </a:p>
      </dgm:t>
    </dgm:pt>
    <dgm:pt modelId="{094C4E6E-D948-4F51-94B5-D2A12A798B6B}" type="parTrans" cxnId="{05558F5C-F3D1-4D23-99E3-26CB2948815C}">
      <dgm:prSet/>
      <dgm:spPr/>
      <dgm:t>
        <a:bodyPr/>
        <a:lstStyle/>
        <a:p>
          <a:endParaRPr lang="en-US"/>
        </a:p>
      </dgm:t>
    </dgm:pt>
    <dgm:pt modelId="{0288CF76-A105-4435-AE6D-78FE207ECDE2}" type="sibTrans" cxnId="{05558F5C-F3D1-4D23-99E3-26CB2948815C}">
      <dgm:prSet/>
      <dgm:spPr/>
      <dgm:t>
        <a:bodyPr/>
        <a:lstStyle/>
        <a:p>
          <a:endParaRPr lang="en-US"/>
        </a:p>
      </dgm:t>
    </dgm:pt>
    <dgm:pt modelId="{69E442BB-56B6-4981-8B58-E536C08380E3}">
      <dgm:prSet phldrT="[Text]"/>
      <dgm:spPr/>
      <dgm:t>
        <a:bodyPr/>
        <a:lstStyle/>
        <a:p>
          <a:r>
            <a:rPr lang="en-US" dirty="0" smtClean="0"/>
            <a:t>Cervical spinal cord atrophy</a:t>
          </a:r>
          <a:endParaRPr lang="en-US" dirty="0"/>
        </a:p>
      </dgm:t>
    </dgm:pt>
    <dgm:pt modelId="{998691D5-1FFC-4738-94D5-3FB15ED2343D}" type="parTrans" cxnId="{AD7D2AA2-9BB9-490B-880F-D15994E24DB7}">
      <dgm:prSet/>
      <dgm:spPr/>
      <dgm:t>
        <a:bodyPr/>
        <a:lstStyle/>
        <a:p>
          <a:endParaRPr lang="en-US"/>
        </a:p>
      </dgm:t>
    </dgm:pt>
    <dgm:pt modelId="{32971BE7-36DA-4087-88D4-D5213514EFA1}" type="sibTrans" cxnId="{AD7D2AA2-9BB9-490B-880F-D15994E24DB7}">
      <dgm:prSet/>
      <dgm:spPr/>
      <dgm:t>
        <a:bodyPr/>
        <a:lstStyle/>
        <a:p>
          <a:endParaRPr lang="en-US"/>
        </a:p>
      </dgm:t>
    </dgm:pt>
    <dgm:pt modelId="{AA9D1766-C0B3-42A2-B873-2041E2747962}">
      <dgm:prSet/>
      <dgm:spPr/>
      <dgm:t>
        <a:bodyPr/>
        <a:lstStyle/>
        <a:p>
          <a:r>
            <a:rPr lang="en-US" dirty="0" smtClean="0"/>
            <a:t>SPAX3</a:t>
          </a:r>
        </a:p>
      </dgm:t>
    </dgm:pt>
    <dgm:pt modelId="{9D4B3728-015A-40BB-9E2F-179B4D80259F}" type="parTrans" cxnId="{C0087ADF-76DE-4C03-8D7B-463C3F115B6F}">
      <dgm:prSet/>
      <dgm:spPr/>
      <dgm:t>
        <a:bodyPr/>
        <a:lstStyle/>
        <a:p>
          <a:endParaRPr lang="en-US"/>
        </a:p>
      </dgm:t>
    </dgm:pt>
    <dgm:pt modelId="{96577FE1-6A5A-42FA-8288-0B80F2B8CCEF}" type="sibTrans" cxnId="{C0087ADF-76DE-4C03-8D7B-463C3F115B6F}">
      <dgm:prSet/>
      <dgm:spPr/>
      <dgm:t>
        <a:bodyPr/>
        <a:lstStyle/>
        <a:p>
          <a:endParaRPr lang="en-US"/>
        </a:p>
      </dgm:t>
    </dgm:pt>
    <dgm:pt modelId="{0BFC8EE1-C665-4311-9776-FC345C132586}">
      <dgm:prSet/>
      <dgm:spPr/>
      <dgm:t>
        <a:bodyPr/>
        <a:lstStyle/>
        <a:p>
          <a:r>
            <a:rPr lang="en-US" dirty="0" smtClean="0"/>
            <a:t>Rarer metabolic diseases</a:t>
          </a:r>
        </a:p>
      </dgm:t>
    </dgm:pt>
    <dgm:pt modelId="{CDAF41CB-3709-47C2-88EF-A38A6FBEB462}" type="parTrans" cxnId="{634B335D-EBC1-4D85-94A2-4264540FF4F9}">
      <dgm:prSet/>
      <dgm:spPr/>
      <dgm:t>
        <a:bodyPr/>
        <a:lstStyle/>
        <a:p>
          <a:endParaRPr lang="en-US"/>
        </a:p>
      </dgm:t>
    </dgm:pt>
    <dgm:pt modelId="{3DC8AFC7-1B48-4517-A1FB-1555174A351C}" type="sibTrans" cxnId="{634B335D-EBC1-4D85-94A2-4264540FF4F9}">
      <dgm:prSet/>
      <dgm:spPr/>
      <dgm:t>
        <a:bodyPr/>
        <a:lstStyle/>
        <a:p>
          <a:endParaRPr lang="en-US"/>
        </a:p>
      </dgm:t>
    </dgm:pt>
    <dgm:pt modelId="{6C1186B5-1850-489B-AC1B-9E27040E6452}" type="pres">
      <dgm:prSet presAssocID="{EEB7647F-C58B-4311-95EA-7026489558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85E98-A9C2-4F1F-8E7E-6433CA1FA162}" type="pres">
      <dgm:prSet presAssocID="{F02A623C-86E3-4ED5-8DED-963BDEBB4F0E}" presName="composite" presStyleCnt="0"/>
      <dgm:spPr/>
    </dgm:pt>
    <dgm:pt modelId="{CFE5F5E9-2C70-4354-B9C3-27BB606DE955}" type="pres">
      <dgm:prSet presAssocID="{F02A623C-86E3-4ED5-8DED-963BDEBB4F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AD9CD-1856-4DC4-B6CF-C2D751FB4E75}" type="pres">
      <dgm:prSet presAssocID="{F02A623C-86E3-4ED5-8DED-963BDEBB4F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B0C84-72CF-4528-9FF0-663EB0DEDF71}" type="pres">
      <dgm:prSet presAssocID="{1BF041A4-F021-4517-9106-08146B0EF348}" presName="space" presStyleCnt="0"/>
      <dgm:spPr/>
    </dgm:pt>
    <dgm:pt modelId="{14F116BA-A686-41E7-8DF2-2E71DE4C30BD}" type="pres">
      <dgm:prSet presAssocID="{B61CDCA6-C06C-42F7-BDD8-04F05E0C7F4E}" presName="composite" presStyleCnt="0"/>
      <dgm:spPr/>
    </dgm:pt>
    <dgm:pt modelId="{E23A7C61-4EF0-4749-820E-6C08DA92702A}" type="pres">
      <dgm:prSet presAssocID="{B61CDCA6-C06C-42F7-BDD8-04F05E0C7F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878B0-E5CC-4141-9CC8-68E6C4298995}" type="pres">
      <dgm:prSet presAssocID="{B61CDCA6-C06C-42F7-BDD8-04F05E0C7F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D5511-0A93-4CC6-A37C-0B5A30CD536B}" type="pres">
      <dgm:prSet presAssocID="{B51CA935-ED2E-4661-A32F-6C19A90E037A}" presName="space" presStyleCnt="0"/>
      <dgm:spPr/>
    </dgm:pt>
    <dgm:pt modelId="{0AD9A7F5-7C1C-4F26-B44D-9D5516DF2D8C}" type="pres">
      <dgm:prSet presAssocID="{09354E8A-F47F-4EB8-8658-EDD974CBAB90}" presName="composite" presStyleCnt="0"/>
      <dgm:spPr/>
    </dgm:pt>
    <dgm:pt modelId="{A5B5A1AD-C5D8-4C18-81CD-169A1771419A}" type="pres">
      <dgm:prSet presAssocID="{09354E8A-F47F-4EB8-8658-EDD974CBAB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AA166-E7E5-4816-B273-AC90146A8FFE}" type="pres">
      <dgm:prSet presAssocID="{09354E8A-F47F-4EB8-8658-EDD974CBAB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1E591-DDDD-4E19-B220-44D23DCBF21C}" srcId="{EEB7647F-C58B-4311-95EA-702648955801}" destId="{F02A623C-86E3-4ED5-8DED-963BDEBB4F0E}" srcOrd="0" destOrd="0" parTransId="{98EFC65E-BF46-4702-9010-C24CAF9D5E09}" sibTransId="{1BF041A4-F021-4517-9106-08146B0EF348}"/>
    <dgm:cxn modelId="{2162078F-67B8-4736-8153-F5BF05E5187B}" type="presOf" srcId="{EEB7647F-C58B-4311-95EA-702648955801}" destId="{6C1186B5-1850-489B-AC1B-9E27040E6452}" srcOrd="0" destOrd="0" presId="urn:microsoft.com/office/officeart/2005/8/layout/hList1"/>
    <dgm:cxn modelId="{E72A2C72-3602-4FC3-8741-FE3A8280B567}" type="presOf" srcId="{7ED7F9E8-DE2E-48FE-9463-2A51903A109A}" destId="{1D3878B0-E5CC-4141-9CC8-68E6C4298995}" srcOrd="0" destOrd="0" presId="urn:microsoft.com/office/officeart/2005/8/layout/hList1"/>
    <dgm:cxn modelId="{EC0BEA57-8176-4DA8-91AE-5DF76F0D7727}" type="presOf" srcId="{60173822-BB6F-4244-80F9-2371416F4312}" destId="{819AA166-E7E5-4816-B273-AC90146A8FFE}" srcOrd="0" destOrd="0" presId="urn:microsoft.com/office/officeart/2005/8/layout/hList1"/>
    <dgm:cxn modelId="{634B335D-EBC1-4D85-94A2-4264540FF4F9}" srcId="{B61CDCA6-C06C-42F7-BDD8-04F05E0C7F4E}" destId="{0BFC8EE1-C665-4311-9776-FC345C132586}" srcOrd="2" destOrd="0" parTransId="{CDAF41CB-3709-47C2-88EF-A38A6FBEB462}" sibTransId="{3DC8AFC7-1B48-4517-A1FB-1555174A351C}"/>
    <dgm:cxn modelId="{B6DC3400-CB84-464C-B8A3-5D0C6586DCCF}" type="presOf" srcId="{69E442BB-56B6-4981-8B58-E536C08380E3}" destId="{509AD9CD-1856-4DC4-B6CF-C2D751FB4E75}" srcOrd="0" destOrd="1" presId="urn:microsoft.com/office/officeart/2005/8/layout/hList1"/>
    <dgm:cxn modelId="{CE47CD9A-8C74-44E8-9E94-E17E59C693B6}" type="presOf" srcId="{B61CDCA6-C06C-42F7-BDD8-04F05E0C7F4E}" destId="{E23A7C61-4EF0-4749-820E-6C08DA92702A}" srcOrd="0" destOrd="0" presId="urn:microsoft.com/office/officeart/2005/8/layout/hList1"/>
    <dgm:cxn modelId="{922B281E-392D-4219-A107-3F3FDD511289}" type="presOf" srcId="{F02A623C-86E3-4ED5-8DED-963BDEBB4F0E}" destId="{CFE5F5E9-2C70-4354-B9C3-27BB606DE955}" srcOrd="0" destOrd="0" presId="urn:microsoft.com/office/officeart/2005/8/layout/hList1"/>
    <dgm:cxn modelId="{1FE605A8-F32C-41E9-A4F5-726C54970099}" type="presOf" srcId="{09354E8A-F47F-4EB8-8658-EDD974CBAB90}" destId="{A5B5A1AD-C5D8-4C18-81CD-169A1771419A}" srcOrd="0" destOrd="0" presId="urn:microsoft.com/office/officeart/2005/8/layout/hList1"/>
    <dgm:cxn modelId="{05558F5C-F3D1-4D23-99E3-26CB2948815C}" srcId="{09354E8A-F47F-4EB8-8658-EDD974CBAB90}" destId="{60173822-BB6F-4244-80F9-2371416F4312}" srcOrd="0" destOrd="0" parTransId="{094C4E6E-D948-4F51-94B5-D2A12A798B6B}" sibTransId="{0288CF76-A105-4435-AE6D-78FE207ECDE2}"/>
    <dgm:cxn modelId="{6047904A-E605-459C-9369-10FBECA67EA3}" srcId="{EEB7647F-C58B-4311-95EA-702648955801}" destId="{B61CDCA6-C06C-42F7-BDD8-04F05E0C7F4E}" srcOrd="1" destOrd="0" parTransId="{9AE86779-8363-4A93-A227-EE1E9CD80819}" sibTransId="{B51CA935-ED2E-4661-A32F-6C19A90E037A}"/>
    <dgm:cxn modelId="{AD7D2AA2-9BB9-490B-880F-D15994E24DB7}" srcId="{F02A623C-86E3-4ED5-8DED-963BDEBB4F0E}" destId="{69E442BB-56B6-4981-8B58-E536C08380E3}" srcOrd="1" destOrd="0" parTransId="{998691D5-1FFC-4738-94D5-3FB15ED2343D}" sibTransId="{32971BE7-36DA-4087-88D4-D5213514EFA1}"/>
    <dgm:cxn modelId="{470B6F28-C05B-4777-9412-80F58387DF44}" srcId="{EEB7647F-C58B-4311-95EA-702648955801}" destId="{09354E8A-F47F-4EB8-8658-EDD974CBAB90}" srcOrd="2" destOrd="0" parTransId="{29E41015-5118-46FC-8827-7E6D99B1BA5F}" sibTransId="{38D5671C-A0A7-47C2-BD25-FC2EE973BC73}"/>
    <dgm:cxn modelId="{EBEE2BA0-846A-4987-A8A8-7AB7990659C3}" type="presOf" srcId="{0BFC8EE1-C665-4311-9776-FC345C132586}" destId="{1D3878B0-E5CC-4141-9CC8-68E6C4298995}" srcOrd="0" destOrd="2" presId="urn:microsoft.com/office/officeart/2005/8/layout/hList1"/>
    <dgm:cxn modelId="{1064E9BE-6DB6-453D-BEDF-5968EB0BFD4A}" type="presOf" srcId="{A360962E-261F-478D-AC31-641EDD718038}" destId="{509AD9CD-1856-4DC4-B6CF-C2D751FB4E75}" srcOrd="0" destOrd="0" presId="urn:microsoft.com/office/officeart/2005/8/layout/hList1"/>
    <dgm:cxn modelId="{C0087ADF-76DE-4C03-8D7B-463C3F115B6F}" srcId="{B61CDCA6-C06C-42F7-BDD8-04F05E0C7F4E}" destId="{AA9D1766-C0B3-42A2-B873-2041E2747962}" srcOrd="1" destOrd="0" parTransId="{9D4B3728-015A-40BB-9E2F-179B4D80259F}" sibTransId="{96577FE1-6A5A-42FA-8288-0B80F2B8CCEF}"/>
    <dgm:cxn modelId="{33A9118E-6103-4C6E-AE91-3D8326C4D8E6}" type="presOf" srcId="{AA9D1766-C0B3-42A2-B873-2041E2747962}" destId="{1D3878B0-E5CC-4141-9CC8-68E6C4298995}" srcOrd="0" destOrd="1" presId="urn:microsoft.com/office/officeart/2005/8/layout/hList1"/>
    <dgm:cxn modelId="{D55BB01F-33D5-4BB8-B596-C7756714623F}" srcId="{F02A623C-86E3-4ED5-8DED-963BDEBB4F0E}" destId="{A360962E-261F-478D-AC31-641EDD718038}" srcOrd="0" destOrd="0" parTransId="{D7F34695-8CEB-4C68-AE07-1216EA68D2B7}" sibTransId="{8B063176-121E-4BBD-93BD-07D139A0CECA}"/>
    <dgm:cxn modelId="{F52570E9-484B-4F6D-AB59-BC0639CC0F72}" srcId="{B61CDCA6-C06C-42F7-BDD8-04F05E0C7F4E}" destId="{7ED7F9E8-DE2E-48FE-9463-2A51903A109A}" srcOrd="0" destOrd="0" parTransId="{74FBEC1E-EECE-4416-AC3B-25494079AA6E}" sibTransId="{7BA590B5-7C3D-4AC1-B07F-32C0BF82DBA3}"/>
    <dgm:cxn modelId="{E08A21BE-0600-4D19-A1F7-B042BCC754B9}" type="presParOf" srcId="{6C1186B5-1850-489B-AC1B-9E27040E6452}" destId="{27185E98-A9C2-4F1F-8E7E-6433CA1FA162}" srcOrd="0" destOrd="0" presId="urn:microsoft.com/office/officeart/2005/8/layout/hList1"/>
    <dgm:cxn modelId="{80499D7A-9F99-4167-8528-C75DD346BD68}" type="presParOf" srcId="{27185E98-A9C2-4F1F-8E7E-6433CA1FA162}" destId="{CFE5F5E9-2C70-4354-B9C3-27BB606DE955}" srcOrd="0" destOrd="0" presId="urn:microsoft.com/office/officeart/2005/8/layout/hList1"/>
    <dgm:cxn modelId="{0CB025D7-808B-4E62-9DCC-174911EE84B2}" type="presParOf" srcId="{27185E98-A9C2-4F1F-8E7E-6433CA1FA162}" destId="{509AD9CD-1856-4DC4-B6CF-C2D751FB4E75}" srcOrd="1" destOrd="0" presId="urn:microsoft.com/office/officeart/2005/8/layout/hList1"/>
    <dgm:cxn modelId="{BC2F3E55-1A51-408D-9106-47C1E8547710}" type="presParOf" srcId="{6C1186B5-1850-489B-AC1B-9E27040E6452}" destId="{872B0C84-72CF-4528-9FF0-663EB0DEDF71}" srcOrd="1" destOrd="0" presId="urn:microsoft.com/office/officeart/2005/8/layout/hList1"/>
    <dgm:cxn modelId="{17E126EC-DF70-4ADE-A0BC-1275D8607434}" type="presParOf" srcId="{6C1186B5-1850-489B-AC1B-9E27040E6452}" destId="{14F116BA-A686-41E7-8DF2-2E71DE4C30BD}" srcOrd="2" destOrd="0" presId="urn:microsoft.com/office/officeart/2005/8/layout/hList1"/>
    <dgm:cxn modelId="{1C02F194-93D4-44FC-ABBC-88001CE06A00}" type="presParOf" srcId="{14F116BA-A686-41E7-8DF2-2E71DE4C30BD}" destId="{E23A7C61-4EF0-4749-820E-6C08DA92702A}" srcOrd="0" destOrd="0" presId="urn:microsoft.com/office/officeart/2005/8/layout/hList1"/>
    <dgm:cxn modelId="{98C69717-0D2A-4B80-95B5-CDB789BF1238}" type="presParOf" srcId="{14F116BA-A686-41E7-8DF2-2E71DE4C30BD}" destId="{1D3878B0-E5CC-4141-9CC8-68E6C4298995}" srcOrd="1" destOrd="0" presId="urn:microsoft.com/office/officeart/2005/8/layout/hList1"/>
    <dgm:cxn modelId="{023FC36D-FEF8-436E-ACF9-D785CE303EFF}" type="presParOf" srcId="{6C1186B5-1850-489B-AC1B-9E27040E6452}" destId="{385D5511-0A93-4CC6-A37C-0B5A30CD536B}" srcOrd="3" destOrd="0" presId="urn:microsoft.com/office/officeart/2005/8/layout/hList1"/>
    <dgm:cxn modelId="{D5F9C177-B8F8-4315-A326-249881A0BD94}" type="presParOf" srcId="{6C1186B5-1850-489B-AC1B-9E27040E6452}" destId="{0AD9A7F5-7C1C-4F26-B44D-9D5516DF2D8C}" srcOrd="4" destOrd="0" presId="urn:microsoft.com/office/officeart/2005/8/layout/hList1"/>
    <dgm:cxn modelId="{C8857F31-2019-4B19-9690-B685415E9C87}" type="presParOf" srcId="{0AD9A7F5-7C1C-4F26-B44D-9D5516DF2D8C}" destId="{A5B5A1AD-C5D8-4C18-81CD-169A1771419A}" srcOrd="0" destOrd="0" presId="urn:microsoft.com/office/officeart/2005/8/layout/hList1"/>
    <dgm:cxn modelId="{7C13EB26-9ED5-4943-8D9B-374AB31C7EAE}" type="presParOf" srcId="{0AD9A7F5-7C1C-4F26-B44D-9D5516DF2D8C}" destId="{819AA166-E7E5-4816-B273-AC90146A8FFE}" srcOrd="1" destOrd="0" presId="urn:microsoft.com/office/officeart/2005/8/layout/h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F1CEB9-782D-42D5-9144-884FD916D0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9D599-0EBE-4D88-9F60-DD26948B9B42}">
      <dgm:prSet phldrT="[Text]"/>
      <dgm:spPr/>
      <dgm:t>
        <a:bodyPr/>
        <a:lstStyle/>
        <a:p>
          <a:r>
            <a:rPr lang="en-US" dirty="0" smtClean="0"/>
            <a:t>Onset &lt;15 yrs</a:t>
          </a:r>
          <a:endParaRPr lang="en-US" dirty="0"/>
        </a:p>
      </dgm:t>
    </dgm:pt>
    <dgm:pt modelId="{6A46B2A0-21BF-49C4-812A-1582C7D1CC06}" type="parTrans" cxnId="{F04C6D99-A049-44A9-86AB-293F82D1BC91}">
      <dgm:prSet/>
      <dgm:spPr/>
      <dgm:t>
        <a:bodyPr/>
        <a:lstStyle/>
        <a:p>
          <a:endParaRPr lang="en-US"/>
        </a:p>
      </dgm:t>
    </dgm:pt>
    <dgm:pt modelId="{FA1C3E23-EFD2-4F25-9D0B-FBD19AD9AE63}" type="sibTrans" cxnId="{F04C6D99-A049-44A9-86AB-293F82D1BC91}">
      <dgm:prSet/>
      <dgm:spPr/>
      <dgm:t>
        <a:bodyPr/>
        <a:lstStyle/>
        <a:p>
          <a:endParaRPr lang="en-US"/>
        </a:p>
      </dgm:t>
    </dgm:pt>
    <dgm:pt modelId="{4F3E8428-19CD-420B-BD2A-1D806E7352DC}">
      <dgm:prSet phldrT="[Text]"/>
      <dgm:spPr/>
      <dgm:t>
        <a:bodyPr/>
        <a:lstStyle/>
        <a:p>
          <a:r>
            <a:rPr lang="en-US" dirty="0" smtClean="0"/>
            <a:t>ARSACS</a:t>
          </a:r>
          <a:endParaRPr lang="en-US" dirty="0"/>
        </a:p>
      </dgm:t>
    </dgm:pt>
    <dgm:pt modelId="{394B8B15-30D8-4315-B2A1-C899E4CC6F02}" type="parTrans" cxnId="{3579ABA4-39CD-4A99-A16A-2C81BC48B9E1}">
      <dgm:prSet/>
      <dgm:spPr/>
      <dgm:t>
        <a:bodyPr/>
        <a:lstStyle/>
        <a:p>
          <a:endParaRPr lang="en-US"/>
        </a:p>
      </dgm:t>
    </dgm:pt>
    <dgm:pt modelId="{79BBF332-4B92-4838-8313-EBA30BC32EAF}" type="sibTrans" cxnId="{3579ABA4-39CD-4A99-A16A-2C81BC48B9E1}">
      <dgm:prSet/>
      <dgm:spPr/>
      <dgm:t>
        <a:bodyPr/>
        <a:lstStyle/>
        <a:p>
          <a:endParaRPr lang="en-US"/>
        </a:p>
      </dgm:t>
    </dgm:pt>
    <dgm:pt modelId="{6BC01AA5-3B7B-4391-9CC1-74BEC587308C}">
      <dgm:prSet phldrT="[Text]"/>
      <dgm:spPr/>
      <dgm:t>
        <a:bodyPr/>
        <a:lstStyle/>
        <a:p>
          <a:r>
            <a:rPr lang="en-US" dirty="0" smtClean="0"/>
            <a:t>Onset &gt; 25 yrs</a:t>
          </a:r>
          <a:endParaRPr lang="en-US" dirty="0"/>
        </a:p>
      </dgm:t>
    </dgm:pt>
    <dgm:pt modelId="{923E2ADD-B234-422E-8DFD-34B8D49BC121}" type="parTrans" cxnId="{630B207B-240F-4C99-8B01-15E4BC8D2624}">
      <dgm:prSet/>
      <dgm:spPr/>
      <dgm:t>
        <a:bodyPr/>
        <a:lstStyle/>
        <a:p>
          <a:endParaRPr lang="en-US"/>
        </a:p>
      </dgm:t>
    </dgm:pt>
    <dgm:pt modelId="{320C0777-2B7D-441B-887C-03A21EE5C4C3}" type="sibTrans" cxnId="{630B207B-240F-4C99-8B01-15E4BC8D2624}">
      <dgm:prSet/>
      <dgm:spPr/>
      <dgm:t>
        <a:bodyPr/>
        <a:lstStyle/>
        <a:p>
          <a:endParaRPr lang="en-US"/>
        </a:p>
      </dgm:t>
    </dgm:pt>
    <dgm:pt modelId="{19518053-B1B6-415E-9D4B-9CECABB0A664}">
      <dgm:prSet phldrT="[Text]"/>
      <dgm:spPr/>
      <dgm:t>
        <a:bodyPr/>
        <a:lstStyle/>
        <a:p>
          <a:r>
            <a:rPr lang="en-US" dirty="0" smtClean="0"/>
            <a:t>LOFA</a:t>
          </a:r>
          <a:endParaRPr lang="en-US" dirty="0"/>
        </a:p>
      </dgm:t>
    </dgm:pt>
    <dgm:pt modelId="{74CBA891-F87A-41D6-8F24-9B274AE6A42E}" type="parTrans" cxnId="{D70630B4-ABD8-4ED0-83D9-7082AD4F3B26}">
      <dgm:prSet/>
      <dgm:spPr/>
      <dgm:t>
        <a:bodyPr/>
        <a:lstStyle/>
        <a:p>
          <a:endParaRPr lang="en-US"/>
        </a:p>
      </dgm:t>
    </dgm:pt>
    <dgm:pt modelId="{34EBBA2D-7393-486A-8462-965C55B26B36}" type="sibTrans" cxnId="{D70630B4-ABD8-4ED0-83D9-7082AD4F3B26}">
      <dgm:prSet/>
      <dgm:spPr/>
      <dgm:t>
        <a:bodyPr/>
        <a:lstStyle/>
        <a:p>
          <a:endParaRPr lang="en-US"/>
        </a:p>
      </dgm:t>
    </dgm:pt>
    <dgm:pt modelId="{33C30AC2-4CC6-4113-A5A6-846B59CDC6E9}">
      <dgm:prSet phldrT="[Text]" custT="1"/>
      <dgm:spPr/>
      <dgm:t>
        <a:bodyPr/>
        <a:lstStyle/>
        <a:p>
          <a:r>
            <a:rPr lang="en-US" sz="2400" dirty="0" smtClean="0"/>
            <a:t>SCA 3</a:t>
          </a:r>
        </a:p>
        <a:p>
          <a:r>
            <a:rPr lang="en-US" sz="2400" dirty="0" smtClean="0"/>
            <a:t>AOAD</a:t>
          </a:r>
          <a:endParaRPr lang="en-US" sz="2400" dirty="0"/>
        </a:p>
      </dgm:t>
    </dgm:pt>
    <dgm:pt modelId="{623AA703-D9BA-4EF0-BE13-20432D5CFA9E}" type="parTrans" cxnId="{305F2543-D9D3-4222-918A-9C45F7CB735B}">
      <dgm:prSet/>
      <dgm:spPr/>
      <dgm:t>
        <a:bodyPr/>
        <a:lstStyle/>
        <a:p>
          <a:endParaRPr lang="en-US"/>
        </a:p>
      </dgm:t>
    </dgm:pt>
    <dgm:pt modelId="{E19DC5C4-A45E-4B68-8BCE-B99777986603}" type="sibTrans" cxnId="{305F2543-D9D3-4222-918A-9C45F7CB735B}">
      <dgm:prSet/>
      <dgm:spPr/>
      <dgm:t>
        <a:bodyPr/>
        <a:lstStyle/>
        <a:p>
          <a:endParaRPr lang="en-US"/>
        </a:p>
      </dgm:t>
    </dgm:pt>
    <dgm:pt modelId="{DF72982D-CC51-4B49-A4D7-0BCE60FE84A0}">
      <dgm:prSet/>
      <dgm:spPr/>
      <dgm:t>
        <a:bodyPr/>
        <a:lstStyle/>
        <a:p>
          <a:r>
            <a:rPr lang="en-US" smtClean="0"/>
            <a:t>SPG 7</a:t>
          </a:r>
          <a:endParaRPr lang="en-US" dirty="0"/>
        </a:p>
      </dgm:t>
    </dgm:pt>
    <dgm:pt modelId="{2CFEC5A4-3F23-4D20-9891-EA14A91142F6}" type="parTrans" cxnId="{30887748-DD0A-4374-A02F-76C8D79438F0}">
      <dgm:prSet/>
      <dgm:spPr/>
      <dgm:t>
        <a:bodyPr/>
        <a:lstStyle/>
        <a:p>
          <a:endParaRPr lang="en-US"/>
        </a:p>
      </dgm:t>
    </dgm:pt>
    <dgm:pt modelId="{2A12DF4C-7497-46FC-8230-EF1CD38A4B05}" type="sibTrans" cxnId="{30887748-DD0A-4374-A02F-76C8D79438F0}">
      <dgm:prSet/>
      <dgm:spPr/>
      <dgm:t>
        <a:bodyPr/>
        <a:lstStyle/>
        <a:p>
          <a:endParaRPr lang="en-US"/>
        </a:p>
      </dgm:t>
    </dgm:pt>
    <dgm:pt modelId="{F05902C3-43D9-4548-8140-199167EA4676}" type="pres">
      <dgm:prSet presAssocID="{F4F1CEB9-782D-42D5-9144-884FD916D0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5FED52-F8B1-480D-BEE6-9587E723E7E6}" type="pres">
      <dgm:prSet presAssocID="{1F29D599-0EBE-4D88-9F60-DD26948B9B42}" presName="root" presStyleCnt="0"/>
      <dgm:spPr/>
    </dgm:pt>
    <dgm:pt modelId="{880DF0D2-3522-4C82-BBDD-B8514F88444B}" type="pres">
      <dgm:prSet presAssocID="{1F29D599-0EBE-4D88-9F60-DD26948B9B42}" presName="rootComposite" presStyleCnt="0"/>
      <dgm:spPr/>
    </dgm:pt>
    <dgm:pt modelId="{41A50D14-FCAE-4B3D-B4C5-F29585887B04}" type="pres">
      <dgm:prSet presAssocID="{1F29D599-0EBE-4D88-9F60-DD26948B9B42}" presName="rootText" presStyleLbl="node1" presStyleIdx="0" presStyleCnt="2"/>
      <dgm:spPr/>
      <dgm:t>
        <a:bodyPr/>
        <a:lstStyle/>
        <a:p>
          <a:endParaRPr lang="en-US"/>
        </a:p>
      </dgm:t>
    </dgm:pt>
    <dgm:pt modelId="{D9E2B857-DBDB-487F-92F8-ED9D5A9EB7BE}" type="pres">
      <dgm:prSet presAssocID="{1F29D599-0EBE-4D88-9F60-DD26948B9B42}" presName="rootConnector" presStyleLbl="node1" presStyleIdx="0" presStyleCnt="2"/>
      <dgm:spPr/>
      <dgm:t>
        <a:bodyPr/>
        <a:lstStyle/>
        <a:p>
          <a:endParaRPr lang="en-US"/>
        </a:p>
      </dgm:t>
    </dgm:pt>
    <dgm:pt modelId="{39E3C95E-3F0B-4E97-8030-8BFA44D28117}" type="pres">
      <dgm:prSet presAssocID="{1F29D599-0EBE-4D88-9F60-DD26948B9B42}" presName="childShape" presStyleCnt="0"/>
      <dgm:spPr/>
    </dgm:pt>
    <dgm:pt modelId="{BE77F878-B224-4F75-99FF-655EBAD392C6}" type="pres">
      <dgm:prSet presAssocID="{394B8B15-30D8-4315-B2A1-C899E4CC6F0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E0E18CC-B191-4D3F-9DFB-BE6BCAC31039}" type="pres">
      <dgm:prSet presAssocID="{4F3E8428-19CD-420B-BD2A-1D806E7352D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ED111-22C6-492E-BD93-FA3127A385AF}" type="pres">
      <dgm:prSet presAssocID="{6BC01AA5-3B7B-4391-9CC1-74BEC587308C}" presName="root" presStyleCnt="0"/>
      <dgm:spPr/>
    </dgm:pt>
    <dgm:pt modelId="{4EBFBB7F-EC6C-4094-93C5-B280C9080DB6}" type="pres">
      <dgm:prSet presAssocID="{6BC01AA5-3B7B-4391-9CC1-74BEC587308C}" presName="rootComposite" presStyleCnt="0"/>
      <dgm:spPr/>
    </dgm:pt>
    <dgm:pt modelId="{26B62689-E719-4B38-9511-257E98DF76EA}" type="pres">
      <dgm:prSet presAssocID="{6BC01AA5-3B7B-4391-9CC1-74BEC587308C}" presName="rootText" presStyleLbl="node1" presStyleIdx="1" presStyleCnt="2"/>
      <dgm:spPr/>
      <dgm:t>
        <a:bodyPr/>
        <a:lstStyle/>
        <a:p>
          <a:endParaRPr lang="en-US"/>
        </a:p>
      </dgm:t>
    </dgm:pt>
    <dgm:pt modelId="{C127B681-E392-48BB-B7B7-15C8DE6EA05A}" type="pres">
      <dgm:prSet presAssocID="{6BC01AA5-3B7B-4391-9CC1-74BEC587308C}" presName="rootConnector" presStyleLbl="node1" presStyleIdx="1" presStyleCnt="2"/>
      <dgm:spPr/>
      <dgm:t>
        <a:bodyPr/>
        <a:lstStyle/>
        <a:p>
          <a:endParaRPr lang="en-US"/>
        </a:p>
      </dgm:t>
    </dgm:pt>
    <dgm:pt modelId="{3DE01D90-E94B-49E6-8729-63CC0B85E1B4}" type="pres">
      <dgm:prSet presAssocID="{6BC01AA5-3B7B-4391-9CC1-74BEC587308C}" presName="childShape" presStyleCnt="0"/>
      <dgm:spPr/>
    </dgm:pt>
    <dgm:pt modelId="{EA4E5794-FD07-401A-8F52-3664882EAA11}" type="pres">
      <dgm:prSet presAssocID="{74CBA891-F87A-41D6-8F24-9B274AE6A42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D38F9D02-CD61-429D-B0B7-04D31A492CFE}" type="pres">
      <dgm:prSet presAssocID="{19518053-B1B6-415E-9D4B-9CECABB0A66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B2E9F-F61D-4216-8AB5-16E66061F93E}" type="pres">
      <dgm:prSet presAssocID="{2CFEC5A4-3F23-4D20-9891-EA14A91142F6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2683945-7F01-457C-9024-5BF45B99B9B0}" type="pres">
      <dgm:prSet presAssocID="{DF72982D-CC51-4B49-A4D7-0BCE60FE84A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EA8ED-5CE5-4278-B51C-7E392D0AFF0E}" type="pres">
      <dgm:prSet presAssocID="{623AA703-D9BA-4EF0-BE13-20432D5CFA9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379C975-F427-45BD-9DFF-827EBDB3F6A8}" type="pres">
      <dgm:prSet presAssocID="{33C30AC2-4CC6-4113-A5A6-846B59CDC6E9}" presName="childText" presStyleLbl="bgAcc1" presStyleIdx="3" presStyleCnt="4" custLinFactNeighborX="-3946" custLinFactNeighborY="-8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3AB67-254E-4D89-AECA-4656E0097738}" type="presOf" srcId="{2CFEC5A4-3F23-4D20-9891-EA14A91142F6}" destId="{6EEB2E9F-F61D-4216-8AB5-16E66061F93E}" srcOrd="0" destOrd="0" presId="urn:microsoft.com/office/officeart/2005/8/layout/hierarchy3"/>
    <dgm:cxn modelId="{305F2543-D9D3-4222-918A-9C45F7CB735B}" srcId="{6BC01AA5-3B7B-4391-9CC1-74BEC587308C}" destId="{33C30AC2-4CC6-4113-A5A6-846B59CDC6E9}" srcOrd="2" destOrd="0" parTransId="{623AA703-D9BA-4EF0-BE13-20432D5CFA9E}" sibTransId="{E19DC5C4-A45E-4B68-8BCE-B99777986603}"/>
    <dgm:cxn modelId="{A246FBF7-DADF-4647-A528-42C6CA0729EA}" type="presOf" srcId="{394B8B15-30D8-4315-B2A1-C899E4CC6F02}" destId="{BE77F878-B224-4F75-99FF-655EBAD392C6}" srcOrd="0" destOrd="0" presId="urn:microsoft.com/office/officeart/2005/8/layout/hierarchy3"/>
    <dgm:cxn modelId="{966E437C-C874-4F21-A30E-576F4B48C1A4}" type="presOf" srcId="{1F29D599-0EBE-4D88-9F60-DD26948B9B42}" destId="{41A50D14-FCAE-4B3D-B4C5-F29585887B04}" srcOrd="0" destOrd="0" presId="urn:microsoft.com/office/officeart/2005/8/layout/hierarchy3"/>
    <dgm:cxn modelId="{30887748-DD0A-4374-A02F-76C8D79438F0}" srcId="{6BC01AA5-3B7B-4391-9CC1-74BEC587308C}" destId="{DF72982D-CC51-4B49-A4D7-0BCE60FE84A0}" srcOrd="1" destOrd="0" parTransId="{2CFEC5A4-3F23-4D20-9891-EA14A91142F6}" sibTransId="{2A12DF4C-7497-46FC-8230-EF1CD38A4B05}"/>
    <dgm:cxn modelId="{630B207B-240F-4C99-8B01-15E4BC8D2624}" srcId="{F4F1CEB9-782D-42D5-9144-884FD916D0A2}" destId="{6BC01AA5-3B7B-4391-9CC1-74BEC587308C}" srcOrd="1" destOrd="0" parTransId="{923E2ADD-B234-422E-8DFD-34B8D49BC121}" sibTransId="{320C0777-2B7D-441B-887C-03A21EE5C4C3}"/>
    <dgm:cxn modelId="{1761CE8F-1F0B-4DE3-B00A-98C8EFAD8736}" type="presOf" srcId="{4F3E8428-19CD-420B-BD2A-1D806E7352DC}" destId="{0E0E18CC-B191-4D3F-9DFB-BE6BCAC31039}" srcOrd="0" destOrd="0" presId="urn:microsoft.com/office/officeart/2005/8/layout/hierarchy3"/>
    <dgm:cxn modelId="{E4CDC373-C500-4127-8079-6A2CF6E85A35}" type="presOf" srcId="{6BC01AA5-3B7B-4391-9CC1-74BEC587308C}" destId="{26B62689-E719-4B38-9511-257E98DF76EA}" srcOrd="0" destOrd="0" presId="urn:microsoft.com/office/officeart/2005/8/layout/hierarchy3"/>
    <dgm:cxn modelId="{F04C6D99-A049-44A9-86AB-293F82D1BC91}" srcId="{F4F1CEB9-782D-42D5-9144-884FD916D0A2}" destId="{1F29D599-0EBE-4D88-9F60-DD26948B9B42}" srcOrd="0" destOrd="0" parTransId="{6A46B2A0-21BF-49C4-812A-1582C7D1CC06}" sibTransId="{FA1C3E23-EFD2-4F25-9D0B-FBD19AD9AE63}"/>
    <dgm:cxn modelId="{6F3FB7C4-836F-4734-B770-09E35944CBFD}" type="presOf" srcId="{DF72982D-CC51-4B49-A4D7-0BCE60FE84A0}" destId="{D2683945-7F01-457C-9024-5BF45B99B9B0}" srcOrd="0" destOrd="0" presId="urn:microsoft.com/office/officeart/2005/8/layout/hierarchy3"/>
    <dgm:cxn modelId="{3579ABA4-39CD-4A99-A16A-2C81BC48B9E1}" srcId="{1F29D599-0EBE-4D88-9F60-DD26948B9B42}" destId="{4F3E8428-19CD-420B-BD2A-1D806E7352DC}" srcOrd="0" destOrd="0" parTransId="{394B8B15-30D8-4315-B2A1-C899E4CC6F02}" sibTransId="{79BBF332-4B92-4838-8313-EBA30BC32EAF}"/>
    <dgm:cxn modelId="{D1480CB7-74C7-4542-A9CE-C3249E324AAC}" type="presOf" srcId="{623AA703-D9BA-4EF0-BE13-20432D5CFA9E}" destId="{DA3EA8ED-5CE5-4278-B51C-7E392D0AFF0E}" srcOrd="0" destOrd="0" presId="urn:microsoft.com/office/officeart/2005/8/layout/hierarchy3"/>
    <dgm:cxn modelId="{36940D11-4A6C-4FE5-B45A-26D50F6EE314}" type="presOf" srcId="{19518053-B1B6-415E-9D4B-9CECABB0A664}" destId="{D38F9D02-CD61-429D-B0B7-04D31A492CFE}" srcOrd="0" destOrd="0" presId="urn:microsoft.com/office/officeart/2005/8/layout/hierarchy3"/>
    <dgm:cxn modelId="{D70630B4-ABD8-4ED0-83D9-7082AD4F3B26}" srcId="{6BC01AA5-3B7B-4391-9CC1-74BEC587308C}" destId="{19518053-B1B6-415E-9D4B-9CECABB0A664}" srcOrd="0" destOrd="0" parTransId="{74CBA891-F87A-41D6-8F24-9B274AE6A42E}" sibTransId="{34EBBA2D-7393-486A-8462-965C55B26B36}"/>
    <dgm:cxn modelId="{4297B209-CCE5-4ACE-958B-155007226ECA}" type="presOf" srcId="{74CBA891-F87A-41D6-8F24-9B274AE6A42E}" destId="{EA4E5794-FD07-401A-8F52-3664882EAA11}" srcOrd="0" destOrd="0" presId="urn:microsoft.com/office/officeart/2005/8/layout/hierarchy3"/>
    <dgm:cxn modelId="{5028B4A8-B731-4C8E-851E-D7769ADC7467}" type="presOf" srcId="{1F29D599-0EBE-4D88-9F60-DD26948B9B42}" destId="{D9E2B857-DBDB-487F-92F8-ED9D5A9EB7BE}" srcOrd="1" destOrd="0" presId="urn:microsoft.com/office/officeart/2005/8/layout/hierarchy3"/>
    <dgm:cxn modelId="{192EF012-8D23-4AC3-9ED4-843A2177712C}" type="presOf" srcId="{33C30AC2-4CC6-4113-A5A6-846B59CDC6E9}" destId="{A379C975-F427-45BD-9DFF-827EBDB3F6A8}" srcOrd="0" destOrd="0" presId="urn:microsoft.com/office/officeart/2005/8/layout/hierarchy3"/>
    <dgm:cxn modelId="{3DEC328A-8756-4589-B3FA-25F9080401B5}" type="presOf" srcId="{F4F1CEB9-782D-42D5-9144-884FD916D0A2}" destId="{F05902C3-43D9-4548-8140-199167EA4676}" srcOrd="0" destOrd="0" presId="urn:microsoft.com/office/officeart/2005/8/layout/hierarchy3"/>
    <dgm:cxn modelId="{C574078E-A97A-4815-883E-D15BA5CB442F}" type="presOf" srcId="{6BC01AA5-3B7B-4391-9CC1-74BEC587308C}" destId="{C127B681-E392-48BB-B7B7-15C8DE6EA05A}" srcOrd="1" destOrd="0" presId="urn:microsoft.com/office/officeart/2005/8/layout/hierarchy3"/>
    <dgm:cxn modelId="{B88FA309-BE02-4FB9-BBA0-14F2C7D93907}" type="presParOf" srcId="{F05902C3-43D9-4548-8140-199167EA4676}" destId="{795FED52-F8B1-480D-BEE6-9587E723E7E6}" srcOrd="0" destOrd="0" presId="urn:microsoft.com/office/officeart/2005/8/layout/hierarchy3"/>
    <dgm:cxn modelId="{891BE11E-509F-42FE-81EF-3715F6E9796C}" type="presParOf" srcId="{795FED52-F8B1-480D-BEE6-9587E723E7E6}" destId="{880DF0D2-3522-4C82-BBDD-B8514F88444B}" srcOrd="0" destOrd="0" presId="urn:microsoft.com/office/officeart/2005/8/layout/hierarchy3"/>
    <dgm:cxn modelId="{15C321B1-536E-419D-975F-F34723664E36}" type="presParOf" srcId="{880DF0D2-3522-4C82-BBDD-B8514F88444B}" destId="{41A50D14-FCAE-4B3D-B4C5-F29585887B04}" srcOrd="0" destOrd="0" presId="urn:microsoft.com/office/officeart/2005/8/layout/hierarchy3"/>
    <dgm:cxn modelId="{F4EB5EAA-3B25-4158-9370-04A899F346F9}" type="presParOf" srcId="{880DF0D2-3522-4C82-BBDD-B8514F88444B}" destId="{D9E2B857-DBDB-487F-92F8-ED9D5A9EB7BE}" srcOrd="1" destOrd="0" presId="urn:microsoft.com/office/officeart/2005/8/layout/hierarchy3"/>
    <dgm:cxn modelId="{88C4A309-A242-483A-8F7B-ADA829FFEB5F}" type="presParOf" srcId="{795FED52-F8B1-480D-BEE6-9587E723E7E6}" destId="{39E3C95E-3F0B-4E97-8030-8BFA44D28117}" srcOrd="1" destOrd="0" presId="urn:microsoft.com/office/officeart/2005/8/layout/hierarchy3"/>
    <dgm:cxn modelId="{30B53842-6FCD-463E-814E-8BF79F14EC98}" type="presParOf" srcId="{39E3C95E-3F0B-4E97-8030-8BFA44D28117}" destId="{BE77F878-B224-4F75-99FF-655EBAD392C6}" srcOrd="0" destOrd="0" presId="urn:microsoft.com/office/officeart/2005/8/layout/hierarchy3"/>
    <dgm:cxn modelId="{E827AA66-EF75-4CEF-BE37-5155DCBD4DE3}" type="presParOf" srcId="{39E3C95E-3F0B-4E97-8030-8BFA44D28117}" destId="{0E0E18CC-B191-4D3F-9DFB-BE6BCAC31039}" srcOrd="1" destOrd="0" presId="urn:microsoft.com/office/officeart/2005/8/layout/hierarchy3"/>
    <dgm:cxn modelId="{F2CFA914-492D-4044-8836-2C2634270C58}" type="presParOf" srcId="{F05902C3-43D9-4548-8140-199167EA4676}" destId="{7EBED111-22C6-492E-BD93-FA3127A385AF}" srcOrd="1" destOrd="0" presId="urn:microsoft.com/office/officeart/2005/8/layout/hierarchy3"/>
    <dgm:cxn modelId="{6B3C40AD-F568-44BB-A0B4-63D9B7591C76}" type="presParOf" srcId="{7EBED111-22C6-492E-BD93-FA3127A385AF}" destId="{4EBFBB7F-EC6C-4094-93C5-B280C9080DB6}" srcOrd="0" destOrd="0" presId="urn:microsoft.com/office/officeart/2005/8/layout/hierarchy3"/>
    <dgm:cxn modelId="{B1F74F11-FF72-49B8-B51A-FBE0CF320699}" type="presParOf" srcId="{4EBFBB7F-EC6C-4094-93C5-B280C9080DB6}" destId="{26B62689-E719-4B38-9511-257E98DF76EA}" srcOrd="0" destOrd="0" presId="urn:microsoft.com/office/officeart/2005/8/layout/hierarchy3"/>
    <dgm:cxn modelId="{3F5B144E-A084-47A4-BE9C-8148A362A5C3}" type="presParOf" srcId="{4EBFBB7F-EC6C-4094-93C5-B280C9080DB6}" destId="{C127B681-E392-48BB-B7B7-15C8DE6EA05A}" srcOrd="1" destOrd="0" presId="urn:microsoft.com/office/officeart/2005/8/layout/hierarchy3"/>
    <dgm:cxn modelId="{C0B1D339-C803-425C-95F8-5461E91BCA83}" type="presParOf" srcId="{7EBED111-22C6-492E-BD93-FA3127A385AF}" destId="{3DE01D90-E94B-49E6-8729-63CC0B85E1B4}" srcOrd="1" destOrd="0" presId="urn:microsoft.com/office/officeart/2005/8/layout/hierarchy3"/>
    <dgm:cxn modelId="{3883D0ED-8C7A-4CDA-BAEA-DDCFD9D17163}" type="presParOf" srcId="{3DE01D90-E94B-49E6-8729-63CC0B85E1B4}" destId="{EA4E5794-FD07-401A-8F52-3664882EAA11}" srcOrd="0" destOrd="0" presId="urn:microsoft.com/office/officeart/2005/8/layout/hierarchy3"/>
    <dgm:cxn modelId="{09742899-4F75-45FB-A745-CDD6B92CC593}" type="presParOf" srcId="{3DE01D90-E94B-49E6-8729-63CC0B85E1B4}" destId="{D38F9D02-CD61-429D-B0B7-04D31A492CFE}" srcOrd="1" destOrd="0" presId="urn:microsoft.com/office/officeart/2005/8/layout/hierarchy3"/>
    <dgm:cxn modelId="{3E5C50B2-44CB-4377-BC5F-BF1062198AAF}" type="presParOf" srcId="{3DE01D90-E94B-49E6-8729-63CC0B85E1B4}" destId="{6EEB2E9F-F61D-4216-8AB5-16E66061F93E}" srcOrd="2" destOrd="0" presId="urn:microsoft.com/office/officeart/2005/8/layout/hierarchy3"/>
    <dgm:cxn modelId="{54962BA8-3146-4E4D-BBB5-D98B66B26FA6}" type="presParOf" srcId="{3DE01D90-E94B-49E6-8729-63CC0B85E1B4}" destId="{D2683945-7F01-457C-9024-5BF45B99B9B0}" srcOrd="3" destOrd="0" presId="urn:microsoft.com/office/officeart/2005/8/layout/hierarchy3"/>
    <dgm:cxn modelId="{657762A9-CA5B-4D0D-9C4C-F569BBDF38A9}" type="presParOf" srcId="{3DE01D90-E94B-49E6-8729-63CC0B85E1B4}" destId="{DA3EA8ED-5CE5-4278-B51C-7E392D0AFF0E}" srcOrd="4" destOrd="0" presId="urn:microsoft.com/office/officeart/2005/8/layout/hierarchy3"/>
    <dgm:cxn modelId="{CA9C7E5A-C970-46F5-BD83-C6F2F1964CD4}" type="presParOf" srcId="{3DE01D90-E94B-49E6-8729-63CC0B85E1B4}" destId="{A379C975-F427-45BD-9DFF-827EBDB3F6A8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2663D-0AE3-4327-BE13-857261088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13A8B-C648-47D5-B4E5-949B94B788AC}">
      <dgm:prSet/>
      <dgm:spPr/>
      <dgm:t>
        <a:bodyPr/>
        <a:lstStyle/>
        <a:p>
          <a:pPr rtl="0"/>
          <a:r>
            <a:rPr lang="en-US" dirty="0" smtClean="0"/>
            <a:t>1. </a:t>
          </a:r>
          <a:r>
            <a:rPr lang="en-US" dirty="0" err="1" smtClean="0"/>
            <a:t>Autosomal</a:t>
          </a:r>
          <a:r>
            <a:rPr lang="en-US" dirty="0" smtClean="0"/>
            <a:t> recessive ataxia of Charlevoix-Saguenay</a:t>
          </a:r>
          <a:endParaRPr lang="en-US" dirty="0"/>
        </a:p>
      </dgm:t>
    </dgm:pt>
    <dgm:pt modelId="{D908A819-DE39-4C1E-9A30-AD4DDED19FEB}" type="parTrans" cxnId="{2DF5838B-F546-4161-83C6-C5154DC60B35}">
      <dgm:prSet/>
      <dgm:spPr/>
      <dgm:t>
        <a:bodyPr/>
        <a:lstStyle/>
        <a:p>
          <a:endParaRPr lang="en-US"/>
        </a:p>
      </dgm:t>
    </dgm:pt>
    <dgm:pt modelId="{01D4EAC5-66AD-43A8-AC9C-DC628B833BDF}" type="sibTrans" cxnId="{2DF5838B-F546-4161-83C6-C5154DC60B35}">
      <dgm:prSet/>
      <dgm:spPr/>
      <dgm:t>
        <a:bodyPr/>
        <a:lstStyle/>
        <a:p>
          <a:endParaRPr lang="en-US"/>
        </a:p>
      </dgm:t>
    </dgm:pt>
    <dgm:pt modelId="{7AD07FFB-FCE3-41C4-B0B6-F419FB5EE660}">
      <dgm:prSet/>
      <dgm:spPr/>
      <dgm:t>
        <a:bodyPr/>
        <a:lstStyle/>
        <a:p>
          <a:pPr rtl="0"/>
          <a:r>
            <a:rPr lang="en-US" dirty="0" smtClean="0"/>
            <a:t>2. Late-onset </a:t>
          </a:r>
          <a:r>
            <a:rPr lang="en-US" dirty="0" err="1" smtClean="0"/>
            <a:t>Friedreich</a:t>
          </a:r>
          <a:r>
            <a:rPr lang="en-US" dirty="0" smtClean="0"/>
            <a:t> ataxia</a:t>
          </a:r>
          <a:endParaRPr lang="en-US" dirty="0"/>
        </a:p>
      </dgm:t>
    </dgm:pt>
    <dgm:pt modelId="{81D95258-5279-4638-A66C-E77DED56DD8A}" type="parTrans" cxnId="{DAFBA81D-38B1-4F6B-96BE-1AFA3D2B0152}">
      <dgm:prSet/>
      <dgm:spPr/>
      <dgm:t>
        <a:bodyPr/>
        <a:lstStyle/>
        <a:p>
          <a:endParaRPr lang="en-US"/>
        </a:p>
      </dgm:t>
    </dgm:pt>
    <dgm:pt modelId="{23F6F1C5-DD79-495C-9A7C-DEE53C394065}" type="sibTrans" cxnId="{DAFBA81D-38B1-4F6B-96BE-1AFA3D2B0152}">
      <dgm:prSet/>
      <dgm:spPr/>
      <dgm:t>
        <a:bodyPr/>
        <a:lstStyle/>
        <a:p>
          <a:endParaRPr lang="en-US"/>
        </a:p>
      </dgm:t>
    </dgm:pt>
    <dgm:pt modelId="{33264843-88C7-4526-9718-76CE5E52EA4B}">
      <dgm:prSet/>
      <dgm:spPr/>
      <dgm:t>
        <a:bodyPr/>
        <a:lstStyle/>
        <a:p>
          <a:pPr rtl="0"/>
          <a:r>
            <a:rPr lang="en-US" dirty="0" smtClean="0"/>
            <a:t>3. Hereditary spastic paraplegia type 7</a:t>
          </a:r>
          <a:endParaRPr lang="en-US" dirty="0"/>
        </a:p>
      </dgm:t>
    </dgm:pt>
    <dgm:pt modelId="{0567135C-2CA2-4B12-AFA7-202F24D928B4}" type="parTrans" cxnId="{3FF49498-9331-4C4F-8F2E-BCA9CE2242A5}">
      <dgm:prSet/>
      <dgm:spPr/>
      <dgm:t>
        <a:bodyPr/>
        <a:lstStyle/>
        <a:p>
          <a:endParaRPr lang="en-US"/>
        </a:p>
      </dgm:t>
    </dgm:pt>
    <dgm:pt modelId="{BD87EE95-C4FA-4B2E-AC4E-8D9525FF67AD}" type="sibTrans" cxnId="{3FF49498-9331-4C4F-8F2E-BCA9CE2242A5}">
      <dgm:prSet/>
      <dgm:spPr/>
      <dgm:t>
        <a:bodyPr/>
        <a:lstStyle/>
        <a:p>
          <a:endParaRPr lang="en-US"/>
        </a:p>
      </dgm:t>
    </dgm:pt>
    <dgm:pt modelId="{740E1A5F-986C-4B9A-BD44-63F7A1B0C560}">
      <dgm:prSet/>
      <dgm:spPr/>
      <dgm:t>
        <a:bodyPr/>
        <a:lstStyle/>
        <a:p>
          <a:pPr rtl="0"/>
          <a:r>
            <a:rPr lang="en-US" dirty="0" smtClean="0"/>
            <a:t>4. Adult-onset Alexander disease</a:t>
          </a:r>
          <a:endParaRPr lang="en-US" dirty="0"/>
        </a:p>
      </dgm:t>
    </dgm:pt>
    <dgm:pt modelId="{F109EC7B-5E0A-4F19-8797-FA5E311D7A4F}" type="parTrans" cxnId="{A6B250F2-32B2-4BDC-9678-9A43200D0691}">
      <dgm:prSet/>
      <dgm:spPr/>
      <dgm:t>
        <a:bodyPr/>
        <a:lstStyle/>
        <a:p>
          <a:endParaRPr lang="en-US"/>
        </a:p>
      </dgm:t>
    </dgm:pt>
    <dgm:pt modelId="{7670A2BD-EBA8-4E83-AEFD-3264E14F8293}" type="sibTrans" cxnId="{A6B250F2-32B2-4BDC-9678-9A43200D0691}">
      <dgm:prSet/>
      <dgm:spPr/>
      <dgm:t>
        <a:bodyPr/>
        <a:lstStyle/>
        <a:p>
          <a:endParaRPr lang="en-US"/>
        </a:p>
      </dgm:t>
    </dgm:pt>
    <dgm:pt modelId="{2A2FEA62-5529-4D42-9E40-C4ED5469552F}">
      <dgm:prSet/>
      <dgm:spPr/>
      <dgm:t>
        <a:bodyPr/>
        <a:lstStyle/>
        <a:p>
          <a:pPr rtl="0"/>
          <a:r>
            <a:rPr lang="es-ES" dirty="0" smtClean="0"/>
            <a:t>5. </a:t>
          </a:r>
          <a:r>
            <a:rPr lang="es-ES" dirty="0" err="1" smtClean="0"/>
            <a:t>Spinocerebellar</a:t>
          </a:r>
          <a:r>
            <a:rPr lang="es-ES" dirty="0" smtClean="0"/>
            <a:t> ataxia </a:t>
          </a:r>
          <a:r>
            <a:rPr lang="es-ES" dirty="0" err="1" smtClean="0"/>
            <a:t>type</a:t>
          </a:r>
          <a:r>
            <a:rPr lang="es-ES" dirty="0" smtClean="0"/>
            <a:t> 3 </a:t>
          </a:r>
          <a:endParaRPr lang="en-US" dirty="0"/>
        </a:p>
      </dgm:t>
    </dgm:pt>
    <dgm:pt modelId="{BAA0CFBC-0477-43CD-BC7F-CADFD0E0EFC0}" type="parTrans" cxnId="{1B19A00C-D8A9-4A9E-BC54-20DBCCC939A3}">
      <dgm:prSet/>
      <dgm:spPr/>
      <dgm:t>
        <a:bodyPr/>
        <a:lstStyle/>
        <a:p>
          <a:endParaRPr lang="en-US"/>
        </a:p>
      </dgm:t>
    </dgm:pt>
    <dgm:pt modelId="{DD4DE2DC-20DC-478B-9BE8-7B9421FC98EF}" type="sibTrans" cxnId="{1B19A00C-D8A9-4A9E-BC54-20DBCCC939A3}">
      <dgm:prSet/>
      <dgm:spPr/>
      <dgm:t>
        <a:bodyPr/>
        <a:lstStyle/>
        <a:p>
          <a:endParaRPr lang="en-US"/>
        </a:p>
      </dgm:t>
    </dgm:pt>
    <dgm:pt modelId="{F221270F-C845-4743-9E63-D19CD4D84949}">
      <dgm:prSet/>
      <dgm:spPr/>
      <dgm:t>
        <a:bodyPr/>
        <a:lstStyle/>
        <a:p>
          <a:pPr rtl="0"/>
          <a:r>
            <a:rPr lang="en-US" dirty="0" smtClean="0"/>
            <a:t>6. </a:t>
          </a:r>
          <a:r>
            <a:rPr lang="en-US" dirty="0" err="1" smtClean="0"/>
            <a:t>Cerebrotendinous</a:t>
          </a:r>
          <a:r>
            <a:rPr lang="en-US" dirty="0" smtClean="0"/>
            <a:t> </a:t>
          </a:r>
          <a:r>
            <a:rPr lang="en-US" dirty="0" err="1" smtClean="0"/>
            <a:t>xanthomatosis</a:t>
          </a:r>
          <a:endParaRPr lang="en-US" dirty="0"/>
        </a:p>
      </dgm:t>
    </dgm:pt>
    <dgm:pt modelId="{F15BEBE7-D35B-47AA-8A50-C5BD8D255AC7}" type="parTrans" cxnId="{9247F8D8-D804-4E5A-A6CA-A98D2D930D4B}">
      <dgm:prSet/>
      <dgm:spPr/>
      <dgm:t>
        <a:bodyPr/>
        <a:lstStyle/>
        <a:p>
          <a:endParaRPr lang="en-US"/>
        </a:p>
      </dgm:t>
    </dgm:pt>
    <dgm:pt modelId="{12D17786-828F-4AE3-B7F9-465DCE1D1303}" type="sibTrans" cxnId="{9247F8D8-D804-4E5A-A6CA-A98D2D930D4B}">
      <dgm:prSet/>
      <dgm:spPr/>
      <dgm:t>
        <a:bodyPr/>
        <a:lstStyle/>
        <a:p>
          <a:endParaRPr lang="en-US"/>
        </a:p>
      </dgm:t>
    </dgm:pt>
    <dgm:pt modelId="{C24C6623-E1A3-4685-ACE6-1B9FA032D740}">
      <dgm:prSet/>
      <dgm:spPr/>
      <dgm:t>
        <a:bodyPr/>
        <a:lstStyle/>
        <a:p>
          <a:pPr rtl="0"/>
          <a:r>
            <a:rPr lang="en-US" dirty="0" smtClean="0"/>
            <a:t>7. Fatty acid </a:t>
          </a:r>
          <a:r>
            <a:rPr lang="en-US" dirty="0" err="1" smtClean="0"/>
            <a:t>hydroxylase</a:t>
          </a:r>
          <a:r>
            <a:rPr lang="en-US" dirty="0" smtClean="0"/>
            <a:t>-associated </a:t>
          </a:r>
          <a:r>
            <a:rPr lang="en-US" dirty="0" err="1" smtClean="0"/>
            <a:t>neurodegeneration</a:t>
          </a:r>
          <a:endParaRPr lang="en-US" dirty="0"/>
        </a:p>
      </dgm:t>
    </dgm:pt>
    <dgm:pt modelId="{10EB3A95-9B61-4F7F-BAF6-860E5028203C}" type="parTrans" cxnId="{2934C856-6F11-4922-B6B5-460738323BAB}">
      <dgm:prSet/>
      <dgm:spPr/>
      <dgm:t>
        <a:bodyPr/>
        <a:lstStyle/>
        <a:p>
          <a:endParaRPr lang="en-US"/>
        </a:p>
      </dgm:t>
    </dgm:pt>
    <dgm:pt modelId="{4B38F738-D373-4EBB-99B8-BA8FF682E366}" type="sibTrans" cxnId="{2934C856-6F11-4922-B6B5-460738323BAB}">
      <dgm:prSet/>
      <dgm:spPr/>
      <dgm:t>
        <a:bodyPr/>
        <a:lstStyle/>
        <a:p>
          <a:endParaRPr lang="en-US"/>
        </a:p>
      </dgm:t>
    </dgm:pt>
    <dgm:pt modelId="{0015AEC2-B944-4924-8169-2AF79B9B7694}" type="pres">
      <dgm:prSet presAssocID="{3FB2663D-0AE3-4327-BE13-857261088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FDB43-79E6-4F90-AAA9-93BC2C0BAB78}" type="pres">
      <dgm:prSet presAssocID="{2FB13A8B-C648-47D5-B4E5-949B94B788A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EA361-655E-4C27-BCFD-0B4143C1FF40}" type="pres">
      <dgm:prSet presAssocID="{01D4EAC5-66AD-43A8-AC9C-DC628B833BDF}" presName="spacer" presStyleCnt="0"/>
      <dgm:spPr/>
    </dgm:pt>
    <dgm:pt modelId="{642AB8B2-F550-476F-93CB-3148B92CF6FD}" type="pres">
      <dgm:prSet presAssocID="{7AD07FFB-FCE3-41C4-B0B6-F419FB5EE66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6839-B433-42D1-93ED-FB60570942B3}" type="pres">
      <dgm:prSet presAssocID="{23F6F1C5-DD79-495C-9A7C-DEE53C394065}" presName="spacer" presStyleCnt="0"/>
      <dgm:spPr/>
    </dgm:pt>
    <dgm:pt modelId="{708B0FD7-5B02-44A8-9293-42706DA44CB9}" type="pres">
      <dgm:prSet presAssocID="{33264843-88C7-4526-9718-76CE5E52EA4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7964-CFA9-4E33-8484-F42C3995FD71}" type="pres">
      <dgm:prSet presAssocID="{BD87EE95-C4FA-4B2E-AC4E-8D9525FF67AD}" presName="spacer" presStyleCnt="0"/>
      <dgm:spPr/>
    </dgm:pt>
    <dgm:pt modelId="{81983916-94B0-4310-8FC3-AD344A450B51}" type="pres">
      <dgm:prSet presAssocID="{740E1A5F-986C-4B9A-BD44-63F7A1B0C56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71DEB-5F70-4943-8B6A-1CB8C102E97E}" type="pres">
      <dgm:prSet presAssocID="{7670A2BD-EBA8-4E83-AEFD-3264E14F8293}" presName="spacer" presStyleCnt="0"/>
      <dgm:spPr/>
    </dgm:pt>
    <dgm:pt modelId="{FB85EC56-65A9-4FB9-B59B-F2026A3EA137}" type="pres">
      <dgm:prSet presAssocID="{2A2FEA62-5529-4D42-9E40-C4ED5469552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08C7A-99DD-4072-AF96-DD56A79839A9}" type="pres">
      <dgm:prSet presAssocID="{DD4DE2DC-20DC-478B-9BE8-7B9421FC98EF}" presName="spacer" presStyleCnt="0"/>
      <dgm:spPr/>
    </dgm:pt>
    <dgm:pt modelId="{10EE83DB-A44E-4E89-ABE5-0DBC5B38107D}" type="pres">
      <dgm:prSet presAssocID="{F221270F-C845-4743-9E63-D19CD4D8494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C0385-91B6-4E8F-8340-5D97F3AA5367}" type="pres">
      <dgm:prSet presAssocID="{12D17786-828F-4AE3-B7F9-465DCE1D1303}" presName="spacer" presStyleCnt="0"/>
      <dgm:spPr/>
    </dgm:pt>
    <dgm:pt modelId="{3F7C722E-0A2E-48AA-850C-4784E7B0234F}" type="pres">
      <dgm:prSet presAssocID="{C24C6623-E1A3-4685-ACE6-1B9FA032D74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02788-56D7-4920-AFB3-855736F39EDC}" type="presOf" srcId="{3FB2663D-0AE3-4327-BE13-85726108828C}" destId="{0015AEC2-B944-4924-8169-2AF79B9B7694}" srcOrd="0" destOrd="0" presId="urn:microsoft.com/office/officeart/2005/8/layout/vList2"/>
    <dgm:cxn modelId="{7FE5996E-9BC0-477D-9834-30568FD65F1A}" type="presOf" srcId="{7AD07FFB-FCE3-41C4-B0B6-F419FB5EE660}" destId="{642AB8B2-F550-476F-93CB-3148B92CF6FD}" srcOrd="0" destOrd="0" presId="urn:microsoft.com/office/officeart/2005/8/layout/vList2"/>
    <dgm:cxn modelId="{25F6D38B-DF40-4BBD-8C1B-59627B196C16}" type="presOf" srcId="{C24C6623-E1A3-4685-ACE6-1B9FA032D740}" destId="{3F7C722E-0A2E-48AA-850C-4784E7B0234F}" srcOrd="0" destOrd="0" presId="urn:microsoft.com/office/officeart/2005/8/layout/vList2"/>
    <dgm:cxn modelId="{A6B250F2-32B2-4BDC-9678-9A43200D0691}" srcId="{3FB2663D-0AE3-4327-BE13-85726108828C}" destId="{740E1A5F-986C-4B9A-BD44-63F7A1B0C560}" srcOrd="3" destOrd="0" parTransId="{F109EC7B-5E0A-4F19-8797-FA5E311D7A4F}" sibTransId="{7670A2BD-EBA8-4E83-AEFD-3264E14F8293}"/>
    <dgm:cxn modelId="{19CF5AC5-46F7-4252-ABA1-18BE2C8BF38F}" type="presOf" srcId="{33264843-88C7-4526-9718-76CE5E52EA4B}" destId="{708B0FD7-5B02-44A8-9293-42706DA44CB9}" srcOrd="0" destOrd="0" presId="urn:microsoft.com/office/officeart/2005/8/layout/vList2"/>
    <dgm:cxn modelId="{5BA26C8E-63FC-4156-B355-4EA327209178}" type="presOf" srcId="{2A2FEA62-5529-4D42-9E40-C4ED5469552F}" destId="{FB85EC56-65A9-4FB9-B59B-F2026A3EA137}" srcOrd="0" destOrd="0" presId="urn:microsoft.com/office/officeart/2005/8/layout/vList2"/>
    <dgm:cxn modelId="{2DF5838B-F546-4161-83C6-C5154DC60B35}" srcId="{3FB2663D-0AE3-4327-BE13-85726108828C}" destId="{2FB13A8B-C648-47D5-B4E5-949B94B788AC}" srcOrd="0" destOrd="0" parTransId="{D908A819-DE39-4C1E-9A30-AD4DDED19FEB}" sibTransId="{01D4EAC5-66AD-43A8-AC9C-DC628B833BDF}"/>
    <dgm:cxn modelId="{3FF49498-9331-4C4F-8F2E-BCA9CE2242A5}" srcId="{3FB2663D-0AE3-4327-BE13-85726108828C}" destId="{33264843-88C7-4526-9718-76CE5E52EA4B}" srcOrd="2" destOrd="0" parTransId="{0567135C-2CA2-4B12-AFA7-202F24D928B4}" sibTransId="{BD87EE95-C4FA-4B2E-AC4E-8D9525FF67AD}"/>
    <dgm:cxn modelId="{2934C856-6F11-4922-B6B5-460738323BAB}" srcId="{3FB2663D-0AE3-4327-BE13-85726108828C}" destId="{C24C6623-E1A3-4685-ACE6-1B9FA032D740}" srcOrd="6" destOrd="0" parTransId="{10EB3A95-9B61-4F7F-BAF6-860E5028203C}" sibTransId="{4B38F738-D373-4EBB-99B8-BA8FF682E366}"/>
    <dgm:cxn modelId="{C36B836F-573D-492D-8E45-B61C297CFC3F}" type="presOf" srcId="{2FB13A8B-C648-47D5-B4E5-949B94B788AC}" destId="{B53FDB43-79E6-4F90-AAA9-93BC2C0BAB78}" srcOrd="0" destOrd="0" presId="urn:microsoft.com/office/officeart/2005/8/layout/vList2"/>
    <dgm:cxn modelId="{1B19A00C-D8A9-4A9E-BC54-20DBCCC939A3}" srcId="{3FB2663D-0AE3-4327-BE13-85726108828C}" destId="{2A2FEA62-5529-4D42-9E40-C4ED5469552F}" srcOrd="4" destOrd="0" parTransId="{BAA0CFBC-0477-43CD-BC7F-CADFD0E0EFC0}" sibTransId="{DD4DE2DC-20DC-478B-9BE8-7B9421FC98EF}"/>
    <dgm:cxn modelId="{B67F7FA9-CF89-4B6F-9AF7-420412A8606A}" type="presOf" srcId="{740E1A5F-986C-4B9A-BD44-63F7A1B0C560}" destId="{81983916-94B0-4310-8FC3-AD344A450B51}" srcOrd="0" destOrd="0" presId="urn:microsoft.com/office/officeart/2005/8/layout/vList2"/>
    <dgm:cxn modelId="{9247F8D8-D804-4E5A-A6CA-A98D2D930D4B}" srcId="{3FB2663D-0AE3-4327-BE13-85726108828C}" destId="{F221270F-C845-4743-9E63-D19CD4D84949}" srcOrd="5" destOrd="0" parTransId="{F15BEBE7-D35B-47AA-8A50-C5BD8D255AC7}" sibTransId="{12D17786-828F-4AE3-B7F9-465DCE1D1303}"/>
    <dgm:cxn modelId="{DAFBA81D-38B1-4F6B-96BE-1AFA3D2B0152}" srcId="{3FB2663D-0AE3-4327-BE13-85726108828C}" destId="{7AD07FFB-FCE3-41C4-B0B6-F419FB5EE660}" srcOrd="1" destOrd="0" parTransId="{81D95258-5279-4638-A66C-E77DED56DD8A}" sibTransId="{23F6F1C5-DD79-495C-9A7C-DEE53C394065}"/>
    <dgm:cxn modelId="{BFE98026-FF38-4C9E-AFBB-E34E50E2D2AB}" type="presOf" srcId="{F221270F-C845-4743-9E63-D19CD4D84949}" destId="{10EE83DB-A44E-4E89-ABE5-0DBC5B38107D}" srcOrd="0" destOrd="0" presId="urn:microsoft.com/office/officeart/2005/8/layout/vList2"/>
    <dgm:cxn modelId="{B4FBBA3B-3543-4AC9-B842-9B7D6054659E}" type="presParOf" srcId="{0015AEC2-B944-4924-8169-2AF79B9B7694}" destId="{B53FDB43-79E6-4F90-AAA9-93BC2C0BAB78}" srcOrd="0" destOrd="0" presId="urn:microsoft.com/office/officeart/2005/8/layout/vList2"/>
    <dgm:cxn modelId="{3F078538-24E2-4B5D-8AAA-BD18F3A74B98}" type="presParOf" srcId="{0015AEC2-B944-4924-8169-2AF79B9B7694}" destId="{3C4EA361-655E-4C27-BCFD-0B4143C1FF40}" srcOrd="1" destOrd="0" presId="urn:microsoft.com/office/officeart/2005/8/layout/vList2"/>
    <dgm:cxn modelId="{07A3CC13-8211-4E31-A0C4-1E42C5F6DE74}" type="presParOf" srcId="{0015AEC2-B944-4924-8169-2AF79B9B7694}" destId="{642AB8B2-F550-476F-93CB-3148B92CF6FD}" srcOrd="2" destOrd="0" presId="urn:microsoft.com/office/officeart/2005/8/layout/vList2"/>
    <dgm:cxn modelId="{E04B8A3B-5D0B-42A0-B993-39CA723CD6AD}" type="presParOf" srcId="{0015AEC2-B944-4924-8169-2AF79B9B7694}" destId="{63466839-B433-42D1-93ED-FB60570942B3}" srcOrd="3" destOrd="0" presId="urn:microsoft.com/office/officeart/2005/8/layout/vList2"/>
    <dgm:cxn modelId="{40E16D29-8AD4-4F21-A928-36A7D187C7B7}" type="presParOf" srcId="{0015AEC2-B944-4924-8169-2AF79B9B7694}" destId="{708B0FD7-5B02-44A8-9293-42706DA44CB9}" srcOrd="4" destOrd="0" presId="urn:microsoft.com/office/officeart/2005/8/layout/vList2"/>
    <dgm:cxn modelId="{05437248-E632-441B-8F12-18372AB994E7}" type="presParOf" srcId="{0015AEC2-B944-4924-8169-2AF79B9B7694}" destId="{CCB47964-CFA9-4E33-8484-F42C3995FD71}" srcOrd="5" destOrd="0" presId="urn:microsoft.com/office/officeart/2005/8/layout/vList2"/>
    <dgm:cxn modelId="{CCC519FE-DA7D-4126-83F4-03AC231F7B1B}" type="presParOf" srcId="{0015AEC2-B944-4924-8169-2AF79B9B7694}" destId="{81983916-94B0-4310-8FC3-AD344A450B51}" srcOrd="6" destOrd="0" presId="urn:microsoft.com/office/officeart/2005/8/layout/vList2"/>
    <dgm:cxn modelId="{D8B2914D-F18B-460E-A25A-7D51C9AABC4D}" type="presParOf" srcId="{0015AEC2-B944-4924-8169-2AF79B9B7694}" destId="{CCA71DEB-5F70-4943-8B6A-1CB8C102E97E}" srcOrd="7" destOrd="0" presId="urn:microsoft.com/office/officeart/2005/8/layout/vList2"/>
    <dgm:cxn modelId="{7D4B76A2-6A02-4D7D-919E-032ECF46DC2A}" type="presParOf" srcId="{0015AEC2-B944-4924-8169-2AF79B9B7694}" destId="{FB85EC56-65A9-4FB9-B59B-F2026A3EA137}" srcOrd="8" destOrd="0" presId="urn:microsoft.com/office/officeart/2005/8/layout/vList2"/>
    <dgm:cxn modelId="{2299B582-70FC-40DA-B078-DB556C3E16B5}" type="presParOf" srcId="{0015AEC2-B944-4924-8169-2AF79B9B7694}" destId="{ED708C7A-99DD-4072-AF96-DD56A79839A9}" srcOrd="9" destOrd="0" presId="urn:microsoft.com/office/officeart/2005/8/layout/vList2"/>
    <dgm:cxn modelId="{964E2E43-5E51-4E21-8646-6E8023DF9343}" type="presParOf" srcId="{0015AEC2-B944-4924-8169-2AF79B9B7694}" destId="{10EE83DB-A44E-4E89-ABE5-0DBC5B38107D}" srcOrd="10" destOrd="0" presId="urn:microsoft.com/office/officeart/2005/8/layout/vList2"/>
    <dgm:cxn modelId="{AA3FDCFA-74E6-4D52-B21C-55DF842DB2B9}" type="presParOf" srcId="{0015AEC2-B944-4924-8169-2AF79B9B7694}" destId="{BECC0385-91B6-4E8F-8340-5D97F3AA5367}" srcOrd="11" destOrd="0" presId="urn:microsoft.com/office/officeart/2005/8/layout/vList2"/>
    <dgm:cxn modelId="{FE5D7BB4-2A7C-41DB-B65C-D03F11DD4A1D}" type="presParOf" srcId="{0015AEC2-B944-4924-8169-2AF79B9B7694}" destId="{3F7C722E-0A2E-48AA-850C-4784E7B0234F}" srcOrd="1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FAAF3-7C1B-4F09-85F3-518CD80EFD39}" type="doc">
      <dgm:prSet loTypeId="urn:microsoft.com/office/officeart/2005/8/layout/pyramid2" loCatId="pyramid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1638FC-EADD-4A66-8C51-E5C8F8158180}">
      <dgm:prSet/>
      <dgm:spPr/>
      <dgm:t>
        <a:bodyPr/>
        <a:lstStyle/>
        <a:p>
          <a:pPr rtl="0"/>
          <a:r>
            <a:rPr lang="en-US" dirty="0" smtClean="0"/>
            <a:t>Onset in early childhood – 12 – 18 </a:t>
          </a:r>
          <a:r>
            <a:rPr lang="en-US" dirty="0" err="1" smtClean="0"/>
            <a:t>mths</a:t>
          </a:r>
          <a:r>
            <a:rPr lang="en-US" dirty="0" smtClean="0"/>
            <a:t> (before age 13)</a:t>
          </a:r>
          <a:endParaRPr lang="en-US" dirty="0"/>
        </a:p>
      </dgm:t>
    </dgm:pt>
    <dgm:pt modelId="{01D1DBE9-2402-4636-924A-1450018AE8AB}" type="parTrans" cxnId="{9675D189-0079-4C92-9151-557807672DEB}">
      <dgm:prSet/>
      <dgm:spPr/>
      <dgm:t>
        <a:bodyPr/>
        <a:lstStyle/>
        <a:p>
          <a:endParaRPr lang="en-US"/>
        </a:p>
      </dgm:t>
    </dgm:pt>
    <dgm:pt modelId="{461D99F5-543D-495C-87A0-117E52579129}" type="sibTrans" cxnId="{9675D189-0079-4C92-9151-557807672DEB}">
      <dgm:prSet/>
      <dgm:spPr/>
      <dgm:t>
        <a:bodyPr/>
        <a:lstStyle/>
        <a:p>
          <a:endParaRPr lang="en-US"/>
        </a:p>
      </dgm:t>
    </dgm:pt>
    <dgm:pt modelId="{CD9C8166-FEE6-4E59-9BE0-D100A8378EAF}">
      <dgm:prSet/>
      <dgm:spPr/>
      <dgm:t>
        <a:bodyPr/>
        <a:lstStyle/>
        <a:p>
          <a:pPr rtl="0"/>
          <a:r>
            <a:rPr lang="en-US" dirty="0" smtClean="0"/>
            <a:t>Slowly progressive ataxia </a:t>
          </a:r>
          <a:endParaRPr lang="en-US" dirty="0"/>
        </a:p>
      </dgm:t>
    </dgm:pt>
    <dgm:pt modelId="{21974E9D-5A33-4D29-B250-56A2D3AD6EAA}" type="parTrans" cxnId="{ADE4F7AF-7165-4482-96A3-1E4927C57EFB}">
      <dgm:prSet/>
      <dgm:spPr/>
      <dgm:t>
        <a:bodyPr/>
        <a:lstStyle/>
        <a:p>
          <a:endParaRPr lang="en-US"/>
        </a:p>
      </dgm:t>
    </dgm:pt>
    <dgm:pt modelId="{D9DC08CB-A999-439E-9031-CE5AF2FF8310}" type="sibTrans" cxnId="{ADE4F7AF-7165-4482-96A3-1E4927C57EFB}">
      <dgm:prSet/>
      <dgm:spPr/>
      <dgm:t>
        <a:bodyPr/>
        <a:lstStyle/>
        <a:p>
          <a:endParaRPr lang="en-US"/>
        </a:p>
      </dgm:t>
    </dgm:pt>
    <dgm:pt modelId="{505C4A48-E66E-4A41-879D-96DD187B3AB4}">
      <dgm:prSet/>
      <dgm:spPr/>
      <dgm:t>
        <a:bodyPr/>
        <a:lstStyle/>
        <a:p>
          <a:pPr rtl="0"/>
          <a:r>
            <a:rPr lang="en-US" dirty="0" smtClean="0"/>
            <a:t>Severe lower limb spasticity </a:t>
          </a:r>
          <a:endParaRPr lang="en-US" dirty="0"/>
        </a:p>
      </dgm:t>
    </dgm:pt>
    <dgm:pt modelId="{63CB447C-DE66-485E-8657-91F540A32A48}" type="parTrans" cxnId="{FEDBF360-C597-4350-A632-292A1B431F32}">
      <dgm:prSet/>
      <dgm:spPr/>
      <dgm:t>
        <a:bodyPr/>
        <a:lstStyle/>
        <a:p>
          <a:endParaRPr lang="en-US"/>
        </a:p>
      </dgm:t>
    </dgm:pt>
    <dgm:pt modelId="{FB56ACA7-3232-43C0-9FD3-73C276B5F211}" type="sibTrans" cxnId="{FEDBF360-C597-4350-A632-292A1B431F32}">
      <dgm:prSet/>
      <dgm:spPr/>
      <dgm:t>
        <a:bodyPr/>
        <a:lstStyle/>
        <a:p>
          <a:endParaRPr lang="en-US"/>
        </a:p>
      </dgm:t>
    </dgm:pt>
    <dgm:pt modelId="{37DEB013-9980-4C97-B236-AC67D6BBF648}">
      <dgm:prSet/>
      <dgm:spPr/>
      <dgm:t>
        <a:bodyPr/>
        <a:lstStyle/>
        <a:p>
          <a:pPr rtl="0"/>
          <a:r>
            <a:rPr lang="en-US" dirty="0" err="1" smtClean="0"/>
            <a:t>Sensorimotor</a:t>
          </a:r>
          <a:r>
            <a:rPr lang="en-US" dirty="0" smtClean="0"/>
            <a:t> axonal neuropathy</a:t>
          </a:r>
          <a:endParaRPr lang="en-US" dirty="0"/>
        </a:p>
      </dgm:t>
    </dgm:pt>
    <dgm:pt modelId="{EACA5291-7195-4A3B-BA43-5EB86E8EB3C0}" type="parTrans" cxnId="{ED79C866-91C4-40EF-9382-F215235C4A5E}">
      <dgm:prSet/>
      <dgm:spPr/>
      <dgm:t>
        <a:bodyPr/>
        <a:lstStyle/>
        <a:p>
          <a:endParaRPr lang="en-US"/>
        </a:p>
      </dgm:t>
    </dgm:pt>
    <dgm:pt modelId="{4BFBE2DA-C943-409A-A249-E7578246F20D}" type="sibTrans" cxnId="{ED79C866-91C4-40EF-9382-F215235C4A5E}">
      <dgm:prSet/>
      <dgm:spPr/>
      <dgm:t>
        <a:bodyPr/>
        <a:lstStyle/>
        <a:p>
          <a:endParaRPr lang="en-US"/>
        </a:p>
      </dgm:t>
    </dgm:pt>
    <dgm:pt modelId="{EAA5AD89-FF55-4CE2-A560-F09C196937A0}" type="pres">
      <dgm:prSet presAssocID="{435FAAF3-7C1B-4F09-85F3-518CD80EFD3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947C2B-E828-461B-A502-24CD3D88FED8}" type="pres">
      <dgm:prSet presAssocID="{435FAAF3-7C1B-4F09-85F3-518CD80EFD39}" presName="pyramid" presStyleLbl="node1" presStyleIdx="0" presStyleCnt="1"/>
      <dgm:spPr/>
    </dgm:pt>
    <dgm:pt modelId="{B334664B-AE44-4376-9AF4-F27973325A7C}" type="pres">
      <dgm:prSet presAssocID="{435FAAF3-7C1B-4F09-85F3-518CD80EFD39}" presName="theList" presStyleCnt="0"/>
      <dgm:spPr/>
    </dgm:pt>
    <dgm:pt modelId="{6E5B648F-316E-4B53-9C64-B21F05F17B9B}" type="pres">
      <dgm:prSet presAssocID="{321638FC-EADD-4A66-8C51-E5C8F815818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5C849-0994-46B4-AE18-C55B93A3E66E}" type="pres">
      <dgm:prSet presAssocID="{321638FC-EADD-4A66-8C51-E5C8F8158180}" presName="aSpace" presStyleCnt="0"/>
      <dgm:spPr/>
    </dgm:pt>
    <dgm:pt modelId="{9102027B-F6B9-4541-A5AC-DCE08766C406}" type="pres">
      <dgm:prSet presAssocID="{CD9C8166-FEE6-4E59-9BE0-D100A8378EA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EAC3F-D223-42AF-AE11-964FAA6B1A28}" type="pres">
      <dgm:prSet presAssocID="{CD9C8166-FEE6-4E59-9BE0-D100A8378EAF}" presName="aSpace" presStyleCnt="0"/>
      <dgm:spPr/>
    </dgm:pt>
    <dgm:pt modelId="{0136D6DB-1DFD-40B1-ADF5-EDEAB93C8AE4}" type="pres">
      <dgm:prSet presAssocID="{505C4A48-E66E-4A41-879D-96DD187B3AB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53A73-BF47-42A0-B163-18ED35AFC0F1}" type="pres">
      <dgm:prSet presAssocID="{505C4A48-E66E-4A41-879D-96DD187B3AB4}" presName="aSpace" presStyleCnt="0"/>
      <dgm:spPr/>
    </dgm:pt>
    <dgm:pt modelId="{47257F13-10C3-458F-B3EA-F4F7B1C87A9E}" type="pres">
      <dgm:prSet presAssocID="{37DEB013-9980-4C97-B236-AC67D6BBF64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C3F5D-8A51-4551-A3B8-34EEB51DF143}" type="pres">
      <dgm:prSet presAssocID="{37DEB013-9980-4C97-B236-AC67D6BBF648}" presName="aSpace" presStyleCnt="0"/>
      <dgm:spPr/>
    </dgm:pt>
  </dgm:ptLst>
  <dgm:cxnLst>
    <dgm:cxn modelId="{ED79C866-91C4-40EF-9382-F215235C4A5E}" srcId="{435FAAF3-7C1B-4F09-85F3-518CD80EFD39}" destId="{37DEB013-9980-4C97-B236-AC67D6BBF648}" srcOrd="3" destOrd="0" parTransId="{EACA5291-7195-4A3B-BA43-5EB86E8EB3C0}" sibTransId="{4BFBE2DA-C943-409A-A249-E7578246F20D}"/>
    <dgm:cxn modelId="{9675D189-0079-4C92-9151-557807672DEB}" srcId="{435FAAF3-7C1B-4F09-85F3-518CD80EFD39}" destId="{321638FC-EADD-4A66-8C51-E5C8F8158180}" srcOrd="0" destOrd="0" parTransId="{01D1DBE9-2402-4636-924A-1450018AE8AB}" sibTransId="{461D99F5-543D-495C-87A0-117E52579129}"/>
    <dgm:cxn modelId="{ADE4F7AF-7165-4482-96A3-1E4927C57EFB}" srcId="{435FAAF3-7C1B-4F09-85F3-518CD80EFD39}" destId="{CD9C8166-FEE6-4E59-9BE0-D100A8378EAF}" srcOrd="1" destOrd="0" parTransId="{21974E9D-5A33-4D29-B250-56A2D3AD6EAA}" sibTransId="{D9DC08CB-A999-439E-9031-CE5AF2FF8310}"/>
    <dgm:cxn modelId="{4781B49E-8AFA-42FE-8F56-54AFC644F181}" type="presOf" srcId="{CD9C8166-FEE6-4E59-9BE0-D100A8378EAF}" destId="{9102027B-F6B9-4541-A5AC-DCE08766C406}" srcOrd="0" destOrd="0" presId="urn:microsoft.com/office/officeart/2005/8/layout/pyramid2"/>
    <dgm:cxn modelId="{8F1162FF-C348-4D77-8592-5A273D0EF725}" type="presOf" srcId="{321638FC-EADD-4A66-8C51-E5C8F8158180}" destId="{6E5B648F-316E-4B53-9C64-B21F05F17B9B}" srcOrd="0" destOrd="0" presId="urn:microsoft.com/office/officeart/2005/8/layout/pyramid2"/>
    <dgm:cxn modelId="{C9F0C755-5577-4835-8501-A52D2A22C8FD}" type="presOf" srcId="{435FAAF3-7C1B-4F09-85F3-518CD80EFD39}" destId="{EAA5AD89-FF55-4CE2-A560-F09C196937A0}" srcOrd="0" destOrd="0" presId="urn:microsoft.com/office/officeart/2005/8/layout/pyramid2"/>
    <dgm:cxn modelId="{2CF1DA32-C1CC-49D1-887E-0D5F6DE6F636}" type="presOf" srcId="{505C4A48-E66E-4A41-879D-96DD187B3AB4}" destId="{0136D6DB-1DFD-40B1-ADF5-EDEAB93C8AE4}" srcOrd="0" destOrd="0" presId="urn:microsoft.com/office/officeart/2005/8/layout/pyramid2"/>
    <dgm:cxn modelId="{FEDBF360-C597-4350-A632-292A1B431F32}" srcId="{435FAAF3-7C1B-4F09-85F3-518CD80EFD39}" destId="{505C4A48-E66E-4A41-879D-96DD187B3AB4}" srcOrd="2" destOrd="0" parTransId="{63CB447C-DE66-485E-8657-91F540A32A48}" sibTransId="{FB56ACA7-3232-43C0-9FD3-73C276B5F211}"/>
    <dgm:cxn modelId="{EF217C90-6601-46B0-928B-4C06783EBEF6}" type="presOf" srcId="{37DEB013-9980-4C97-B236-AC67D6BBF648}" destId="{47257F13-10C3-458F-B3EA-F4F7B1C87A9E}" srcOrd="0" destOrd="0" presId="urn:microsoft.com/office/officeart/2005/8/layout/pyramid2"/>
    <dgm:cxn modelId="{FB916E57-87AC-42CA-A3B0-79F0606D6AED}" type="presParOf" srcId="{EAA5AD89-FF55-4CE2-A560-F09C196937A0}" destId="{21947C2B-E828-461B-A502-24CD3D88FED8}" srcOrd="0" destOrd="0" presId="urn:microsoft.com/office/officeart/2005/8/layout/pyramid2"/>
    <dgm:cxn modelId="{2C9533BE-B851-48AB-89CF-986CC87C700E}" type="presParOf" srcId="{EAA5AD89-FF55-4CE2-A560-F09C196937A0}" destId="{B334664B-AE44-4376-9AF4-F27973325A7C}" srcOrd="1" destOrd="0" presId="urn:microsoft.com/office/officeart/2005/8/layout/pyramid2"/>
    <dgm:cxn modelId="{34ABA7E0-EEE3-4D97-A3CB-7D12CB5DB096}" type="presParOf" srcId="{B334664B-AE44-4376-9AF4-F27973325A7C}" destId="{6E5B648F-316E-4B53-9C64-B21F05F17B9B}" srcOrd="0" destOrd="0" presId="urn:microsoft.com/office/officeart/2005/8/layout/pyramid2"/>
    <dgm:cxn modelId="{3D74B8E5-B6B4-4CE8-949E-FC5454D7B2B9}" type="presParOf" srcId="{B334664B-AE44-4376-9AF4-F27973325A7C}" destId="{48C5C849-0994-46B4-AE18-C55B93A3E66E}" srcOrd="1" destOrd="0" presId="urn:microsoft.com/office/officeart/2005/8/layout/pyramid2"/>
    <dgm:cxn modelId="{398164DB-15C4-4534-88B1-7EC834A53BE9}" type="presParOf" srcId="{B334664B-AE44-4376-9AF4-F27973325A7C}" destId="{9102027B-F6B9-4541-A5AC-DCE08766C406}" srcOrd="2" destOrd="0" presId="urn:microsoft.com/office/officeart/2005/8/layout/pyramid2"/>
    <dgm:cxn modelId="{B705CDAD-34CF-4FC2-AD6C-755355022C3A}" type="presParOf" srcId="{B334664B-AE44-4376-9AF4-F27973325A7C}" destId="{6D2EAC3F-D223-42AF-AE11-964FAA6B1A28}" srcOrd="3" destOrd="0" presId="urn:microsoft.com/office/officeart/2005/8/layout/pyramid2"/>
    <dgm:cxn modelId="{CBFD8F72-3772-45DD-80D9-A47170E0A272}" type="presParOf" srcId="{B334664B-AE44-4376-9AF4-F27973325A7C}" destId="{0136D6DB-1DFD-40B1-ADF5-EDEAB93C8AE4}" srcOrd="4" destOrd="0" presId="urn:microsoft.com/office/officeart/2005/8/layout/pyramid2"/>
    <dgm:cxn modelId="{077BAC1A-28F9-4A38-9D78-4FD8A7F3CD3F}" type="presParOf" srcId="{B334664B-AE44-4376-9AF4-F27973325A7C}" destId="{1D253A73-BF47-42A0-B163-18ED35AFC0F1}" srcOrd="5" destOrd="0" presId="urn:microsoft.com/office/officeart/2005/8/layout/pyramid2"/>
    <dgm:cxn modelId="{060726C6-EEDB-4A47-A0CA-62E29906B27F}" type="presParOf" srcId="{B334664B-AE44-4376-9AF4-F27973325A7C}" destId="{47257F13-10C3-458F-B3EA-F4F7B1C87A9E}" srcOrd="6" destOrd="0" presId="urn:microsoft.com/office/officeart/2005/8/layout/pyramid2"/>
    <dgm:cxn modelId="{6640104C-4312-4C14-935A-AD86A74A47DC}" type="presParOf" srcId="{B334664B-AE44-4376-9AF4-F27973325A7C}" destId="{814C3F5D-8A51-4551-A3B8-34EEB51DF143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BA1DC-6A5E-49AE-99AD-E3516AA3A70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00CE9E-4137-4FB0-9742-7CAA6290DDCC}">
      <dgm:prSet phldrT="[Text]" custT="1"/>
      <dgm:spPr/>
      <dgm:t>
        <a:bodyPr/>
        <a:lstStyle/>
        <a:p>
          <a:r>
            <a:rPr lang="en-US" sz="4000" dirty="0" smtClean="0"/>
            <a:t>SCA 1</a:t>
          </a:r>
          <a:endParaRPr lang="en-US" sz="4000" dirty="0"/>
        </a:p>
      </dgm:t>
    </dgm:pt>
    <dgm:pt modelId="{8B06CD8F-21E1-475C-84B5-6118257F55FC}" type="parTrans" cxnId="{BE65D79C-6D6D-486F-AF33-4E1EDBF2F457}">
      <dgm:prSet/>
      <dgm:spPr/>
      <dgm:t>
        <a:bodyPr/>
        <a:lstStyle/>
        <a:p>
          <a:endParaRPr lang="en-US"/>
        </a:p>
      </dgm:t>
    </dgm:pt>
    <dgm:pt modelId="{1029545B-B5AA-4366-93E6-D1C5AF3122F9}" type="sibTrans" cxnId="{BE65D79C-6D6D-486F-AF33-4E1EDBF2F457}">
      <dgm:prSet/>
      <dgm:spPr/>
      <dgm:t>
        <a:bodyPr/>
        <a:lstStyle/>
        <a:p>
          <a:endParaRPr lang="en-US"/>
        </a:p>
      </dgm:t>
    </dgm:pt>
    <dgm:pt modelId="{57BD5E1A-C083-4BA3-AC65-ACDA001452D0}">
      <dgm:prSet phldrT="[Text]"/>
      <dgm:spPr/>
      <dgm:t>
        <a:bodyPr/>
        <a:lstStyle/>
        <a:p>
          <a:r>
            <a:rPr lang="en-US" dirty="0" smtClean="0"/>
            <a:t>Ataxia, </a:t>
          </a:r>
          <a:r>
            <a:rPr lang="en-US" dirty="0" err="1" smtClean="0"/>
            <a:t>dysarthria</a:t>
          </a:r>
          <a:r>
            <a:rPr lang="en-US" dirty="0" smtClean="0"/>
            <a:t>, </a:t>
          </a:r>
          <a:r>
            <a:rPr lang="en-US" dirty="0" err="1" smtClean="0"/>
            <a:t>nystagmus</a:t>
          </a:r>
          <a:r>
            <a:rPr lang="en-US" dirty="0" smtClean="0"/>
            <a:t>, slow saccades, </a:t>
          </a:r>
          <a:r>
            <a:rPr lang="en-US" dirty="0" err="1" smtClean="0"/>
            <a:t>ophthalmoplegia</a:t>
          </a:r>
          <a:r>
            <a:rPr lang="en-US" dirty="0" smtClean="0"/>
            <a:t>,  spasticity, PNP, executive dysfunction</a:t>
          </a:r>
          <a:endParaRPr lang="en-US" dirty="0"/>
        </a:p>
      </dgm:t>
    </dgm:pt>
    <dgm:pt modelId="{9B8C829D-0633-49AA-9D94-15F159A39D41}" type="parTrans" cxnId="{225E776C-C9E4-4760-8999-BA4F45068B08}">
      <dgm:prSet/>
      <dgm:spPr/>
      <dgm:t>
        <a:bodyPr/>
        <a:lstStyle/>
        <a:p>
          <a:endParaRPr lang="en-US"/>
        </a:p>
      </dgm:t>
    </dgm:pt>
    <dgm:pt modelId="{1886A5D0-F323-4EC2-B865-DC113AC128F7}" type="sibTrans" cxnId="{225E776C-C9E4-4760-8999-BA4F45068B08}">
      <dgm:prSet/>
      <dgm:spPr/>
      <dgm:t>
        <a:bodyPr/>
        <a:lstStyle/>
        <a:p>
          <a:endParaRPr lang="en-US"/>
        </a:p>
      </dgm:t>
    </dgm:pt>
    <dgm:pt modelId="{F632FBF7-30C8-44F8-98A0-EF75FCACF099}">
      <dgm:prSet phldrT="[Text]" custT="1"/>
      <dgm:spPr/>
      <dgm:t>
        <a:bodyPr/>
        <a:lstStyle/>
        <a:p>
          <a:r>
            <a:rPr lang="en-US" sz="4000" dirty="0" smtClean="0"/>
            <a:t>SCA 7</a:t>
          </a:r>
          <a:endParaRPr lang="en-US" sz="4000" dirty="0"/>
        </a:p>
      </dgm:t>
    </dgm:pt>
    <dgm:pt modelId="{C2649288-CEF6-4AD0-8B10-2B86833D226E}" type="parTrans" cxnId="{B37A399E-7550-4FA9-B21E-FBE48DDF3FF0}">
      <dgm:prSet/>
      <dgm:spPr/>
      <dgm:t>
        <a:bodyPr/>
        <a:lstStyle/>
        <a:p>
          <a:endParaRPr lang="en-US"/>
        </a:p>
      </dgm:t>
    </dgm:pt>
    <dgm:pt modelId="{27A4E66A-D308-47AC-A83D-C39A7761B3C8}" type="sibTrans" cxnId="{B37A399E-7550-4FA9-B21E-FBE48DDF3FF0}">
      <dgm:prSet/>
      <dgm:spPr/>
      <dgm:t>
        <a:bodyPr/>
        <a:lstStyle/>
        <a:p>
          <a:endParaRPr lang="en-US"/>
        </a:p>
      </dgm:t>
    </dgm:pt>
    <dgm:pt modelId="{48A43A1C-3103-4117-A06E-BC2DDAD7B8AB}">
      <dgm:prSet phldrT="[Text]"/>
      <dgm:spPr/>
      <dgm:t>
        <a:bodyPr/>
        <a:lstStyle/>
        <a:p>
          <a:r>
            <a:rPr lang="en-US" dirty="0" smtClean="0"/>
            <a:t>Ataxia, </a:t>
          </a:r>
          <a:r>
            <a:rPr lang="en-US" dirty="0" err="1" smtClean="0"/>
            <a:t>dysarthria</a:t>
          </a:r>
          <a:r>
            <a:rPr lang="en-US" dirty="0" smtClean="0"/>
            <a:t>, visual loss owing to </a:t>
          </a:r>
          <a:r>
            <a:rPr lang="en-US" dirty="0" err="1" smtClean="0"/>
            <a:t>pigmentary</a:t>
          </a:r>
          <a:r>
            <a:rPr lang="en-US" dirty="0" smtClean="0"/>
            <a:t> retinopathy, slow saccades, pyramidal signs</a:t>
          </a:r>
          <a:endParaRPr lang="en-US" dirty="0"/>
        </a:p>
      </dgm:t>
    </dgm:pt>
    <dgm:pt modelId="{536135D6-48D1-4266-84E5-C986234C1EE6}" type="parTrans" cxnId="{8565FF97-24BA-4D6B-9230-D31196C4426A}">
      <dgm:prSet/>
      <dgm:spPr/>
      <dgm:t>
        <a:bodyPr/>
        <a:lstStyle/>
        <a:p>
          <a:endParaRPr lang="en-US"/>
        </a:p>
      </dgm:t>
    </dgm:pt>
    <dgm:pt modelId="{8D35A1C1-DF1F-4D8E-BDBC-3E7DDC13FFBB}" type="sibTrans" cxnId="{8565FF97-24BA-4D6B-9230-D31196C4426A}">
      <dgm:prSet/>
      <dgm:spPr/>
      <dgm:t>
        <a:bodyPr/>
        <a:lstStyle/>
        <a:p>
          <a:endParaRPr lang="en-US"/>
        </a:p>
      </dgm:t>
    </dgm:pt>
    <dgm:pt modelId="{3E6A7080-E54A-4976-905B-6D21F9EF8D86}">
      <dgm:prSet phldrT="[Text]" custT="1"/>
      <dgm:spPr/>
      <dgm:t>
        <a:bodyPr/>
        <a:lstStyle/>
        <a:p>
          <a:r>
            <a:rPr lang="en-US" sz="4000" dirty="0" smtClean="0"/>
            <a:t>SCA 8</a:t>
          </a:r>
          <a:endParaRPr lang="en-US" sz="4000" dirty="0"/>
        </a:p>
      </dgm:t>
    </dgm:pt>
    <dgm:pt modelId="{4E0EDC63-7A52-4E66-ABC2-2EDD19C22C77}" type="parTrans" cxnId="{5132C395-4701-40AC-9B0C-EF756A661D85}">
      <dgm:prSet/>
      <dgm:spPr/>
      <dgm:t>
        <a:bodyPr/>
        <a:lstStyle/>
        <a:p>
          <a:endParaRPr lang="en-US"/>
        </a:p>
      </dgm:t>
    </dgm:pt>
    <dgm:pt modelId="{97C04593-0BD3-4972-97FA-ADD912F5854C}" type="sibTrans" cxnId="{5132C395-4701-40AC-9B0C-EF756A661D85}">
      <dgm:prSet/>
      <dgm:spPr/>
      <dgm:t>
        <a:bodyPr/>
        <a:lstStyle/>
        <a:p>
          <a:endParaRPr lang="en-US"/>
        </a:p>
      </dgm:t>
    </dgm:pt>
    <dgm:pt modelId="{AA172AC5-EA02-4A4C-A01F-F52FA85306A7}">
      <dgm:prSet phldrT="[Text]"/>
      <dgm:spPr/>
      <dgm:t>
        <a:bodyPr/>
        <a:lstStyle/>
        <a:p>
          <a:r>
            <a:rPr lang="en-US" dirty="0" smtClean="0"/>
            <a:t>Ataxia, </a:t>
          </a:r>
          <a:r>
            <a:rPr lang="en-US" dirty="0" err="1" smtClean="0"/>
            <a:t>dysarthria</a:t>
          </a:r>
          <a:r>
            <a:rPr lang="en-US" dirty="0" smtClean="0"/>
            <a:t>, </a:t>
          </a:r>
          <a:r>
            <a:rPr lang="en-US" dirty="0" err="1" smtClean="0"/>
            <a:t>nystagmus</a:t>
          </a:r>
          <a:r>
            <a:rPr lang="en-US" dirty="0" smtClean="0"/>
            <a:t>, tremor, mild spasticity</a:t>
          </a:r>
          <a:endParaRPr lang="en-US" dirty="0"/>
        </a:p>
      </dgm:t>
    </dgm:pt>
    <dgm:pt modelId="{0872660F-1A67-41F0-9D0F-171E12BCC021}" type="parTrans" cxnId="{82F922E1-8F70-45F4-9431-894CB7B4D1C3}">
      <dgm:prSet/>
      <dgm:spPr/>
      <dgm:t>
        <a:bodyPr/>
        <a:lstStyle/>
        <a:p>
          <a:endParaRPr lang="en-US"/>
        </a:p>
      </dgm:t>
    </dgm:pt>
    <dgm:pt modelId="{03EF4F6D-14DD-4300-95AF-7BF55A452F4B}" type="sibTrans" cxnId="{82F922E1-8F70-45F4-9431-894CB7B4D1C3}">
      <dgm:prSet/>
      <dgm:spPr/>
      <dgm:t>
        <a:bodyPr/>
        <a:lstStyle/>
        <a:p>
          <a:endParaRPr lang="en-US"/>
        </a:p>
      </dgm:t>
    </dgm:pt>
    <dgm:pt modelId="{D38F793E-05BF-47EA-9EEA-7F138285DA47}">
      <dgm:prSet/>
      <dgm:spPr/>
      <dgm:t>
        <a:bodyPr/>
        <a:lstStyle/>
        <a:p>
          <a:endParaRPr lang="en-US" dirty="0"/>
        </a:p>
      </dgm:t>
    </dgm:pt>
    <dgm:pt modelId="{2589C589-8D8E-4249-A428-6548F405A19E}" type="parTrans" cxnId="{C9D2139D-2913-49E1-A73D-CF4A2D7115D9}">
      <dgm:prSet/>
      <dgm:spPr/>
    </dgm:pt>
    <dgm:pt modelId="{073CFE9B-C88D-4524-B64A-30AD7A49D2BA}" type="sibTrans" cxnId="{C9D2139D-2913-49E1-A73D-CF4A2D7115D9}">
      <dgm:prSet/>
      <dgm:spPr/>
    </dgm:pt>
    <dgm:pt modelId="{EABADAE7-80C8-4CA8-B860-203926EE2BE1}">
      <dgm:prSet custT="1"/>
      <dgm:spPr/>
      <dgm:t>
        <a:bodyPr/>
        <a:lstStyle/>
        <a:p>
          <a:r>
            <a:rPr lang="en-US" sz="4000" dirty="0" smtClean="0"/>
            <a:t>SCA 5</a:t>
          </a:r>
          <a:endParaRPr lang="en-US" sz="4000" dirty="0"/>
        </a:p>
      </dgm:t>
    </dgm:pt>
    <dgm:pt modelId="{335578A9-BED2-4532-A878-2CE70642D717}" type="parTrans" cxnId="{7A3A4F76-A20F-41BE-BFFA-1952675FDB9F}">
      <dgm:prSet/>
      <dgm:spPr/>
    </dgm:pt>
    <dgm:pt modelId="{3B7AB968-54B0-48E1-9357-877AEB52076F}" type="sibTrans" cxnId="{7A3A4F76-A20F-41BE-BFFA-1952675FDB9F}">
      <dgm:prSet/>
      <dgm:spPr/>
    </dgm:pt>
    <dgm:pt modelId="{980A4729-62DD-4B7D-98B7-87E7264A2F8F}">
      <dgm:prSet/>
      <dgm:spPr/>
      <dgm:t>
        <a:bodyPr/>
        <a:lstStyle/>
        <a:p>
          <a:r>
            <a:rPr lang="en-US" dirty="0" smtClean="0"/>
            <a:t>Ataxia, </a:t>
          </a:r>
          <a:r>
            <a:rPr lang="en-US" dirty="0" err="1" smtClean="0"/>
            <a:t>dysarthria</a:t>
          </a:r>
          <a:r>
            <a:rPr lang="en-US" dirty="0" smtClean="0"/>
            <a:t>, normal life expectancy; early onset bulbar signs,  mild spasticity</a:t>
          </a:r>
          <a:endParaRPr lang="en-US" dirty="0"/>
        </a:p>
      </dgm:t>
    </dgm:pt>
    <dgm:pt modelId="{49B8C065-2A9B-4F9E-BCD4-B09F3D91BB81}" type="parTrans" cxnId="{ABA59050-88D7-4110-BAA6-92B0CC7B5216}">
      <dgm:prSet/>
      <dgm:spPr/>
      <dgm:t>
        <a:bodyPr/>
        <a:lstStyle/>
        <a:p>
          <a:endParaRPr lang="en-US"/>
        </a:p>
      </dgm:t>
    </dgm:pt>
    <dgm:pt modelId="{22B0A6F4-0CF8-423D-ACEA-D2AA32E7480D}" type="sibTrans" cxnId="{ABA59050-88D7-4110-BAA6-92B0CC7B5216}">
      <dgm:prSet/>
      <dgm:spPr/>
      <dgm:t>
        <a:bodyPr/>
        <a:lstStyle/>
        <a:p>
          <a:endParaRPr lang="en-US"/>
        </a:p>
      </dgm:t>
    </dgm:pt>
    <dgm:pt modelId="{273A8747-9763-4555-AFD7-4DC25A25540F}" type="pres">
      <dgm:prSet presAssocID="{08BBA1DC-6A5E-49AE-99AD-E3516AA3A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A540C-9C65-4F7E-A175-2C48EE8CAC42}" type="pres">
      <dgm:prSet presAssocID="{9F00CE9E-4137-4FB0-9742-7CAA6290DDCC}" presName="linNode" presStyleCnt="0"/>
      <dgm:spPr/>
    </dgm:pt>
    <dgm:pt modelId="{1ADC6406-8A5B-436A-9D34-B13A7A94D6C2}" type="pres">
      <dgm:prSet presAssocID="{9F00CE9E-4137-4FB0-9742-7CAA6290DDCC}" presName="parentText" presStyleLbl="node1" presStyleIdx="0" presStyleCnt="4" custLinFactNeighborX="-1447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7A79C-FF4E-4A98-A93F-215A78134FDC}" type="pres">
      <dgm:prSet presAssocID="{9F00CE9E-4137-4FB0-9742-7CAA6290DDC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A862-05C7-4249-B840-EEF2BBB74339}" type="pres">
      <dgm:prSet presAssocID="{1029545B-B5AA-4366-93E6-D1C5AF3122F9}" presName="sp" presStyleCnt="0"/>
      <dgm:spPr/>
    </dgm:pt>
    <dgm:pt modelId="{BAC3126F-71FF-426D-B66B-D6C780ED7085}" type="pres">
      <dgm:prSet presAssocID="{EABADAE7-80C8-4CA8-B860-203926EE2BE1}" presName="linNode" presStyleCnt="0"/>
      <dgm:spPr/>
    </dgm:pt>
    <dgm:pt modelId="{C4B7AC7D-9EE3-430B-B625-9B055E1053A0}" type="pres">
      <dgm:prSet presAssocID="{EABADAE7-80C8-4CA8-B860-203926EE2B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FBAD8-BE45-4EC7-AD54-762428162060}" type="pres">
      <dgm:prSet presAssocID="{EABADAE7-80C8-4CA8-B860-203926EE2B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E142A-F477-48A0-B5D8-CB5C2377F4B5}" type="pres">
      <dgm:prSet presAssocID="{3B7AB968-54B0-48E1-9357-877AEB52076F}" presName="sp" presStyleCnt="0"/>
      <dgm:spPr/>
    </dgm:pt>
    <dgm:pt modelId="{76F72CE1-A49A-4EB4-9A99-7201BC2C721B}" type="pres">
      <dgm:prSet presAssocID="{F632FBF7-30C8-44F8-98A0-EF75FCACF099}" presName="linNode" presStyleCnt="0"/>
      <dgm:spPr/>
    </dgm:pt>
    <dgm:pt modelId="{5E590141-6107-4085-921B-A525F7235348}" type="pres">
      <dgm:prSet presAssocID="{F632FBF7-30C8-44F8-98A0-EF75FCACF09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CD8F2-506A-49BB-9566-2EF817213741}" type="pres">
      <dgm:prSet presAssocID="{F632FBF7-30C8-44F8-98A0-EF75FCACF09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0D5B-4C50-46F0-BBF4-5815E9C6584F}" type="pres">
      <dgm:prSet presAssocID="{27A4E66A-D308-47AC-A83D-C39A7761B3C8}" presName="sp" presStyleCnt="0"/>
      <dgm:spPr/>
    </dgm:pt>
    <dgm:pt modelId="{42F70D97-6B81-4C6A-8715-4D14F21CF46C}" type="pres">
      <dgm:prSet presAssocID="{3E6A7080-E54A-4976-905B-6D21F9EF8D86}" presName="linNode" presStyleCnt="0"/>
      <dgm:spPr/>
    </dgm:pt>
    <dgm:pt modelId="{0F723134-FC28-441B-87BB-D421559181C0}" type="pres">
      <dgm:prSet presAssocID="{3E6A7080-E54A-4976-905B-6D21F9EF8D8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780E1-F840-48CA-844F-C83F5C4E833C}" type="pres">
      <dgm:prSet presAssocID="{3E6A7080-E54A-4976-905B-6D21F9EF8D8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4EC78-CC6B-4BC1-B79A-FAF1ADC2482F}" type="presOf" srcId="{D38F793E-05BF-47EA-9EEA-7F138285DA47}" destId="{588FBAD8-BE45-4EC7-AD54-762428162060}" srcOrd="0" destOrd="0" presId="urn:microsoft.com/office/officeart/2005/8/layout/vList5"/>
    <dgm:cxn modelId="{4E9646C1-4DB1-44FB-A244-AE189F095A9E}" type="presOf" srcId="{F632FBF7-30C8-44F8-98A0-EF75FCACF099}" destId="{5E590141-6107-4085-921B-A525F7235348}" srcOrd="0" destOrd="0" presId="urn:microsoft.com/office/officeart/2005/8/layout/vList5"/>
    <dgm:cxn modelId="{C9D2139D-2913-49E1-A73D-CF4A2D7115D9}" srcId="{EABADAE7-80C8-4CA8-B860-203926EE2BE1}" destId="{D38F793E-05BF-47EA-9EEA-7F138285DA47}" srcOrd="0" destOrd="0" parTransId="{2589C589-8D8E-4249-A428-6548F405A19E}" sibTransId="{073CFE9B-C88D-4524-B64A-30AD7A49D2BA}"/>
    <dgm:cxn modelId="{8565FF97-24BA-4D6B-9230-D31196C4426A}" srcId="{F632FBF7-30C8-44F8-98A0-EF75FCACF099}" destId="{48A43A1C-3103-4117-A06E-BC2DDAD7B8AB}" srcOrd="0" destOrd="0" parTransId="{536135D6-48D1-4266-84E5-C986234C1EE6}" sibTransId="{8D35A1C1-DF1F-4D8E-BDBC-3E7DDC13FFBB}"/>
    <dgm:cxn modelId="{B37A399E-7550-4FA9-B21E-FBE48DDF3FF0}" srcId="{08BBA1DC-6A5E-49AE-99AD-E3516AA3A705}" destId="{F632FBF7-30C8-44F8-98A0-EF75FCACF099}" srcOrd="2" destOrd="0" parTransId="{C2649288-CEF6-4AD0-8B10-2B86833D226E}" sibTransId="{27A4E66A-D308-47AC-A83D-C39A7761B3C8}"/>
    <dgm:cxn modelId="{50DB695A-E15E-4655-81B3-6092BD193982}" type="presOf" srcId="{08BBA1DC-6A5E-49AE-99AD-E3516AA3A705}" destId="{273A8747-9763-4555-AFD7-4DC25A25540F}" srcOrd="0" destOrd="0" presId="urn:microsoft.com/office/officeart/2005/8/layout/vList5"/>
    <dgm:cxn modelId="{225E776C-C9E4-4760-8999-BA4F45068B08}" srcId="{9F00CE9E-4137-4FB0-9742-7CAA6290DDCC}" destId="{57BD5E1A-C083-4BA3-AC65-ACDA001452D0}" srcOrd="0" destOrd="0" parTransId="{9B8C829D-0633-49AA-9D94-15F159A39D41}" sibTransId="{1886A5D0-F323-4EC2-B865-DC113AC128F7}"/>
    <dgm:cxn modelId="{7A3A4F76-A20F-41BE-BFFA-1952675FDB9F}" srcId="{08BBA1DC-6A5E-49AE-99AD-E3516AA3A705}" destId="{EABADAE7-80C8-4CA8-B860-203926EE2BE1}" srcOrd="1" destOrd="0" parTransId="{335578A9-BED2-4532-A878-2CE70642D717}" sibTransId="{3B7AB968-54B0-48E1-9357-877AEB52076F}"/>
    <dgm:cxn modelId="{ABA59050-88D7-4110-BAA6-92B0CC7B5216}" srcId="{EABADAE7-80C8-4CA8-B860-203926EE2BE1}" destId="{980A4729-62DD-4B7D-98B7-87E7264A2F8F}" srcOrd="1" destOrd="0" parTransId="{49B8C065-2A9B-4F9E-BCD4-B09F3D91BB81}" sibTransId="{22B0A6F4-0CF8-423D-ACEA-D2AA32E7480D}"/>
    <dgm:cxn modelId="{3238F53E-0044-4C3D-BB5D-388289E8C976}" type="presOf" srcId="{57BD5E1A-C083-4BA3-AC65-ACDA001452D0}" destId="{DD07A79C-FF4E-4A98-A93F-215A78134FDC}" srcOrd="0" destOrd="0" presId="urn:microsoft.com/office/officeart/2005/8/layout/vList5"/>
    <dgm:cxn modelId="{EFF7B076-9484-48F1-BAD8-C8833DFA58CE}" type="presOf" srcId="{EABADAE7-80C8-4CA8-B860-203926EE2BE1}" destId="{C4B7AC7D-9EE3-430B-B625-9B055E1053A0}" srcOrd="0" destOrd="0" presId="urn:microsoft.com/office/officeart/2005/8/layout/vList5"/>
    <dgm:cxn modelId="{F00C1D16-F3BF-4894-BDD4-89176D319F0B}" type="presOf" srcId="{AA172AC5-EA02-4A4C-A01F-F52FA85306A7}" destId="{C71780E1-F840-48CA-844F-C83F5C4E833C}" srcOrd="0" destOrd="0" presId="urn:microsoft.com/office/officeart/2005/8/layout/vList5"/>
    <dgm:cxn modelId="{F74C5DFB-508A-4B86-BCAF-7D1E38BF4253}" type="presOf" srcId="{980A4729-62DD-4B7D-98B7-87E7264A2F8F}" destId="{588FBAD8-BE45-4EC7-AD54-762428162060}" srcOrd="0" destOrd="1" presId="urn:microsoft.com/office/officeart/2005/8/layout/vList5"/>
    <dgm:cxn modelId="{974CB1FF-D42C-4634-92B8-A3EC644939B3}" type="presOf" srcId="{3E6A7080-E54A-4976-905B-6D21F9EF8D86}" destId="{0F723134-FC28-441B-87BB-D421559181C0}" srcOrd="0" destOrd="0" presId="urn:microsoft.com/office/officeart/2005/8/layout/vList5"/>
    <dgm:cxn modelId="{BE65D79C-6D6D-486F-AF33-4E1EDBF2F457}" srcId="{08BBA1DC-6A5E-49AE-99AD-E3516AA3A705}" destId="{9F00CE9E-4137-4FB0-9742-7CAA6290DDCC}" srcOrd="0" destOrd="0" parTransId="{8B06CD8F-21E1-475C-84B5-6118257F55FC}" sibTransId="{1029545B-B5AA-4366-93E6-D1C5AF3122F9}"/>
    <dgm:cxn modelId="{5132C395-4701-40AC-9B0C-EF756A661D85}" srcId="{08BBA1DC-6A5E-49AE-99AD-E3516AA3A705}" destId="{3E6A7080-E54A-4976-905B-6D21F9EF8D86}" srcOrd="3" destOrd="0" parTransId="{4E0EDC63-7A52-4E66-ABC2-2EDD19C22C77}" sibTransId="{97C04593-0BD3-4972-97FA-ADD912F5854C}"/>
    <dgm:cxn modelId="{7F19FAAF-DEB5-4D86-B9B1-56C3AB84091D}" type="presOf" srcId="{9F00CE9E-4137-4FB0-9742-7CAA6290DDCC}" destId="{1ADC6406-8A5B-436A-9D34-B13A7A94D6C2}" srcOrd="0" destOrd="0" presId="urn:microsoft.com/office/officeart/2005/8/layout/vList5"/>
    <dgm:cxn modelId="{63220CB1-F3BA-4A73-B8E5-A1CC6AAB9D79}" type="presOf" srcId="{48A43A1C-3103-4117-A06E-BC2DDAD7B8AB}" destId="{E45CD8F2-506A-49BB-9566-2EF817213741}" srcOrd="0" destOrd="0" presId="urn:microsoft.com/office/officeart/2005/8/layout/vList5"/>
    <dgm:cxn modelId="{82F922E1-8F70-45F4-9431-894CB7B4D1C3}" srcId="{3E6A7080-E54A-4976-905B-6D21F9EF8D86}" destId="{AA172AC5-EA02-4A4C-A01F-F52FA85306A7}" srcOrd="0" destOrd="0" parTransId="{0872660F-1A67-41F0-9D0F-171E12BCC021}" sibTransId="{03EF4F6D-14DD-4300-95AF-7BF55A452F4B}"/>
    <dgm:cxn modelId="{446583E4-2E90-4E72-B543-4B3E9FEADC18}" type="presParOf" srcId="{273A8747-9763-4555-AFD7-4DC25A25540F}" destId="{1B8A540C-9C65-4F7E-A175-2C48EE8CAC42}" srcOrd="0" destOrd="0" presId="urn:microsoft.com/office/officeart/2005/8/layout/vList5"/>
    <dgm:cxn modelId="{1D163E2B-B669-4B9E-9DAC-F5358C6CBAE4}" type="presParOf" srcId="{1B8A540C-9C65-4F7E-A175-2C48EE8CAC42}" destId="{1ADC6406-8A5B-436A-9D34-B13A7A94D6C2}" srcOrd="0" destOrd="0" presId="urn:microsoft.com/office/officeart/2005/8/layout/vList5"/>
    <dgm:cxn modelId="{E57DD0D8-5FED-4AE5-B43A-1987FF7DB9CF}" type="presParOf" srcId="{1B8A540C-9C65-4F7E-A175-2C48EE8CAC42}" destId="{DD07A79C-FF4E-4A98-A93F-215A78134FDC}" srcOrd="1" destOrd="0" presId="urn:microsoft.com/office/officeart/2005/8/layout/vList5"/>
    <dgm:cxn modelId="{97F2FA34-BD5C-4E95-9B76-E76BB6416F42}" type="presParOf" srcId="{273A8747-9763-4555-AFD7-4DC25A25540F}" destId="{4443A862-05C7-4249-B840-EEF2BBB74339}" srcOrd="1" destOrd="0" presId="urn:microsoft.com/office/officeart/2005/8/layout/vList5"/>
    <dgm:cxn modelId="{F6A8BEEF-D5F0-4249-AFC7-E9414092FA31}" type="presParOf" srcId="{273A8747-9763-4555-AFD7-4DC25A25540F}" destId="{BAC3126F-71FF-426D-B66B-D6C780ED7085}" srcOrd="2" destOrd="0" presId="urn:microsoft.com/office/officeart/2005/8/layout/vList5"/>
    <dgm:cxn modelId="{FBFD428C-A3F7-4B8C-98A9-A79B9E09F75C}" type="presParOf" srcId="{BAC3126F-71FF-426D-B66B-D6C780ED7085}" destId="{C4B7AC7D-9EE3-430B-B625-9B055E1053A0}" srcOrd="0" destOrd="0" presId="urn:microsoft.com/office/officeart/2005/8/layout/vList5"/>
    <dgm:cxn modelId="{530A56D3-F19E-43AF-BFCA-A7D53AEBE85D}" type="presParOf" srcId="{BAC3126F-71FF-426D-B66B-D6C780ED7085}" destId="{588FBAD8-BE45-4EC7-AD54-762428162060}" srcOrd="1" destOrd="0" presId="urn:microsoft.com/office/officeart/2005/8/layout/vList5"/>
    <dgm:cxn modelId="{D5A14BBB-D44D-418F-A57F-D8B32819AC65}" type="presParOf" srcId="{273A8747-9763-4555-AFD7-4DC25A25540F}" destId="{E2FE142A-F477-48A0-B5D8-CB5C2377F4B5}" srcOrd="3" destOrd="0" presId="urn:microsoft.com/office/officeart/2005/8/layout/vList5"/>
    <dgm:cxn modelId="{8CD37C30-0118-45D2-8AFB-D1B46972EF98}" type="presParOf" srcId="{273A8747-9763-4555-AFD7-4DC25A25540F}" destId="{76F72CE1-A49A-4EB4-9A99-7201BC2C721B}" srcOrd="4" destOrd="0" presId="urn:microsoft.com/office/officeart/2005/8/layout/vList5"/>
    <dgm:cxn modelId="{788BEADA-4B92-459A-8022-60C83EE7AF03}" type="presParOf" srcId="{76F72CE1-A49A-4EB4-9A99-7201BC2C721B}" destId="{5E590141-6107-4085-921B-A525F7235348}" srcOrd="0" destOrd="0" presId="urn:microsoft.com/office/officeart/2005/8/layout/vList5"/>
    <dgm:cxn modelId="{EDC82C4B-B917-46C5-B743-89A79D76AB12}" type="presParOf" srcId="{76F72CE1-A49A-4EB4-9A99-7201BC2C721B}" destId="{E45CD8F2-506A-49BB-9566-2EF817213741}" srcOrd="1" destOrd="0" presId="urn:microsoft.com/office/officeart/2005/8/layout/vList5"/>
    <dgm:cxn modelId="{19AEC5BC-E037-482A-B3ED-701B76FDE99E}" type="presParOf" srcId="{273A8747-9763-4555-AFD7-4DC25A25540F}" destId="{4D560D5B-4C50-46F0-BBF4-5815E9C6584F}" srcOrd="5" destOrd="0" presId="urn:microsoft.com/office/officeart/2005/8/layout/vList5"/>
    <dgm:cxn modelId="{10590E0B-D8EF-43FC-889E-530290D987A6}" type="presParOf" srcId="{273A8747-9763-4555-AFD7-4DC25A25540F}" destId="{42F70D97-6B81-4C6A-8715-4D14F21CF46C}" srcOrd="6" destOrd="0" presId="urn:microsoft.com/office/officeart/2005/8/layout/vList5"/>
    <dgm:cxn modelId="{B0173EA3-351E-4338-93CC-0008BD74D819}" type="presParOf" srcId="{42F70D97-6B81-4C6A-8715-4D14F21CF46C}" destId="{0F723134-FC28-441B-87BB-D421559181C0}" srcOrd="0" destOrd="0" presId="urn:microsoft.com/office/officeart/2005/8/layout/vList5"/>
    <dgm:cxn modelId="{2DF3D0F5-66BB-4893-ACFA-96AE0FDBA383}" type="presParOf" srcId="{42F70D97-6B81-4C6A-8715-4D14F21CF46C}" destId="{C71780E1-F840-48CA-844F-C83F5C4E833C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E18B6-19C4-4F44-8354-A9AD031884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A71F3-CD34-4838-8697-6A98EC8DB4E7}">
      <dgm:prSet phldrT="[Text]"/>
      <dgm:spPr/>
      <dgm:t>
        <a:bodyPr/>
        <a:lstStyle/>
        <a:p>
          <a:r>
            <a:rPr lang="en-US" dirty="0" smtClean="0"/>
            <a:t>HSP</a:t>
          </a:r>
          <a:endParaRPr lang="en-US" dirty="0"/>
        </a:p>
      </dgm:t>
    </dgm:pt>
    <dgm:pt modelId="{0CDA3DD2-B0AC-44E9-ABCC-BBC54C4DF8D1}" type="parTrans" cxnId="{9028C2A1-CABD-40E5-B7A5-C692B6EA45F7}">
      <dgm:prSet/>
      <dgm:spPr/>
      <dgm:t>
        <a:bodyPr/>
        <a:lstStyle/>
        <a:p>
          <a:endParaRPr lang="en-US"/>
        </a:p>
      </dgm:t>
    </dgm:pt>
    <dgm:pt modelId="{18BD335E-A0A4-4241-AD9B-47608F8937EE}" type="sibTrans" cxnId="{9028C2A1-CABD-40E5-B7A5-C692B6EA45F7}">
      <dgm:prSet/>
      <dgm:spPr/>
      <dgm:t>
        <a:bodyPr/>
        <a:lstStyle/>
        <a:p>
          <a:endParaRPr lang="en-US"/>
        </a:p>
      </dgm:t>
    </dgm:pt>
    <dgm:pt modelId="{C8B7F78D-A571-46D0-AB1C-DDF014EDBB04}">
      <dgm:prSet phldrT="[Text]"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A12A6E84-5439-4A6E-9027-0BFE6CAB902A}" type="parTrans" cxnId="{BE6A4F24-DD60-4D1C-A749-456D92396609}">
      <dgm:prSet/>
      <dgm:spPr/>
      <dgm:t>
        <a:bodyPr/>
        <a:lstStyle/>
        <a:p>
          <a:endParaRPr lang="en-US"/>
        </a:p>
      </dgm:t>
    </dgm:pt>
    <dgm:pt modelId="{192EFB68-C78E-4F3F-83A6-ACCE5F926A40}" type="sibTrans" cxnId="{BE6A4F24-DD60-4D1C-A749-456D92396609}">
      <dgm:prSet/>
      <dgm:spPr/>
      <dgm:t>
        <a:bodyPr/>
        <a:lstStyle/>
        <a:p>
          <a:endParaRPr lang="en-US"/>
        </a:p>
      </dgm:t>
    </dgm:pt>
    <dgm:pt modelId="{62571805-E6FC-47AB-87B1-6AAC35D5F7B4}">
      <dgm:prSet phldrT="[Text]"/>
      <dgm:spPr/>
      <dgm:t>
        <a:bodyPr/>
        <a:lstStyle/>
        <a:p>
          <a:r>
            <a:rPr lang="en-US" dirty="0" smtClean="0"/>
            <a:t>X linked</a:t>
          </a:r>
          <a:endParaRPr lang="en-US" dirty="0"/>
        </a:p>
      </dgm:t>
    </dgm:pt>
    <dgm:pt modelId="{25D9E5AF-E9EB-470C-BEAD-184033004665}" type="parTrans" cxnId="{D5C061B9-0B1F-4279-88A6-CCBB352CED8C}">
      <dgm:prSet/>
      <dgm:spPr/>
      <dgm:t>
        <a:bodyPr/>
        <a:lstStyle/>
        <a:p>
          <a:endParaRPr lang="en-US"/>
        </a:p>
      </dgm:t>
    </dgm:pt>
    <dgm:pt modelId="{E51CF8B7-0DA6-4C70-8C81-17F790925C74}" type="sibTrans" cxnId="{D5C061B9-0B1F-4279-88A6-CCBB352CED8C}">
      <dgm:prSet/>
      <dgm:spPr/>
      <dgm:t>
        <a:bodyPr/>
        <a:lstStyle/>
        <a:p>
          <a:endParaRPr lang="en-US"/>
        </a:p>
      </dgm:t>
    </dgm:pt>
    <dgm:pt modelId="{300C290A-E6AF-4C1D-B8C1-438E3957F282}">
      <dgm:prSet/>
      <dgm:spPr/>
      <dgm:t>
        <a:bodyPr/>
        <a:lstStyle/>
        <a:p>
          <a:r>
            <a:rPr lang="en-US" dirty="0" smtClean="0"/>
            <a:t>AD</a:t>
          </a:r>
          <a:endParaRPr lang="en-US" dirty="0"/>
        </a:p>
      </dgm:t>
    </dgm:pt>
    <dgm:pt modelId="{A167A056-CD70-4F23-98FE-0A8E1B2984FE}" type="parTrans" cxnId="{88A33037-6F18-4AAE-894F-0A2C2BD961C6}">
      <dgm:prSet/>
      <dgm:spPr/>
      <dgm:t>
        <a:bodyPr/>
        <a:lstStyle/>
        <a:p>
          <a:endParaRPr lang="en-US"/>
        </a:p>
      </dgm:t>
    </dgm:pt>
    <dgm:pt modelId="{36AEF25C-0196-4DD7-B9EC-30D294D5CEEB}" type="sibTrans" cxnId="{88A33037-6F18-4AAE-894F-0A2C2BD961C6}">
      <dgm:prSet/>
      <dgm:spPr/>
      <dgm:t>
        <a:bodyPr/>
        <a:lstStyle/>
        <a:p>
          <a:endParaRPr lang="en-US"/>
        </a:p>
      </dgm:t>
    </dgm:pt>
    <dgm:pt modelId="{A41763FF-F828-4103-BCC6-98A72FC42C12}" type="pres">
      <dgm:prSet presAssocID="{220E18B6-19C4-4F44-8354-A9AD031884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1BCE2A-703F-4989-A1D3-EFC3E29D9ACD}" type="pres">
      <dgm:prSet presAssocID="{49DA71F3-CD34-4838-8697-6A98EC8DB4E7}" presName="hierRoot1" presStyleCnt="0"/>
      <dgm:spPr/>
    </dgm:pt>
    <dgm:pt modelId="{9816E4D7-6170-4A90-ADC7-762D672551DD}" type="pres">
      <dgm:prSet presAssocID="{49DA71F3-CD34-4838-8697-6A98EC8DB4E7}" presName="composite" presStyleCnt="0"/>
      <dgm:spPr/>
    </dgm:pt>
    <dgm:pt modelId="{FB35DC56-0A2E-44BE-BC84-9B4DEDBE9053}" type="pres">
      <dgm:prSet presAssocID="{49DA71F3-CD34-4838-8697-6A98EC8DB4E7}" presName="background" presStyleLbl="node0" presStyleIdx="0" presStyleCnt="1"/>
      <dgm:spPr/>
    </dgm:pt>
    <dgm:pt modelId="{F7054A62-5726-4879-AC05-5E67F9AEB088}" type="pres">
      <dgm:prSet presAssocID="{49DA71F3-CD34-4838-8697-6A98EC8DB4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4B866-E949-4DD3-8E6C-CE519F68C085}" type="pres">
      <dgm:prSet presAssocID="{49DA71F3-CD34-4838-8697-6A98EC8DB4E7}" presName="hierChild2" presStyleCnt="0"/>
      <dgm:spPr/>
    </dgm:pt>
    <dgm:pt modelId="{7252FA74-A03A-4013-91A1-209BC5C949AD}" type="pres">
      <dgm:prSet presAssocID="{A167A056-CD70-4F23-98FE-0A8E1B2984F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2B187F3-4000-4454-82BD-B8D59D2B8D54}" type="pres">
      <dgm:prSet presAssocID="{300C290A-E6AF-4C1D-B8C1-438E3957F282}" presName="hierRoot2" presStyleCnt="0"/>
      <dgm:spPr/>
    </dgm:pt>
    <dgm:pt modelId="{8C0F51C1-A2FD-499C-ACE7-23F719A17DD4}" type="pres">
      <dgm:prSet presAssocID="{300C290A-E6AF-4C1D-B8C1-438E3957F282}" presName="composite2" presStyleCnt="0"/>
      <dgm:spPr/>
    </dgm:pt>
    <dgm:pt modelId="{198957B8-9E24-41CD-89E8-9F7982AF56E8}" type="pres">
      <dgm:prSet presAssocID="{300C290A-E6AF-4C1D-B8C1-438E3957F282}" presName="background2" presStyleLbl="node2" presStyleIdx="0" presStyleCnt="3"/>
      <dgm:spPr/>
    </dgm:pt>
    <dgm:pt modelId="{2A42DE4F-6ABA-41B6-8920-52563786FC40}" type="pres">
      <dgm:prSet presAssocID="{300C290A-E6AF-4C1D-B8C1-438E3957F28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EEFC9-5EEB-4B62-A153-56174E437C4C}" type="pres">
      <dgm:prSet presAssocID="{300C290A-E6AF-4C1D-B8C1-438E3957F282}" presName="hierChild3" presStyleCnt="0"/>
      <dgm:spPr/>
    </dgm:pt>
    <dgm:pt modelId="{082A746A-A778-4CAA-8FDF-42DF9BB3D7C8}" type="pres">
      <dgm:prSet presAssocID="{A12A6E84-5439-4A6E-9027-0BFE6CAB902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BE86801-D774-4C7A-A1AA-971DAC77F0D4}" type="pres">
      <dgm:prSet presAssocID="{C8B7F78D-A571-46D0-AB1C-DDF014EDBB04}" presName="hierRoot2" presStyleCnt="0"/>
      <dgm:spPr/>
    </dgm:pt>
    <dgm:pt modelId="{75387434-0797-4157-9496-DDA989C9CE8A}" type="pres">
      <dgm:prSet presAssocID="{C8B7F78D-A571-46D0-AB1C-DDF014EDBB04}" presName="composite2" presStyleCnt="0"/>
      <dgm:spPr/>
    </dgm:pt>
    <dgm:pt modelId="{68A1AE3C-FA51-447F-8F99-9A415BD35082}" type="pres">
      <dgm:prSet presAssocID="{C8B7F78D-A571-46D0-AB1C-DDF014EDBB04}" presName="background2" presStyleLbl="node2" presStyleIdx="1" presStyleCnt="3"/>
      <dgm:spPr/>
    </dgm:pt>
    <dgm:pt modelId="{293ECC19-7C28-4BE6-9F7E-CB61BD23B9E1}" type="pres">
      <dgm:prSet presAssocID="{C8B7F78D-A571-46D0-AB1C-DDF014EDBB0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3A0A7D-8944-4D58-B838-E48FD03AB6DC}" type="pres">
      <dgm:prSet presAssocID="{C8B7F78D-A571-46D0-AB1C-DDF014EDBB04}" presName="hierChild3" presStyleCnt="0"/>
      <dgm:spPr/>
    </dgm:pt>
    <dgm:pt modelId="{76BD94F3-AD01-477F-B5A0-5A801485BAD0}" type="pres">
      <dgm:prSet presAssocID="{25D9E5AF-E9EB-470C-BEAD-18403300466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2067196-07EB-4BB9-91DB-37ACD54FB279}" type="pres">
      <dgm:prSet presAssocID="{62571805-E6FC-47AB-87B1-6AAC35D5F7B4}" presName="hierRoot2" presStyleCnt="0"/>
      <dgm:spPr/>
    </dgm:pt>
    <dgm:pt modelId="{DC7D1854-CC02-4CC0-BB17-97EAFBCCD1C3}" type="pres">
      <dgm:prSet presAssocID="{62571805-E6FC-47AB-87B1-6AAC35D5F7B4}" presName="composite2" presStyleCnt="0"/>
      <dgm:spPr/>
    </dgm:pt>
    <dgm:pt modelId="{70184F36-AF9F-48AC-9CBB-E98C9C7ACCFE}" type="pres">
      <dgm:prSet presAssocID="{62571805-E6FC-47AB-87B1-6AAC35D5F7B4}" presName="background2" presStyleLbl="node2" presStyleIdx="2" presStyleCnt="3"/>
      <dgm:spPr/>
    </dgm:pt>
    <dgm:pt modelId="{1F0AEE4D-C6F4-4F50-9EC6-0D586ACFF354}" type="pres">
      <dgm:prSet presAssocID="{62571805-E6FC-47AB-87B1-6AAC35D5F7B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8AB0F-1ADA-459C-A0D7-D37DE2D77FA4}" type="pres">
      <dgm:prSet presAssocID="{62571805-E6FC-47AB-87B1-6AAC35D5F7B4}" presName="hierChild3" presStyleCnt="0"/>
      <dgm:spPr/>
    </dgm:pt>
  </dgm:ptLst>
  <dgm:cxnLst>
    <dgm:cxn modelId="{9028C2A1-CABD-40E5-B7A5-C692B6EA45F7}" srcId="{220E18B6-19C4-4F44-8354-A9AD0318849B}" destId="{49DA71F3-CD34-4838-8697-6A98EC8DB4E7}" srcOrd="0" destOrd="0" parTransId="{0CDA3DD2-B0AC-44E9-ABCC-BBC54C4DF8D1}" sibTransId="{18BD335E-A0A4-4241-AD9B-47608F8937EE}"/>
    <dgm:cxn modelId="{5D8D214C-C927-4B79-90CB-6AC728647123}" type="presOf" srcId="{62571805-E6FC-47AB-87B1-6AAC35D5F7B4}" destId="{1F0AEE4D-C6F4-4F50-9EC6-0D586ACFF354}" srcOrd="0" destOrd="0" presId="urn:microsoft.com/office/officeart/2005/8/layout/hierarchy1"/>
    <dgm:cxn modelId="{58E9122D-D4E8-4314-B25C-9250E8520780}" type="presOf" srcId="{A167A056-CD70-4F23-98FE-0A8E1B2984FE}" destId="{7252FA74-A03A-4013-91A1-209BC5C949AD}" srcOrd="0" destOrd="0" presId="urn:microsoft.com/office/officeart/2005/8/layout/hierarchy1"/>
    <dgm:cxn modelId="{BA6C31DD-0510-433D-8BBB-4C271B35A954}" type="presOf" srcId="{25D9E5AF-E9EB-470C-BEAD-184033004665}" destId="{76BD94F3-AD01-477F-B5A0-5A801485BAD0}" srcOrd="0" destOrd="0" presId="urn:microsoft.com/office/officeart/2005/8/layout/hierarchy1"/>
    <dgm:cxn modelId="{62990FDB-B0EB-4523-9745-08C89705977E}" type="presOf" srcId="{220E18B6-19C4-4F44-8354-A9AD0318849B}" destId="{A41763FF-F828-4103-BCC6-98A72FC42C12}" srcOrd="0" destOrd="0" presId="urn:microsoft.com/office/officeart/2005/8/layout/hierarchy1"/>
    <dgm:cxn modelId="{D5C061B9-0B1F-4279-88A6-CCBB352CED8C}" srcId="{49DA71F3-CD34-4838-8697-6A98EC8DB4E7}" destId="{62571805-E6FC-47AB-87B1-6AAC35D5F7B4}" srcOrd="2" destOrd="0" parTransId="{25D9E5AF-E9EB-470C-BEAD-184033004665}" sibTransId="{E51CF8B7-0DA6-4C70-8C81-17F790925C74}"/>
    <dgm:cxn modelId="{A52127D7-49CA-43B6-AEB3-0B17433E3DAA}" type="presOf" srcId="{C8B7F78D-A571-46D0-AB1C-DDF014EDBB04}" destId="{293ECC19-7C28-4BE6-9F7E-CB61BD23B9E1}" srcOrd="0" destOrd="0" presId="urn:microsoft.com/office/officeart/2005/8/layout/hierarchy1"/>
    <dgm:cxn modelId="{ED79A148-ADF8-473B-AD36-1B4345FB70B3}" type="presOf" srcId="{A12A6E84-5439-4A6E-9027-0BFE6CAB902A}" destId="{082A746A-A778-4CAA-8FDF-42DF9BB3D7C8}" srcOrd="0" destOrd="0" presId="urn:microsoft.com/office/officeart/2005/8/layout/hierarchy1"/>
    <dgm:cxn modelId="{B20F89D5-DA0B-4D4C-995A-2B4A271880F3}" type="presOf" srcId="{49DA71F3-CD34-4838-8697-6A98EC8DB4E7}" destId="{F7054A62-5726-4879-AC05-5E67F9AEB088}" srcOrd="0" destOrd="0" presId="urn:microsoft.com/office/officeart/2005/8/layout/hierarchy1"/>
    <dgm:cxn modelId="{88A33037-6F18-4AAE-894F-0A2C2BD961C6}" srcId="{49DA71F3-CD34-4838-8697-6A98EC8DB4E7}" destId="{300C290A-E6AF-4C1D-B8C1-438E3957F282}" srcOrd="0" destOrd="0" parTransId="{A167A056-CD70-4F23-98FE-0A8E1B2984FE}" sibTransId="{36AEF25C-0196-4DD7-B9EC-30D294D5CEEB}"/>
    <dgm:cxn modelId="{A432D02D-B86B-4BE1-9324-8560AA3576F5}" type="presOf" srcId="{300C290A-E6AF-4C1D-B8C1-438E3957F282}" destId="{2A42DE4F-6ABA-41B6-8920-52563786FC40}" srcOrd="0" destOrd="0" presId="urn:microsoft.com/office/officeart/2005/8/layout/hierarchy1"/>
    <dgm:cxn modelId="{BE6A4F24-DD60-4D1C-A749-456D92396609}" srcId="{49DA71F3-CD34-4838-8697-6A98EC8DB4E7}" destId="{C8B7F78D-A571-46D0-AB1C-DDF014EDBB04}" srcOrd="1" destOrd="0" parTransId="{A12A6E84-5439-4A6E-9027-0BFE6CAB902A}" sibTransId="{192EFB68-C78E-4F3F-83A6-ACCE5F926A40}"/>
    <dgm:cxn modelId="{D2496BF7-02B3-4447-A991-363DBDFA70EE}" type="presParOf" srcId="{A41763FF-F828-4103-BCC6-98A72FC42C12}" destId="{131BCE2A-703F-4989-A1D3-EFC3E29D9ACD}" srcOrd="0" destOrd="0" presId="urn:microsoft.com/office/officeart/2005/8/layout/hierarchy1"/>
    <dgm:cxn modelId="{73BE2C00-D009-4327-80DC-79100F65C3B2}" type="presParOf" srcId="{131BCE2A-703F-4989-A1D3-EFC3E29D9ACD}" destId="{9816E4D7-6170-4A90-ADC7-762D672551DD}" srcOrd="0" destOrd="0" presId="urn:microsoft.com/office/officeart/2005/8/layout/hierarchy1"/>
    <dgm:cxn modelId="{49B03F3F-CC46-487D-9B99-AEBA6F4FE8C4}" type="presParOf" srcId="{9816E4D7-6170-4A90-ADC7-762D672551DD}" destId="{FB35DC56-0A2E-44BE-BC84-9B4DEDBE9053}" srcOrd="0" destOrd="0" presId="urn:microsoft.com/office/officeart/2005/8/layout/hierarchy1"/>
    <dgm:cxn modelId="{2E23FFE6-66F7-40E3-9AAA-2D7CA5E7C98D}" type="presParOf" srcId="{9816E4D7-6170-4A90-ADC7-762D672551DD}" destId="{F7054A62-5726-4879-AC05-5E67F9AEB088}" srcOrd="1" destOrd="0" presId="urn:microsoft.com/office/officeart/2005/8/layout/hierarchy1"/>
    <dgm:cxn modelId="{0CE00C29-6CD3-48EE-816A-0E53A100352E}" type="presParOf" srcId="{131BCE2A-703F-4989-A1D3-EFC3E29D9ACD}" destId="{9B94B866-E949-4DD3-8E6C-CE519F68C085}" srcOrd="1" destOrd="0" presId="urn:microsoft.com/office/officeart/2005/8/layout/hierarchy1"/>
    <dgm:cxn modelId="{B07DF2C2-5517-417F-ACF7-2DDB5AD56E1C}" type="presParOf" srcId="{9B94B866-E949-4DD3-8E6C-CE519F68C085}" destId="{7252FA74-A03A-4013-91A1-209BC5C949AD}" srcOrd="0" destOrd="0" presId="urn:microsoft.com/office/officeart/2005/8/layout/hierarchy1"/>
    <dgm:cxn modelId="{26840FBC-C7B7-4874-B048-D83F66AD55A8}" type="presParOf" srcId="{9B94B866-E949-4DD3-8E6C-CE519F68C085}" destId="{A2B187F3-4000-4454-82BD-B8D59D2B8D54}" srcOrd="1" destOrd="0" presId="urn:microsoft.com/office/officeart/2005/8/layout/hierarchy1"/>
    <dgm:cxn modelId="{52040738-683D-401D-AF04-5458CF570F43}" type="presParOf" srcId="{A2B187F3-4000-4454-82BD-B8D59D2B8D54}" destId="{8C0F51C1-A2FD-499C-ACE7-23F719A17DD4}" srcOrd="0" destOrd="0" presId="urn:microsoft.com/office/officeart/2005/8/layout/hierarchy1"/>
    <dgm:cxn modelId="{8484F133-7223-4366-90C8-B47CD7E789D5}" type="presParOf" srcId="{8C0F51C1-A2FD-499C-ACE7-23F719A17DD4}" destId="{198957B8-9E24-41CD-89E8-9F7982AF56E8}" srcOrd="0" destOrd="0" presId="urn:microsoft.com/office/officeart/2005/8/layout/hierarchy1"/>
    <dgm:cxn modelId="{C581A6A0-7AC2-4D8D-A63E-A951C50A4EFF}" type="presParOf" srcId="{8C0F51C1-A2FD-499C-ACE7-23F719A17DD4}" destId="{2A42DE4F-6ABA-41B6-8920-52563786FC40}" srcOrd="1" destOrd="0" presId="urn:microsoft.com/office/officeart/2005/8/layout/hierarchy1"/>
    <dgm:cxn modelId="{F0E8E65D-0923-41FC-B3BA-57827E33E290}" type="presParOf" srcId="{A2B187F3-4000-4454-82BD-B8D59D2B8D54}" destId="{384EEFC9-5EEB-4B62-A153-56174E437C4C}" srcOrd="1" destOrd="0" presId="urn:microsoft.com/office/officeart/2005/8/layout/hierarchy1"/>
    <dgm:cxn modelId="{7D06BD40-F217-4C1D-9D80-32B012E683F8}" type="presParOf" srcId="{9B94B866-E949-4DD3-8E6C-CE519F68C085}" destId="{082A746A-A778-4CAA-8FDF-42DF9BB3D7C8}" srcOrd="2" destOrd="0" presId="urn:microsoft.com/office/officeart/2005/8/layout/hierarchy1"/>
    <dgm:cxn modelId="{1C363158-E184-414A-8F59-7A0A3BDD90F6}" type="presParOf" srcId="{9B94B866-E949-4DD3-8E6C-CE519F68C085}" destId="{ABE86801-D774-4C7A-A1AA-971DAC77F0D4}" srcOrd="3" destOrd="0" presId="urn:microsoft.com/office/officeart/2005/8/layout/hierarchy1"/>
    <dgm:cxn modelId="{F3BFADD6-2FF0-46A2-AB88-D83F4C9949A0}" type="presParOf" srcId="{ABE86801-D774-4C7A-A1AA-971DAC77F0D4}" destId="{75387434-0797-4157-9496-DDA989C9CE8A}" srcOrd="0" destOrd="0" presId="urn:microsoft.com/office/officeart/2005/8/layout/hierarchy1"/>
    <dgm:cxn modelId="{EC8D983E-847C-40BD-9861-7B92CBE207AC}" type="presParOf" srcId="{75387434-0797-4157-9496-DDA989C9CE8A}" destId="{68A1AE3C-FA51-447F-8F99-9A415BD35082}" srcOrd="0" destOrd="0" presId="urn:microsoft.com/office/officeart/2005/8/layout/hierarchy1"/>
    <dgm:cxn modelId="{90FA6AF6-D839-46C8-80B1-6AB4FC830D18}" type="presParOf" srcId="{75387434-0797-4157-9496-DDA989C9CE8A}" destId="{293ECC19-7C28-4BE6-9F7E-CB61BD23B9E1}" srcOrd="1" destOrd="0" presId="urn:microsoft.com/office/officeart/2005/8/layout/hierarchy1"/>
    <dgm:cxn modelId="{FCEBC19D-3E3F-4491-8C8C-7B99896A6B36}" type="presParOf" srcId="{ABE86801-D774-4C7A-A1AA-971DAC77F0D4}" destId="{7F3A0A7D-8944-4D58-B838-E48FD03AB6DC}" srcOrd="1" destOrd="0" presId="urn:microsoft.com/office/officeart/2005/8/layout/hierarchy1"/>
    <dgm:cxn modelId="{5F7E3CB3-BA00-4246-8C6C-370912E1940C}" type="presParOf" srcId="{9B94B866-E949-4DD3-8E6C-CE519F68C085}" destId="{76BD94F3-AD01-477F-B5A0-5A801485BAD0}" srcOrd="4" destOrd="0" presId="urn:microsoft.com/office/officeart/2005/8/layout/hierarchy1"/>
    <dgm:cxn modelId="{F3CAF205-C574-4E2B-9162-F9E2A2185DEC}" type="presParOf" srcId="{9B94B866-E949-4DD3-8E6C-CE519F68C085}" destId="{42067196-07EB-4BB9-91DB-37ACD54FB279}" srcOrd="5" destOrd="0" presId="urn:microsoft.com/office/officeart/2005/8/layout/hierarchy1"/>
    <dgm:cxn modelId="{716506AE-E322-4EB8-8258-3B7F0F2B53E4}" type="presParOf" srcId="{42067196-07EB-4BB9-91DB-37ACD54FB279}" destId="{DC7D1854-CC02-4CC0-BB17-97EAFBCCD1C3}" srcOrd="0" destOrd="0" presId="urn:microsoft.com/office/officeart/2005/8/layout/hierarchy1"/>
    <dgm:cxn modelId="{8DB4CA8B-5203-45C3-8C6A-4A60C1B8B720}" type="presParOf" srcId="{DC7D1854-CC02-4CC0-BB17-97EAFBCCD1C3}" destId="{70184F36-AF9F-48AC-9CBB-E98C9C7ACCFE}" srcOrd="0" destOrd="0" presId="urn:microsoft.com/office/officeart/2005/8/layout/hierarchy1"/>
    <dgm:cxn modelId="{F42F9C13-651E-429C-A360-D5A4B063F034}" type="presParOf" srcId="{DC7D1854-CC02-4CC0-BB17-97EAFBCCD1C3}" destId="{1F0AEE4D-C6F4-4F50-9EC6-0D586ACFF354}" srcOrd="1" destOrd="0" presId="urn:microsoft.com/office/officeart/2005/8/layout/hierarchy1"/>
    <dgm:cxn modelId="{E91CFAE4-93F2-4369-B822-CBAAB02F0375}" type="presParOf" srcId="{42067196-07EB-4BB9-91DB-37ACD54FB279}" destId="{80D8AB0F-1ADA-459C-A0D7-D37DE2D77FA4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24EA8-F035-4B69-B719-097FF3BC58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EFC92-3E6B-4C21-BBAE-7E52DBF66678}">
      <dgm:prSet/>
      <dgm:spPr/>
      <dgm:t>
        <a:bodyPr/>
        <a:lstStyle/>
        <a:p>
          <a:pPr rtl="0"/>
          <a:r>
            <a:rPr lang="en-US" dirty="0" smtClean="0"/>
            <a:t>SPG 7</a:t>
          </a:r>
          <a:endParaRPr lang="en-US" dirty="0"/>
        </a:p>
      </dgm:t>
    </dgm:pt>
    <dgm:pt modelId="{EC4DAA4E-A961-4FC3-95DB-930D98006AF1}" type="parTrans" cxnId="{321F4843-4ADF-4580-8BA3-029678DB5E44}">
      <dgm:prSet/>
      <dgm:spPr/>
      <dgm:t>
        <a:bodyPr/>
        <a:lstStyle/>
        <a:p>
          <a:endParaRPr lang="en-US"/>
        </a:p>
      </dgm:t>
    </dgm:pt>
    <dgm:pt modelId="{C4BCE1B7-609B-4DB0-A3F3-CCD25A6AB46A}" type="sibTrans" cxnId="{321F4843-4ADF-4580-8BA3-029678DB5E44}">
      <dgm:prSet/>
      <dgm:spPr/>
      <dgm:t>
        <a:bodyPr/>
        <a:lstStyle/>
        <a:p>
          <a:endParaRPr lang="en-US"/>
        </a:p>
      </dgm:t>
    </dgm:pt>
    <dgm:pt modelId="{280A59AD-8AEA-4BB1-A554-52D81E528F52}">
      <dgm:prSet/>
      <dgm:spPr/>
      <dgm:t>
        <a:bodyPr/>
        <a:lstStyle/>
        <a:p>
          <a:pPr rtl="0"/>
          <a:r>
            <a:rPr lang="en-US" dirty="0" smtClean="0"/>
            <a:t>SPG11</a:t>
          </a:r>
          <a:endParaRPr lang="en-US" dirty="0"/>
        </a:p>
      </dgm:t>
    </dgm:pt>
    <dgm:pt modelId="{E6075F96-8823-48E9-80C2-7FE8D22E8AE5}" type="parTrans" cxnId="{85873DD3-ACEC-4BE9-A6DA-777C3DC1A1E4}">
      <dgm:prSet/>
      <dgm:spPr/>
      <dgm:t>
        <a:bodyPr/>
        <a:lstStyle/>
        <a:p>
          <a:endParaRPr lang="en-US"/>
        </a:p>
      </dgm:t>
    </dgm:pt>
    <dgm:pt modelId="{DD07DA2D-2DF2-403D-BC47-7164A6CC59CE}" type="sibTrans" cxnId="{85873DD3-ACEC-4BE9-A6DA-777C3DC1A1E4}">
      <dgm:prSet/>
      <dgm:spPr/>
      <dgm:t>
        <a:bodyPr/>
        <a:lstStyle/>
        <a:p>
          <a:endParaRPr lang="en-US"/>
        </a:p>
      </dgm:t>
    </dgm:pt>
    <dgm:pt modelId="{0DE164DB-0CBF-43C4-84FC-BB6A3D16F6AF}">
      <dgm:prSet/>
      <dgm:spPr/>
      <dgm:t>
        <a:bodyPr/>
        <a:lstStyle/>
        <a:p>
          <a:pPr rtl="0"/>
          <a:r>
            <a:rPr lang="en-US" dirty="0" smtClean="0"/>
            <a:t>SPG15</a:t>
          </a:r>
          <a:endParaRPr lang="en-US" dirty="0"/>
        </a:p>
      </dgm:t>
    </dgm:pt>
    <dgm:pt modelId="{BE098811-5219-4948-A256-E17332C9036B}" type="parTrans" cxnId="{8F6FEEE7-A838-423C-99AF-05456E21B0AD}">
      <dgm:prSet/>
      <dgm:spPr/>
      <dgm:t>
        <a:bodyPr/>
        <a:lstStyle/>
        <a:p>
          <a:endParaRPr lang="en-US"/>
        </a:p>
      </dgm:t>
    </dgm:pt>
    <dgm:pt modelId="{DB2956CB-EE2C-41F0-ACAC-115C42889041}" type="sibTrans" cxnId="{8F6FEEE7-A838-423C-99AF-05456E21B0AD}">
      <dgm:prSet/>
      <dgm:spPr/>
      <dgm:t>
        <a:bodyPr/>
        <a:lstStyle/>
        <a:p>
          <a:endParaRPr lang="en-US"/>
        </a:p>
      </dgm:t>
    </dgm:pt>
    <dgm:pt modelId="{72576E26-3F14-4390-BDA4-295294B0E676}">
      <dgm:prSet/>
      <dgm:spPr/>
      <dgm:t>
        <a:bodyPr/>
        <a:lstStyle/>
        <a:p>
          <a:pPr rtl="0"/>
          <a:r>
            <a:rPr lang="en-US" dirty="0" smtClean="0"/>
            <a:t>SPG 20</a:t>
          </a:r>
          <a:endParaRPr lang="en-US" dirty="0"/>
        </a:p>
      </dgm:t>
    </dgm:pt>
    <dgm:pt modelId="{AD5BE98A-BE9A-4B7D-9015-8303E5FA1D8A}" type="parTrans" cxnId="{6AA66E05-7300-4BA4-9E7E-66A190FB0E03}">
      <dgm:prSet/>
      <dgm:spPr/>
      <dgm:t>
        <a:bodyPr/>
        <a:lstStyle/>
        <a:p>
          <a:endParaRPr lang="en-US"/>
        </a:p>
      </dgm:t>
    </dgm:pt>
    <dgm:pt modelId="{D7F740F6-B70F-4916-AC05-7BB1A88BE385}" type="sibTrans" cxnId="{6AA66E05-7300-4BA4-9E7E-66A190FB0E03}">
      <dgm:prSet/>
      <dgm:spPr/>
      <dgm:t>
        <a:bodyPr/>
        <a:lstStyle/>
        <a:p>
          <a:endParaRPr lang="en-US"/>
        </a:p>
      </dgm:t>
    </dgm:pt>
    <dgm:pt modelId="{013CD8D0-927D-4DF2-A88A-9314602D3708}">
      <dgm:prSet/>
      <dgm:spPr/>
      <dgm:t>
        <a:bodyPr/>
        <a:lstStyle/>
        <a:p>
          <a:pPr rtl="0"/>
          <a:r>
            <a:rPr lang="en-US" dirty="0" smtClean="0"/>
            <a:t>SPG 21</a:t>
          </a:r>
          <a:endParaRPr lang="en-US" dirty="0"/>
        </a:p>
      </dgm:t>
    </dgm:pt>
    <dgm:pt modelId="{3610144D-C145-4ADD-A94C-41ADA9BFC0B3}" type="parTrans" cxnId="{ED98A079-23FC-4848-BEFD-35F62337E9E5}">
      <dgm:prSet/>
      <dgm:spPr/>
      <dgm:t>
        <a:bodyPr/>
        <a:lstStyle/>
        <a:p>
          <a:endParaRPr lang="en-US"/>
        </a:p>
      </dgm:t>
    </dgm:pt>
    <dgm:pt modelId="{495C8F47-EBBC-44BF-8B6A-F141F376C771}" type="sibTrans" cxnId="{ED98A079-23FC-4848-BEFD-35F62337E9E5}">
      <dgm:prSet/>
      <dgm:spPr/>
      <dgm:t>
        <a:bodyPr/>
        <a:lstStyle/>
        <a:p>
          <a:endParaRPr lang="en-US"/>
        </a:p>
      </dgm:t>
    </dgm:pt>
    <dgm:pt modelId="{A26A4266-68C3-4205-800B-868336C9761A}">
      <dgm:prSet/>
      <dgm:spPr/>
      <dgm:t>
        <a:bodyPr/>
        <a:lstStyle/>
        <a:p>
          <a:r>
            <a:rPr lang="en-US" dirty="0" smtClean="0"/>
            <a:t>Adolescent onset, pigmented retinopathy, mental retardation</a:t>
          </a:r>
          <a:endParaRPr lang="en-US" dirty="0"/>
        </a:p>
      </dgm:t>
    </dgm:pt>
    <dgm:pt modelId="{FDD27FAD-2BE4-48D1-A15B-4DAEFFC8C8A4}" type="parTrans" cxnId="{71A28AAD-2771-41FD-BA55-2580BB33D7ED}">
      <dgm:prSet/>
      <dgm:spPr/>
      <dgm:t>
        <a:bodyPr/>
        <a:lstStyle/>
        <a:p>
          <a:endParaRPr lang="en-US"/>
        </a:p>
      </dgm:t>
    </dgm:pt>
    <dgm:pt modelId="{49DBF820-29AB-4032-82D3-6654C590EF94}" type="sibTrans" cxnId="{71A28AAD-2771-41FD-BA55-2580BB33D7ED}">
      <dgm:prSet/>
      <dgm:spPr/>
      <dgm:t>
        <a:bodyPr/>
        <a:lstStyle/>
        <a:p>
          <a:endParaRPr lang="en-US"/>
        </a:p>
      </dgm:t>
    </dgm:pt>
    <dgm:pt modelId="{BB5B115A-1376-4F8D-A83C-0637A57A17EE}">
      <dgm:prSet/>
      <dgm:spPr/>
      <dgm:t>
        <a:bodyPr/>
        <a:lstStyle/>
        <a:p>
          <a:r>
            <a:rPr lang="en-US" dirty="0" smtClean="0"/>
            <a:t>Variable onset, optic atrophy, neuropathy </a:t>
          </a:r>
          <a:endParaRPr lang="en-US" dirty="0"/>
        </a:p>
      </dgm:t>
    </dgm:pt>
    <dgm:pt modelId="{E96D6D03-BA1C-48EE-9C20-F9EA6652DEFC}" type="parTrans" cxnId="{7050EB0F-4012-40B5-AD75-041450962F0D}">
      <dgm:prSet/>
      <dgm:spPr/>
      <dgm:t>
        <a:bodyPr/>
        <a:lstStyle/>
        <a:p>
          <a:endParaRPr lang="en-US"/>
        </a:p>
      </dgm:t>
    </dgm:pt>
    <dgm:pt modelId="{5884F82D-8976-4AA3-A843-94D4E918AEC0}" type="sibTrans" cxnId="{7050EB0F-4012-40B5-AD75-041450962F0D}">
      <dgm:prSet/>
      <dgm:spPr/>
      <dgm:t>
        <a:bodyPr/>
        <a:lstStyle/>
        <a:p>
          <a:endParaRPr lang="en-US"/>
        </a:p>
      </dgm:t>
    </dgm:pt>
    <dgm:pt modelId="{19BC9546-AFAC-44C8-98D2-A13D42BF8784}">
      <dgm:prSet/>
      <dgm:spPr/>
      <dgm:t>
        <a:bodyPr/>
        <a:lstStyle/>
        <a:p>
          <a:r>
            <a:rPr lang="en-US" dirty="0" smtClean="0"/>
            <a:t>Childhood to early adult onset, thin corpus </a:t>
          </a:r>
          <a:r>
            <a:rPr lang="en-US" dirty="0" err="1" smtClean="0"/>
            <a:t>callosum</a:t>
          </a:r>
          <a:r>
            <a:rPr lang="en-US" dirty="0" smtClean="0"/>
            <a:t>, cognitive impairment, neuropathy</a:t>
          </a:r>
          <a:endParaRPr lang="en-US" dirty="0"/>
        </a:p>
      </dgm:t>
    </dgm:pt>
    <dgm:pt modelId="{BDCB9B45-8F92-4458-B244-DB4D0FC6CC89}" type="parTrans" cxnId="{B0F32699-0F49-473C-9652-C53BEACC163A}">
      <dgm:prSet/>
      <dgm:spPr/>
      <dgm:t>
        <a:bodyPr/>
        <a:lstStyle/>
        <a:p>
          <a:endParaRPr lang="en-US"/>
        </a:p>
      </dgm:t>
    </dgm:pt>
    <dgm:pt modelId="{E069882A-0493-438C-AF51-3A3D82CF3892}" type="sibTrans" cxnId="{B0F32699-0F49-473C-9652-C53BEACC163A}">
      <dgm:prSet/>
      <dgm:spPr/>
      <dgm:t>
        <a:bodyPr/>
        <a:lstStyle/>
        <a:p>
          <a:endParaRPr lang="en-US"/>
        </a:p>
      </dgm:t>
    </dgm:pt>
    <dgm:pt modelId="{E71B7C9C-3609-4169-99D5-8ED2EAD66E69}">
      <dgm:prSet/>
      <dgm:spPr/>
      <dgm:t>
        <a:bodyPr/>
        <a:lstStyle/>
        <a:p>
          <a:r>
            <a:rPr lang="en-US" dirty="0" smtClean="0"/>
            <a:t>Childhood onset, </a:t>
          </a:r>
          <a:r>
            <a:rPr lang="en-US" dirty="0" err="1" smtClean="0"/>
            <a:t>amyotrophy</a:t>
          </a:r>
          <a:r>
            <a:rPr lang="en-US" dirty="0" smtClean="0"/>
            <a:t>, developmental delay</a:t>
          </a:r>
          <a:endParaRPr lang="en-US" dirty="0"/>
        </a:p>
      </dgm:t>
    </dgm:pt>
    <dgm:pt modelId="{5CDDA5F9-1DCD-4606-BAAE-F2A674EAA142}" type="parTrans" cxnId="{385811B9-68A3-4726-B5DA-C942C5F4878F}">
      <dgm:prSet/>
      <dgm:spPr/>
      <dgm:t>
        <a:bodyPr/>
        <a:lstStyle/>
        <a:p>
          <a:endParaRPr lang="en-US"/>
        </a:p>
      </dgm:t>
    </dgm:pt>
    <dgm:pt modelId="{C7B5EF6D-F85E-4F46-84EB-DF7A821D653C}" type="sibTrans" cxnId="{385811B9-68A3-4726-B5DA-C942C5F4878F}">
      <dgm:prSet/>
      <dgm:spPr/>
      <dgm:t>
        <a:bodyPr/>
        <a:lstStyle/>
        <a:p>
          <a:endParaRPr lang="en-US"/>
        </a:p>
      </dgm:t>
    </dgm:pt>
    <dgm:pt modelId="{AB21F063-03BE-4B95-953F-1027D585F360}">
      <dgm:prSet/>
      <dgm:spPr/>
      <dgm:t>
        <a:bodyPr/>
        <a:lstStyle/>
        <a:p>
          <a:r>
            <a:rPr lang="en-US" dirty="0" smtClean="0"/>
            <a:t>Early adult onset, thin corpus </a:t>
          </a:r>
          <a:r>
            <a:rPr lang="en-US" dirty="0" err="1" smtClean="0"/>
            <a:t>callosum</a:t>
          </a:r>
          <a:r>
            <a:rPr lang="en-US" dirty="0" smtClean="0"/>
            <a:t>, cognitive decline, </a:t>
          </a:r>
          <a:r>
            <a:rPr lang="en-US" dirty="0" err="1" smtClean="0"/>
            <a:t>extrapyramidal</a:t>
          </a:r>
          <a:r>
            <a:rPr lang="en-US" dirty="0" smtClean="0"/>
            <a:t> features</a:t>
          </a:r>
          <a:endParaRPr lang="en-US" dirty="0"/>
        </a:p>
      </dgm:t>
    </dgm:pt>
    <dgm:pt modelId="{8F05147A-FFA8-4E29-8FC1-4524769C24F5}" type="parTrans" cxnId="{4569DCC2-922D-46A5-A912-BDBFDC560231}">
      <dgm:prSet/>
      <dgm:spPr/>
      <dgm:t>
        <a:bodyPr/>
        <a:lstStyle/>
        <a:p>
          <a:endParaRPr lang="en-US"/>
        </a:p>
      </dgm:t>
    </dgm:pt>
    <dgm:pt modelId="{C2C941A7-2C24-4086-9B4F-9863CDA2F9BD}" type="sibTrans" cxnId="{4569DCC2-922D-46A5-A912-BDBFDC560231}">
      <dgm:prSet/>
      <dgm:spPr/>
      <dgm:t>
        <a:bodyPr/>
        <a:lstStyle/>
        <a:p>
          <a:endParaRPr lang="en-US"/>
        </a:p>
      </dgm:t>
    </dgm:pt>
    <dgm:pt modelId="{55B39350-4840-4050-9763-2BDEE5792E26}" type="pres">
      <dgm:prSet presAssocID="{CFF24EA8-F035-4B69-B719-097FF3BC58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C7D19-8152-449C-AF03-C53FE6CE3A0B}" type="pres">
      <dgm:prSet presAssocID="{E53EFC92-3E6B-4C21-BBAE-7E52DBF66678}" presName="composite" presStyleCnt="0"/>
      <dgm:spPr/>
    </dgm:pt>
    <dgm:pt modelId="{5FCEB04E-5933-4DA6-9125-27B889D9851C}" type="pres">
      <dgm:prSet presAssocID="{E53EFC92-3E6B-4C21-BBAE-7E52DBF666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8297-44B7-4367-A308-91D186DA01C6}" type="pres">
      <dgm:prSet presAssocID="{E53EFC92-3E6B-4C21-BBAE-7E52DBF666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F779-452F-4713-9C22-0C7B2AB2E77E}" type="pres">
      <dgm:prSet presAssocID="{C4BCE1B7-609B-4DB0-A3F3-CCD25A6AB46A}" presName="sp" presStyleCnt="0"/>
      <dgm:spPr/>
    </dgm:pt>
    <dgm:pt modelId="{8AC1BBE8-96B8-438E-A6E2-EC1C7BFBC26F}" type="pres">
      <dgm:prSet presAssocID="{280A59AD-8AEA-4BB1-A554-52D81E528F52}" presName="composite" presStyleCnt="0"/>
      <dgm:spPr/>
    </dgm:pt>
    <dgm:pt modelId="{E76A094C-4E10-4261-888B-6A5B0287AE8C}" type="pres">
      <dgm:prSet presAssocID="{280A59AD-8AEA-4BB1-A554-52D81E528F5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65AF7-9FD1-4205-812E-9D25F9132FB7}" type="pres">
      <dgm:prSet presAssocID="{280A59AD-8AEA-4BB1-A554-52D81E528F5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B882A-E588-41D0-B853-1FDF41D463C4}" type="pres">
      <dgm:prSet presAssocID="{DD07DA2D-2DF2-403D-BC47-7164A6CC59CE}" presName="sp" presStyleCnt="0"/>
      <dgm:spPr/>
    </dgm:pt>
    <dgm:pt modelId="{83A04718-5C8F-4455-A239-596C461E0105}" type="pres">
      <dgm:prSet presAssocID="{0DE164DB-0CBF-43C4-84FC-BB6A3D16F6AF}" presName="composite" presStyleCnt="0"/>
      <dgm:spPr/>
    </dgm:pt>
    <dgm:pt modelId="{6EA15D6B-94F5-41A5-AA3B-D02BDC245502}" type="pres">
      <dgm:prSet presAssocID="{0DE164DB-0CBF-43C4-84FC-BB6A3D16F6A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1B97B-C46D-402E-8E1B-724D9614ACD4}" type="pres">
      <dgm:prSet presAssocID="{0DE164DB-0CBF-43C4-84FC-BB6A3D16F6AF}" presName="descendantText" presStyleLbl="alignAcc1" presStyleIdx="2" presStyleCnt="5" custLinFactNeighborX="68" custLinFactNeighborY="-3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E245-5ED5-4992-B411-246EEC9E818F}" type="pres">
      <dgm:prSet presAssocID="{DB2956CB-EE2C-41F0-ACAC-115C42889041}" presName="sp" presStyleCnt="0"/>
      <dgm:spPr/>
    </dgm:pt>
    <dgm:pt modelId="{3187D2E1-3C10-4C11-97F5-232ED75B2826}" type="pres">
      <dgm:prSet presAssocID="{72576E26-3F14-4390-BDA4-295294B0E676}" presName="composite" presStyleCnt="0"/>
      <dgm:spPr/>
    </dgm:pt>
    <dgm:pt modelId="{919110DB-F76D-4D1E-99AE-00A80418D2EB}" type="pres">
      <dgm:prSet presAssocID="{72576E26-3F14-4390-BDA4-295294B0E67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AB203-DD84-44E2-974F-CF9FC10CDB86}" type="pres">
      <dgm:prSet presAssocID="{72576E26-3F14-4390-BDA4-295294B0E67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B7008-F535-403F-ADAA-FBDBAE06E9A8}" type="pres">
      <dgm:prSet presAssocID="{D7F740F6-B70F-4916-AC05-7BB1A88BE385}" presName="sp" presStyleCnt="0"/>
      <dgm:spPr/>
    </dgm:pt>
    <dgm:pt modelId="{EBB4C792-BD2A-44AA-B859-1CD24DB0230E}" type="pres">
      <dgm:prSet presAssocID="{013CD8D0-927D-4DF2-A88A-9314602D3708}" presName="composite" presStyleCnt="0"/>
      <dgm:spPr/>
    </dgm:pt>
    <dgm:pt modelId="{79BE331C-C9D8-492F-A773-AC664499E7FF}" type="pres">
      <dgm:prSet presAssocID="{013CD8D0-927D-4DF2-A88A-9314602D370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D938-6D2C-4CE9-8B35-DEFB5EBFA863}" type="pres">
      <dgm:prSet presAssocID="{013CD8D0-927D-4DF2-A88A-9314602D370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AA0D-1FEF-46B8-A914-CF40E6E444AC}" type="presOf" srcId="{E71B7C9C-3609-4169-99D5-8ED2EAD66E69}" destId="{8DBAB203-DD84-44E2-974F-CF9FC10CDB86}" srcOrd="0" destOrd="0" presId="urn:microsoft.com/office/officeart/2005/8/layout/chevron2"/>
    <dgm:cxn modelId="{71A28AAD-2771-41FD-BA55-2580BB33D7ED}" srcId="{0DE164DB-0CBF-43C4-84FC-BB6A3D16F6AF}" destId="{A26A4266-68C3-4205-800B-868336C9761A}" srcOrd="0" destOrd="0" parTransId="{FDD27FAD-2BE4-48D1-A15B-4DAEFFC8C8A4}" sibTransId="{49DBF820-29AB-4032-82D3-6654C590EF94}"/>
    <dgm:cxn modelId="{385811B9-68A3-4726-B5DA-C942C5F4878F}" srcId="{72576E26-3F14-4390-BDA4-295294B0E676}" destId="{E71B7C9C-3609-4169-99D5-8ED2EAD66E69}" srcOrd="0" destOrd="0" parTransId="{5CDDA5F9-1DCD-4606-BAAE-F2A674EAA142}" sibTransId="{C7B5EF6D-F85E-4F46-84EB-DF7A821D653C}"/>
    <dgm:cxn modelId="{85873DD3-ACEC-4BE9-A6DA-777C3DC1A1E4}" srcId="{CFF24EA8-F035-4B69-B719-097FF3BC587D}" destId="{280A59AD-8AEA-4BB1-A554-52D81E528F52}" srcOrd="1" destOrd="0" parTransId="{E6075F96-8823-48E9-80C2-7FE8D22E8AE5}" sibTransId="{DD07DA2D-2DF2-403D-BC47-7164A6CC59CE}"/>
    <dgm:cxn modelId="{6AA66E05-7300-4BA4-9E7E-66A190FB0E03}" srcId="{CFF24EA8-F035-4B69-B719-097FF3BC587D}" destId="{72576E26-3F14-4390-BDA4-295294B0E676}" srcOrd="3" destOrd="0" parTransId="{AD5BE98A-BE9A-4B7D-9015-8303E5FA1D8A}" sibTransId="{D7F740F6-B70F-4916-AC05-7BB1A88BE385}"/>
    <dgm:cxn modelId="{ED98A079-23FC-4848-BEFD-35F62337E9E5}" srcId="{CFF24EA8-F035-4B69-B719-097FF3BC587D}" destId="{013CD8D0-927D-4DF2-A88A-9314602D3708}" srcOrd="4" destOrd="0" parTransId="{3610144D-C145-4ADD-A94C-41ADA9BFC0B3}" sibTransId="{495C8F47-EBBC-44BF-8B6A-F141F376C771}"/>
    <dgm:cxn modelId="{8F6FEEE7-A838-423C-99AF-05456E21B0AD}" srcId="{CFF24EA8-F035-4B69-B719-097FF3BC587D}" destId="{0DE164DB-0CBF-43C4-84FC-BB6A3D16F6AF}" srcOrd="2" destOrd="0" parTransId="{BE098811-5219-4948-A256-E17332C9036B}" sibTransId="{DB2956CB-EE2C-41F0-ACAC-115C42889041}"/>
    <dgm:cxn modelId="{0D4C47B9-0F56-4DDA-926D-CDD71AA4FD9B}" type="presOf" srcId="{A26A4266-68C3-4205-800B-868336C9761A}" destId="{E4D1B97B-C46D-402E-8E1B-724D9614ACD4}" srcOrd="0" destOrd="0" presId="urn:microsoft.com/office/officeart/2005/8/layout/chevron2"/>
    <dgm:cxn modelId="{94C183EF-82DA-4400-82E4-A42D536A95E0}" type="presOf" srcId="{013CD8D0-927D-4DF2-A88A-9314602D3708}" destId="{79BE331C-C9D8-492F-A773-AC664499E7FF}" srcOrd="0" destOrd="0" presId="urn:microsoft.com/office/officeart/2005/8/layout/chevron2"/>
    <dgm:cxn modelId="{646E7C70-DE4B-4B38-BBAC-820132CA7EDA}" type="presOf" srcId="{280A59AD-8AEA-4BB1-A554-52D81E528F52}" destId="{E76A094C-4E10-4261-888B-6A5B0287AE8C}" srcOrd="0" destOrd="0" presId="urn:microsoft.com/office/officeart/2005/8/layout/chevron2"/>
    <dgm:cxn modelId="{321F4843-4ADF-4580-8BA3-029678DB5E44}" srcId="{CFF24EA8-F035-4B69-B719-097FF3BC587D}" destId="{E53EFC92-3E6B-4C21-BBAE-7E52DBF66678}" srcOrd="0" destOrd="0" parTransId="{EC4DAA4E-A961-4FC3-95DB-930D98006AF1}" sibTransId="{C4BCE1B7-609B-4DB0-A3F3-CCD25A6AB46A}"/>
    <dgm:cxn modelId="{B0F32699-0F49-473C-9652-C53BEACC163A}" srcId="{280A59AD-8AEA-4BB1-A554-52D81E528F52}" destId="{19BC9546-AFAC-44C8-98D2-A13D42BF8784}" srcOrd="0" destOrd="0" parTransId="{BDCB9B45-8F92-4458-B244-DB4D0FC6CC89}" sibTransId="{E069882A-0493-438C-AF51-3A3D82CF3892}"/>
    <dgm:cxn modelId="{E1940FA3-6299-4DC9-A17A-18482CFFC99F}" type="presOf" srcId="{72576E26-3F14-4390-BDA4-295294B0E676}" destId="{919110DB-F76D-4D1E-99AE-00A80418D2EB}" srcOrd="0" destOrd="0" presId="urn:microsoft.com/office/officeart/2005/8/layout/chevron2"/>
    <dgm:cxn modelId="{4569DCC2-922D-46A5-A912-BDBFDC560231}" srcId="{013CD8D0-927D-4DF2-A88A-9314602D3708}" destId="{AB21F063-03BE-4B95-953F-1027D585F360}" srcOrd="0" destOrd="0" parTransId="{8F05147A-FFA8-4E29-8FC1-4524769C24F5}" sibTransId="{C2C941A7-2C24-4086-9B4F-9863CDA2F9BD}"/>
    <dgm:cxn modelId="{7050EB0F-4012-40B5-AD75-041450962F0D}" srcId="{E53EFC92-3E6B-4C21-BBAE-7E52DBF66678}" destId="{BB5B115A-1376-4F8D-A83C-0637A57A17EE}" srcOrd="0" destOrd="0" parTransId="{E96D6D03-BA1C-48EE-9C20-F9EA6652DEFC}" sibTransId="{5884F82D-8976-4AA3-A843-94D4E918AEC0}"/>
    <dgm:cxn modelId="{D97F64C8-362A-4025-98C0-FD470A2D1722}" type="presOf" srcId="{AB21F063-03BE-4B95-953F-1027D585F360}" destId="{C143D938-6D2C-4CE9-8B35-DEFB5EBFA863}" srcOrd="0" destOrd="0" presId="urn:microsoft.com/office/officeart/2005/8/layout/chevron2"/>
    <dgm:cxn modelId="{5E478BF4-9928-4D2E-80C8-52E887E8F01A}" type="presOf" srcId="{BB5B115A-1376-4F8D-A83C-0637A57A17EE}" destId="{7B3F8297-44B7-4367-A308-91D186DA01C6}" srcOrd="0" destOrd="0" presId="urn:microsoft.com/office/officeart/2005/8/layout/chevron2"/>
    <dgm:cxn modelId="{F8960695-DA0F-488D-A443-0D1754FE7573}" type="presOf" srcId="{CFF24EA8-F035-4B69-B719-097FF3BC587D}" destId="{55B39350-4840-4050-9763-2BDEE5792E26}" srcOrd="0" destOrd="0" presId="urn:microsoft.com/office/officeart/2005/8/layout/chevron2"/>
    <dgm:cxn modelId="{B74E112A-000D-4DCD-9929-4B929C090C2A}" type="presOf" srcId="{E53EFC92-3E6B-4C21-BBAE-7E52DBF66678}" destId="{5FCEB04E-5933-4DA6-9125-27B889D9851C}" srcOrd="0" destOrd="0" presId="urn:microsoft.com/office/officeart/2005/8/layout/chevron2"/>
    <dgm:cxn modelId="{7FCB6754-166A-4AE7-8636-417561FAC4F7}" type="presOf" srcId="{0DE164DB-0CBF-43C4-84FC-BB6A3D16F6AF}" destId="{6EA15D6B-94F5-41A5-AA3B-D02BDC245502}" srcOrd="0" destOrd="0" presId="urn:microsoft.com/office/officeart/2005/8/layout/chevron2"/>
    <dgm:cxn modelId="{E13BFF7A-9818-452E-BFA0-B1B150E46B03}" type="presOf" srcId="{19BC9546-AFAC-44C8-98D2-A13D42BF8784}" destId="{3B365AF7-9FD1-4205-812E-9D25F9132FB7}" srcOrd="0" destOrd="0" presId="urn:microsoft.com/office/officeart/2005/8/layout/chevron2"/>
    <dgm:cxn modelId="{5E4443C6-B3CC-4E28-B613-BCD7E08C27A2}" type="presParOf" srcId="{55B39350-4840-4050-9763-2BDEE5792E26}" destId="{74BC7D19-8152-449C-AF03-C53FE6CE3A0B}" srcOrd="0" destOrd="0" presId="urn:microsoft.com/office/officeart/2005/8/layout/chevron2"/>
    <dgm:cxn modelId="{304A4704-CC32-4EE7-A10B-309ABA95E6BD}" type="presParOf" srcId="{74BC7D19-8152-449C-AF03-C53FE6CE3A0B}" destId="{5FCEB04E-5933-4DA6-9125-27B889D9851C}" srcOrd="0" destOrd="0" presId="urn:microsoft.com/office/officeart/2005/8/layout/chevron2"/>
    <dgm:cxn modelId="{9599C56E-4591-437E-9DAF-5A3E6B0C2AB2}" type="presParOf" srcId="{74BC7D19-8152-449C-AF03-C53FE6CE3A0B}" destId="{7B3F8297-44B7-4367-A308-91D186DA01C6}" srcOrd="1" destOrd="0" presId="urn:microsoft.com/office/officeart/2005/8/layout/chevron2"/>
    <dgm:cxn modelId="{FACDE30C-1985-4D2D-BB11-873405DB643C}" type="presParOf" srcId="{55B39350-4840-4050-9763-2BDEE5792E26}" destId="{CD02F779-452F-4713-9C22-0C7B2AB2E77E}" srcOrd="1" destOrd="0" presId="urn:microsoft.com/office/officeart/2005/8/layout/chevron2"/>
    <dgm:cxn modelId="{EDF4BE47-3773-41B6-B98F-16045D402D68}" type="presParOf" srcId="{55B39350-4840-4050-9763-2BDEE5792E26}" destId="{8AC1BBE8-96B8-438E-A6E2-EC1C7BFBC26F}" srcOrd="2" destOrd="0" presId="urn:microsoft.com/office/officeart/2005/8/layout/chevron2"/>
    <dgm:cxn modelId="{1AFAC85C-D8F9-427F-822E-CE28A5690EA3}" type="presParOf" srcId="{8AC1BBE8-96B8-438E-A6E2-EC1C7BFBC26F}" destId="{E76A094C-4E10-4261-888B-6A5B0287AE8C}" srcOrd="0" destOrd="0" presId="urn:microsoft.com/office/officeart/2005/8/layout/chevron2"/>
    <dgm:cxn modelId="{112E731B-4E4D-4F1B-B5C1-29D6F85FA616}" type="presParOf" srcId="{8AC1BBE8-96B8-438E-A6E2-EC1C7BFBC26F}" destId="{3B365AF7-9FD1-4205-812E-9D25F9132FB7}" srcOrd="1" destOrd="0" presId="urn:microsoft.com/office/officeart/2005/8/layout/chevron2"/>
    <dgm:cxn modelId="{E7ECD4E3-26A0-4606-B851-00EC913B19C6}" type="presParOf" srcId="{55B39350-4840-4050-9763-2BDEE5792E26}" destId="{BB1B882A-E588-41D0-B853-1FDF41D463C4}" srcOrd="3" destOrd="0" presId="urn:microsoft.com/office/officeart/2005/8/layout/chevron2"/>
    <dgm:cxn modelId="{288A838D-74C9-4DF9-97AE-AC6173FEE884}" type="presParOf" srcId="{55B39350-4840-4050-9763-2BDEE5792E26}" destId="{83A04718-5C8F-4455-A239-596C461E0105}" srcOrd="4" destOrd="0" presId="urn:microsoft.com/office/officeart/2005/8/layout/chevron2"/>
    <dgm:cxn modelId="{74B6877A-56C8-4E34-9E65-A7E508AE4BB0}" type="presParOf" srcId="{83A04718-5C8F-4455-A239-596C461E0105}" destId="{6EA15D6B-94F5-41A5-AA3B-D02BDC245502}" srcOrd="0" destOrd="0" presId="urn:microsoft.com/office/officeart/2005/8/layout/chevron2"/>
    <dgm:cxn modelId="{EAEE19D9-893E-4109-BB69-2196E44DF2AF}" type="presParOf" srcId="{83A04718-5C8F-4455-A239-596C461E0105}" destId="{E4D1B97B-C46D-402E-8E1B-724D9614ACD4}" srcOrd="1" destOrd="0" presId="urn:microsoft.com/office/officeart/2005/8/layout/chevron2"/>
    <dgm:cxn modelId="{A377E788-5980-4561-95D6-3690D015424B}" type="presParOf" srcId="{55B39350-4840-4050-9763-2BDEE5792E26}" destId="{F40CE245-5ED5-4992-B411-246EEC9E818F}" srcOrd="5" destOrd="0" presId="urn:microsoft.com/office/officeart/2005/8/layout/chevron2"/>
    <dgm:cxn modelId="{15013636-B1FC-4939-AD94-ECD040D426BE}" type="presParOf" srcId="{55B39350-4840-4050-9763-2BDEE5792E26}" destId="{3187D2E1-3C10-4C11-97F5-232ED75B2826}" srcOrd="6" destOrd="0" presId="urn:microsoft.com/office/officeart/2005/8/layout/chevron2"/>
    <dgm:cxn modelId="{35408519-885D-4258-AE0F-C30EA96A0B0F}" type="presParOf" srcId="{3187D2E1-3C10-4C11-97F5-232ED75B2826}" destId="{919110DB-F76D-4D1E-99AE-00A80418D2EB}" srcOrd="0" destOrd="0" presId="urn:microsoft.com/office/officeart/2005/8/layout/chevron2"/>
    <dgm:cxn modelId="{4FB26BD9-E54E-4C39-B6F6-D2A0B95AFCFB}" type="presParOf" srcId="{3187D2E1-3C10-4C11-97F5-232ED75B2826}" destId="{8DBAB203-DD84-44E2-974F-CF9FC10CDB86}" srcOrd="1" destOrd="0" presId="urn:microsoft.com/office/officeart/2005/8/layout/chevron2"/>
    <dgm:cxn modelId="{2DF0D7C5-D569-4AD1-B06F-4C58A45FF34F}" type="presParOf" srcId="{55B39350-4840-4050-9763-2BDEE5792E26}" destId="{EADB7008-F535-403F-ADAA-FBDBAE06E9A8}" srcOrd="7" destOrd="0" presId="urn:microsoft.com/office/officeart/2005/8/layout/chevron2"/>
    <dgm:cxn modelId="{1B579FDF-E7B0-40E1-9C04-DD69F8B5BB9C}" type="presParOf" srcId="{55B39350-4840-4050-9763-2BDEE5792E26}" destId="{EBB4C792-BD2A-44AA-B859-1CD24DB0230E}" srcOrd="8" destOrd="0" presId="urn:microsoft.com/office/officeart/2005/8/layout/chevron2"/>
    <dgm:cxn modelId="{4078F346-ACBE-470D-BFCC-637725F6F110}" type="presParOf" srcId="{EBB4C792-BD2A-44AA-B859-1CD24DB0230E}" destId="{79BE331C-C9D8-492F-A773-AC664499E7FF}" srcOrd="0" destOrd="0" presId="urn:microsoft.com/office/officeart/2005/8/layout/chevron2"/>
    <dgm:cxn modelId="{1025B91A-CF91-4B7F-A525-CC2BDD360A0B}" type="presParOf" srcId="{EBB4C792-BD2A-44AA-B859-1CD24DB0230E}" destId="{C143D938-6D2C-4CE9-8B35-DEFB5EBFA863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54809D-E82B-4917-9C7A-32C77F45DBD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02EF2-4B44-4855-B6D7-A77E52372578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Spastic ataxia 1</a:t>
          </a:r>
          <a:endParaRPr lang="en-US" dirty="0"/>
        </a:p>
      </dgm:t>
    </dgm:pt>
    <dgm:pt modelId="{45FEE0F5-3A2E-4C05-8483-1A74F2D2BB6A}" type="parTrans" cxnId="{48AD8DA1-E617-4F28-BB9F-D786519C15AD}">
      <dgm:prSet/>
      <dgm:spPr/>
      <dgm:t>
        <a:bodyPr/>
        <a:lstStyle/>
        <a:p>
          <a:endParaRPr lang="en-US"/>
        </a:p>
      </dgm:t>
    </dgm:pt>
    <dgm:pt modelId="{06A9B020-C1AE-4327-964C-038C788B1715}" type="sibTrans" cxnId="{48AD8DA1-E617-4F28-BB9F-D786519C15AD}">
      <dgm:prSet/>
      <dgm:spPr/>
      <dgm:t>
        <a:bodyPr/>
        <a:lstStyle/>
        <a:p>
          <a:endParaRPr lang="en-US"/>
        </a:p>
      </dgm:t>
    </dgm:pt>
    <dgm:pt modelId="{AFBD2FC1-CADF-41E1-98E3-CB68CEBCA942}">
      <dgm:prSet/>
      <dgm:spPr/>
      <dgm:t>
        <a:bodyPr/>
        <a:lstStyle/>
        <a:p>
          <a:pPr rtl="0"/>
          <a:r>
            <a:rPr lang="en-US" dirty="0" smtClean="0"/>
            <a:t>Spastic ataxia 2</a:t>
          </a:r>
          <a:endParaRPr lang="en-US" dirty="0"/>
        </a:p>
      </dgm:t>
    </dgm:pt>
    <dgm:pt modelId="{BB83D8EE-A1FC-4C34-9E31-3EE9887BC352}" type="parTrans" cxnId="{81A7A79F-3718-42B2-A1AF-32464104B80F}">
      <dgm:prSet/>
      <dgm:spPr/>
      <dgm:t>
        <a:bodyPr/>
        <a:lstStyle/>
        <a:p>
          <a:endParaRPr lang="en-US"/>
        </a:p>
      </dgm:t>
    </dgm:pt>
    <dgm:pt modelId="{8C8BD804-4DB5-433D-8CE2-772E55C2CAA5}" type="sibTrans" cxnId="{81A7A79F-3718-42B2-A1AF-32464104B80F}">
      <dgm:prSet/>
      <dgm:spPr/>
      <dgm:t>
        <a:bodyPr/>
        <a:lstStyle/>
        <a:p>
          <a:endParaRPr lang="en-US"/>
        </a:p>
      </dgm:t>
    </dgm:pt>
    <dgm:pt modelId="{C3A71066-3725-4A25-AF3E-CF1BE9B59A42}">
      <dgm:prSet/>
      <dgm:spPr/>
      <dgm:t>
        <a:bodyPr/>
        <a:lstStyle/>
        <a:p>
          <a:pPr rtl="0"/>
          <a:r>
            <a:rPr lang="en-US" dirty="0" smtClean="0"/>
            <a:t>Spastic ataxia 3 </a:t>
          </a:r>
          <a:endParaRPr lang="en-US" dirty="0"/>
        </a:p>
      </dgm:t>
    </dgm:pt>
    <dgm:pt modelId="{E608693E-2E7D-4916-BB4E-AD0F09BB8D86}" type="parTrans" cxnId="{D25515F3-220F-4C1E-93F5-CBD3B123F1ED}">
      <dgm:prSet/>
      <dgm:spPr/>
      <dgm:t>
        <a:bodyPr/>
        <a:lstStyle/>
        <a:p>
          <a:endParaRPr lang="en-US"/>
        </a:p>
      </dgm:t>
    </dgm:pt>
    <dgm:pt modelId="{114C40B3-C258-4DE6-87D1-D2153E668656}" type="sibTrans" cxnId="{D25515F3-220F-4C1E-93F5-CBD3B123F1ED}">
      <dgm:prSet/>
      <dgm:spPr/>
      <dgm:t>
        <a:bodyPr/>
        <a:lstStyle/>
        <a:p>
          <a:endParaRPr lang="en-US"/>
        </a:p>
      </dgm:t>
    </dgm:pt>
    <dgm:pt modelId="{2097F622-1BC9-41DF-8198-592CBC1534F9}">
      <dgm:prSet/>
      <dgm:spPr/>
      <dgm:t>
        <a:bodyPr/>
        <a:lstStyle/>
        <a:p>
          <a:pPr rtl="0"/>
          <a:r>
            <a:rPr lang="en-US" dirty="0" smtClean="0"/>
            <a:t>Spastic ataxia 4</a:t>
          </a:r>
          <a:endParaRPr lang="en-US" dirty="0"/>
        </a:p>
      </dgm:t>
    </dgm:pt>
    <dgm:pt modelId="{88D58F9E-DA19-4CC2-93DD-10F86C45798C}" type="parTrans" cxnId="{031633EF-F97A-41F4-AD42-551E5E341695}">
      <dgm:prSet/>
      <dgm:spPr/>
      <dgm:t>
        <a:bodyPr/>
        <a:lstStyle/>
        <a:p>
          <a:endParaRPr lang="en-US"/>
        </a:p>
      </dgm:t>
    </dgm:pt>
    <dgm:pt modelId="{4733E2A2-BE3A-4316-AE38-D50C49401EB4}" type="sibTrans" cxnId="{031633EF-F97A-41F4-AD42-551E5E341695}">
      <dgm:prSet/>
      <dgm:spPr/>
      <dgm:t>
        <a:bodyPr/>
        <a:lstStyle/>
        <a:p>
          <a:endParaRPr lang="en-US"/>
        </a:p>
      </dgm:t>
    </dgm:pt>
    <dgm:pt modelId="{7B4B256E-83C0-45D9-B5C8-FB864025F473}">
      <dgm:prSet/>
      <dgm:spPr/>
      <dgm:t>
        <a:bodyPr/>
        <a:lstStyle/>
        <a:p>
          <a:pPr rtl="0"/>
          <a:r>
            <a:rPr lang="en-US" dirty="0" smtClean="0"/>
            <a:t>Spastic ataxia 5 </a:t>
          </a:r>
          <a:endParaRPr lang="en-US" dirty="0"/>
        </a:p>
      </dgm:t>
    </dgm:pt>
    <dgm:pt modelId="{641A680F-E83D-46CE-A032-EA5C43DA7F1E}" type="parTrans" cxnId="{926CB872-A344-44D9-B279-0174E0878885}">
      <dgm:prSet/>
      <dgm:spPr/>
      <dgm:t>
        <a:bodyPr/>
        <a:lstStyle/>
        <a:p>
          <a:endParaRPr lang="en-US"/>
        </a:p>
      </dgm:t>
    </dgm:pt>
    <dgm:pt modelId="{FB214928-651E-4399-8FFC-707F346A7C8D}" type="sibTrans" cxnId="{926CB872-A344-44D9-B279-0174E0878885}">
      <dgm:prSet/>
      <dgm:spPr/>
      <dgm:t>
        <a:bodyPr/>
        <a:lstStyle/>
        <a:p>
          <a:endParaRPr lang="en-US"/>
        </a:p>
      </dgm:t>
    </dgm:pt>
    <dgm:pt modelId="{2E5AE55C-85D3-47B7-9F9D-BCDF2878D7BB}">
      <dgm:prSet/>
      <dgm:spPr/>
      <dgm:t>
        <a:bodyPr/>
        <a:lstStyle/>
        <a:p>
          <a:r>
            <a:rPr lang="en-US" dirty="0" smtClean="0"/>
            <a:t>AD</a:t>
          </a:r>
          <a:endParaRPr lang="en-US" dirty="0"/>
        </a:p>
      </dgm:t>
    </dgm:pt>
    <dgm:pt modelId="{2502B4EF-A805-404D-B5F5-730E2AABA840}" type="parTrans" cxnId="{90A3A748-6B21-495A-B774-DA5980F6908F}">
      <dgm:prSet/>
      <dgm:spPr/>
      <dgm:t>
        <a:bodyPr/>
        <a:lstStyle/>
        <a:p>
          <a:endParaRPr lang="en-US"/>
        </a:p>
      </dgm:t>
    </dgm:pt>
    <dgm:pt modelId="{B0A83F7B-6A34-4564-ACBB-63B0EC656BCF}" type="sibTrans" cxnId="{90A3A748-6B21-495A-B774-DA5980F6908F}">
      <dgm:prSet/>
      <dgm:spPr/>
      <dgm:t>
        <a:bodyPr/>
        <a:lstStyle/>
        <a:p>
          <a:endParaRPr lang="en-US"/>
        </a:p>
      </dgm:t>
    </dgm:pt>
    <dgm:pt modelId="{902B161A-54DF-4EB3-9E50-6D61905B3B68}">
      <dgm:prSet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CAFB992C-E2BC-470A-B9F8-2262E7E12AD5}" type="parTrans" cxnId="{0E156E7C-9090-4BCC-99D8-4F917A2FA2AC}">
      <dgm:prSet/>
      <dgm:spPr/>
      <dgm:t>
        <a:bodyPr/>
        <a:lstStyle/>
        <a:p>
          <a:endParaRPr lang="en-US"/>
        </a:p>
      </dgm:t>
    </dgm:pt>
    <dgm:pt modelId="{AB67B3E9-902C-4786-8560-2F0C96F2401A}" type="sibTrans" cxnId="{0E156E7C-9090-4BCC-99D8-4F917A2FA2AC}">
      <dgm:prSet/>
      <dgm:spPr/>
      <dgm:t>
        <a:bodyPr/>
        <a:lstStyle/>
        <a:p>
          <a:endParaRPr lang="en-US"/>
        </a:p>
      </dgm:t>
    </dgm:pt>
    <dgm:pt modelId="{DB5E0401-6B10-4F29-A53D-FE00E5272F17}">
      <dgm:prSet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5E6229EA-38ED-4319-B632-5F330A4F739D}" type="parTrans" cxnId="{EFF62390-2096-4CD2-B5E7-7C2BDCDA48B8}">
      <dgm:prSet/>
      <dgm:spPr/>
      <dgm:t>
        <a:bodyPr/>
        <a:lstStyle/>
        <a:p>
          <a:endParaRPr lang="en-US"/>
        </a:p>
      </dgm:t>
    </dgm:pt>
    <dgm:pt modelId="{D8917B84-5A71-4011-A21C-E94C320B00F8}" type="sibTrans" cxnId="{EFF62390-2096-4CD2-B5E7-7C2BDCDA48B8}">
      <dgm:prSet/>
      <dgm:spPr/>
      <dgm:t>
        <a:bodyPr/>
        <a:lstStyle/>
        <a:p>
          <a:endParaRPr lang="en-US"/>
        </a:p>
      </dgm:t>
    </dgm:pt>
    <dgm:pt modelId="{F37D2B4E-F5CB-49A7-8A9F-FADA23892C5F}">
      <dgm:prSet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7AE8027F-C396-4840-B563-B2C98CBFA00B}" type="parTrans" cxnId="{FC2E71F6-E273-4024-B7D9-52B585BA607A}">
      <dgm:prSet/>
      <dgm:spPr/>
      <dgm:t>
        <a:bodyPr/>
        <a:lstStyle/>
        <a:p>
          <a:endParaRPr lang="en-US"/>
        </a:p>
      </dgm:t>
    </dgm:pt>
    <dgm:pt modelId="{726C04EF-607C-4E93-A894-A384F48EE1D8}" type="sibTrans" cxnId="{FC2E71F6-E273-4024-B7D9-52B585BA607A}">
      <dgm:prSet/>
      <dgm:spPr/>
      <dgm:t>
        <a:bodyPr/>
        <a:lstStyle/>
        <a:p>
          <a:endParaRPr lang="en-US"/>
        </a:p>
      </dgm:t>
    </dgm:pt>
    <dgm:pt modelId="{AEDC7C17-88A4-4E61-B9E2-E87C33AD491C}">
      <dgm:prSet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EB563EAE-2685-4042-864F-8618E37762FA}" type="parTrans" cxnId="{603DEF8C-C73E-4076-8050-EA2573803440}">
      <dgm:prSet/>
      <dgm:spPr/>
      <dgm:t>
        <a:bodyPr/>
        <a:lstStyle/>
        <a:p>
          <a:endParaRPr lang="en-US"/>
        </a:p>
      </dgm:t>
    </dgm:pt>
    <dgm:pt modelId="{2F375A20-7574-4E17-8E6B-82438FF34039}" type="sibTrans" cxnId="{603DEF8C-C73E-4076-8050-EA2573803440}">
      <dgm:prSet/>
      <dgm:spPr/>
      <dgm:t>
        <a:bodyPr/>
        <a:lstStyle/>
        <a:p>
          <a:endParaRPr lang="en-US"/>
        </a:p>
      </dgm:t>
    </dgm:pt>
    <dgm:pt modelId="{F3157BA1-6868-4A3B-89ED-45FBFA4B7CE5}" type="pres">
      <dgm:prSet presAssocID="{B854809D-E82B-4917-9C7A-32C77F45DB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E0F5E-44EB-4BCD-88FF-EA18D0D92EE8}" type="pres">
      <dgm:prSet presAssocID="{2E5AE55C-85D3-47B7-9F9D-BCDF2878D7BB}" presName="composite" presStyleCnt="0"/>
      <dgm:spPr/>
    </dgm:pt>
    <dgm:pt modelId="{029E663E-8120-4312-B092-CC33E29B4064}" type="pres">
      <dgm:prSet presAssocID="{2E5AE55C-85D3-47B7-9F9D-BCDF2878D7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E0E46-4C99-4E06-A36A-694CA16D0FE0}" type="pres">
      <dgm:prSet presAssocID="{2E5AE55C-85D3-47B7-9F9D-BCDF2878D7B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BD75-F927-4979-A088-9B2867CCFFE2}" type="pres">
      <dgm:prSet presAssocID="{B0A83F7B-6A34-4564-ACBB-63B0EC656BCF}" presName="sp" presStyleCnt="0"/>
      <dgm:spPr/>
    </dgm:pt>
    <dgm:pt modelId="{A6DBA64D-4EEA-4D79-8BAD-B32A0A5C58B1}" type="pres">
      <dgm:prSet presAssocID="{902B161A-54DF-4EB3-9E50-6D61905B3B68}" presName="composite" presStyleCnt="0"/>
      <dgm:spPr/>
    </dgm:pt>
    <dgm:pt modelId="{BF08C6CF-8126-42B8-81A1-1DBAC4F198D1}" type="pres">
      <dgm:prSet presAssocID="{902B161A-54DF-4EB3-9E50-6D61905B3B6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55B1C-0241-4C85-AFBE-6E7245E7BEAB}" type="pres">
      <dgm:prSet presAssocID="{902B161A-54DF-4EB3-9E50-6D61905B3B6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96E3F-9B00-48AA-BCD9-586631A70D40}" type="pres">
      <dgm:prSet presAssocID="{AB67B3E9-902C-4786-8560-2F0C96F2401A}" presName="sp" presStyleCnt="0"/>
      <dgm:spPr/>
    </dgm:pt>
    <dgm:pt modelId="{89EDF21F-B075-470F-91B2-51E9F23EE134}" type="pres">
      <dgm:prSet presAssocID="{DB5E0401-6B10-4F29-A53D-FE00E5272F17}" presName="composite" presStyleCnt="0"/>
      <dgm:spPr/>
    </dgm:pt>
    <dgm:pt modelId="{87302FB1-7AF7-4C11-A4EB-DB276154CC1C}" type="pres">
      <dgm:prSet presAssocID="{DB5E0401-6B10-4F29-A53D-FE00E5272F1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60305-79E6-4AEF-A878-7B72AB689C8E}" type="pres">
      <dgm:prSet presAssocID="{DB5E0401-6B10-4F29-A53D-FE00E5272F1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A4023-285D-41FD-9DC0-77272083823E}" type="pres">
      <dgm:prSet presAssocID="{D8917B84-5A71-4011-A21C-E94C320B00F8}" presName="sp" presStyleCnt="0"/>
      <dgm:spPr/>
    </dgm:pt>
    <dgm:pt modelId="{EDBD2721-28ED-4DDE-AB53-7702C521628D}" type="pres">
      <dgm:prSet presAssocID="{F37D2B4E-F5CB-49A7-8A9F-FADA23892C5F}" presName="composite" presStyleCnt="0"/>
      <dgm:spPr/>
    </dgm:pt>
    <dgm:pt modelId="{F76A7016-EBC0-464E-9F78-7609743B9373}" type="pres">
      <dgm:prSet presAssocID="{F37D2B4E-F5CB-49A7-8A9F-FADA23892C5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26D99-3130-455E-9EDF-6D7099281871}" type="pres">
      <dgm:prSet presAssocID="{F37D2B4E-F5CB-49A7-8A9F-FADA23892C5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C35D-AB67-438C-876E-3994E5DC91E8}" type="pres">
      <dgm:prSet presAssocID="{726C04EF-607C-4E93-A894-A384F48EE1D8}" presName="sp" presStyleCnt="0"/>
      <dgm:spPr/>
    </dgm:pt>
    <dgm:pt modelId="{23CD68C8-6533-4939-912D-E7FF86006048}" type="pres">
      <dgm:prSet presAssocID="{AEDC7C17-88A4-4E61-B9E2-E87C33AD491C}" presName="composite" presStyleCnt="0"/>
      <dgm:spPr/>
    </dgm:pt>
    <dgm:pt modelId="{99339B18-644C-4A08-A072-BFCC29F29AA5}" type="pres">
      <dgm:prSet presAssocID="{AEDC7C17-88A4-4E61-B9E2-E87C33AD49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24D34-C85E-4106-A8BA-6576AF75D192}" type="pres">
      <dgm:prSet presAssocID="{AEDC7C17-88A4-4E61-B9E2-E87C33AD49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EE7E1-FC8B-48C6-AD44-40368AE3FD35}" type="presOf" srcId="{F5102EF2-4B44-4855-B6D7-A77E52372578}" destId="{902E0E46-4C99-4E06-A36A-694CA16D0FE0}" srcOrd="0" destOrd="0" presId="urn:microsoft.com/office/officeart/2005/8/layout/chevron2"/>
    <dgm:cxn modelId="{926CB872-A344-44D9-B279-0174E0878885}" srcId="{AEDC7C17-88A4-4E61-B9E2-E87C33AD491C}" destId="{7B4B256E-83C0-45D9-B5C8-FB864025F473}" srcOrd="0" destOrd="0" parTransId="{641A680F-E83D-46CE-A032-EA5C43DA7F1E}" sibTransId="{FB214928-651E-4399-8FFC-707F346A7C8D}"/>
    <dgm:cxn modelId="{031633EF-F97A-41F4-AD42-551E5E341695}" srcId="{F37D2B4E-F5CB-49A7-8A9F-FADA23892C5F}" destId="{2097F622-1BC9-41DF-8198-592CBC1534F9}" srcOrd="0" destOrd="0" parTransId="{88D58F9E-DA19-4CC2-93DD-10F86C45798C}" sibTransId="{4733E2A2-BE3A-4316-AE38-D50C49401EB4}"/>
    <dgm:cxn modelId="{FC2E71F6-E273-4024-B7D9-52B585BA607A}" srcId="{B854809D-E82B-4917-9C7A-32C77F45DBDA}" destId="{F37D2B4E-F5CB-49A7-8A9F-FADA23892C5F}" srcOrd="3" destOrd="0" parTransId="{7AE8027F-C396-4840-B563-B2C98CBFA00B}" sibTransId="{726C04EF-607C-4E93-A894-A384F48EE1D8}"/>
    <dgm:cxn modelId="{6BF96D68-71B2-4FE3-8987-346D161CD9FB}" type="presOf" srcId="{2E5AE55C-85D3-47B7-9F9D-BCDF2878D7BB}" destId="{029E663E-8120-4312-B092-CC33E29B4064}" srcOrd="0" destOrd="0" presId="urn:microsoft.com/office/officeart/2005/8/layout/chevron2"/>
    <dgm:cxn modelId="{90A3A748-6B21-495A-B774-DA5980F6908F}" srcId="{B854809D-E82B-4917-9C7A-32C77F45DBDA}" destId="{2E5AE55C-85D3-47B7-9F9D-BCDF2878D7BB}" srcOrd="0" destOrd="0" parTransId="{2502B4EF-A805-404D-B5F5-730E2AABA840}" sibTransId="{B0A83F7B-6A34-4564-ACBB-63B0EC656BCF}"/>
    <dgm:cxn modelId="{81A7A79F-3718-42B2-A1AF-32464104B80F}" srcId="{902B161A-54DF-4EB3-9E50-6D61905B3B68}" destId="{AFBD2FC1-CADF-41E1-98E3-CB68CEBCA942}" srcOrd="0" destOrd="0" parTransId="{BB83D8EE-A1FC-4C34-9E31-3EE9887BC352}" sibTransId="{8C8BD804-4DB5-433D-8CE2-772E55C2CAA5}"/>
    <dgm:cxn modelId="{D25515F3-220F-4C1E-93F5-CBD3B123F1ED}" srcId="{DB5E0401-6B10-4F29-A53D-FE00E5272F17}" destId="{C3A71066-3725-4A25-AF3E-CF1BE9B59A42}" srcOrd="0" destOrd="0" parTransId="{E608693E-2E7D-4916-BB4E-AD0F09BB8D86}" sibTransId="{114C40B3-C258-4DE6-87D1-D2153E668656}"/>
    <dgm:cxn modelId="{EFF62390-2096-4CD2-B5E7-7C2BDCDA48B8}" srcId="{B854809D-E82B-4917-9C7A-32C77F45DBDA}" destId="{DB5E0401-6B10-4F29-A53D-FE00E5272F17}" srcOrd="2" destOrd="0" parTransId="{5E6229EA-38ED-4319-B632-5F330A4F739D}" sibTransId="{D8917B84-5A71-4011-A21C-E94C320B00F8}"/>
    <dgm:cxn modelId="{48AD8DA1-E617-4F28-BB9F-D786519C15AD}" srcId="{2E5AE55C-85D3-47B7-9F9D-BCDF2878D7BB}" destId="{F5102EF2-4B44-4855-B6D7-A77E52372578}" srcOrd="0" destOrd="0" parTransId="{45FEE0F5-3A2E-4C05-8483-1A74F2D2BB6A}" sibTransId="{06A9B020-C1AE-4327-964C-038C788B1715}"/>
    <dgm:cxn modelId="{916362B9-8653-4D9E-BC1B-CD6505E4BC32}" type="presOf" srcId="{902B161A-54DF-4EB3-9E50-6D61905B3B68}" destId="{BF08C6CF-8126-42B8-81A1-1DBAC4F198D1}" srcOrd="0" destOrd="0" presId="urn:microsoft.com/office/officeart/2005/8/layout/chevron2"/>
    <dgm:cxn modelId="{9AC11B7E-D875-4457-8CF3-C6C722748A16}" type="presOf" srcId="{2097F622-1BC9-41DF-8198-592CBC1534F9}" destId="{62426D99-3130-455E-9EDF-6D7099281871}" srcOrd="0" destOrd="0" presId="urn:microsoft.com/office/officeart/2005/8/layout/chevron2"/>
    <dgm:cxn modelId="{0E156E7C-9090-4BCC-99D8-4F917A2FA2AC}" srcId="{B854809D-E82B-4917-9C7A-32C77F45DBDA}" destId="{902B161A-54DF-4EB3-9E50-6D61905B3B68}" srcOrd="1" destOrd="0" parTransId="{CAFB992C-E2BC-470A-B9F8-2262E7E12AD5}" sibTransId="{AB67B3E9-902C-4786-8560-2F0C96F2401A}"/>
    <dgm:cxn modelId="{962C59A8-FDED-4C69-BD18-568CC84863AE}" type="presOf" srcId="{DB5E0401-6B10-4F29-A53D-FE00E5272F17}" destId="{87302FB1-7AF7-4C11-A4EB-DB276154CC1C}" srcOrd="0" destOrd="0" presId="urn:microsoft.com/office/officeart/2005/8/layout/chevron2"/>
    <dgm:cxn modelId="{990C113F-B27D-4A71-B8F5-A82E7E2A8603}" type="presOf" srcId="{AFBD2FC1-CADF-41E1-98E3-CB68CEBCA942}" destId="{7BE55B1C-0241-4C85-AFBE-6E7245E7BEAB}" srcOrd="0" destOrd="0" presId="urn:microsoft.com/office/officeart/2005/8/layout/chevron2"/>
    <dgm:cxn modelId="{39651647-CF8E-4D9E-A201-E3B66D6B575D}" type="presOf" srcId="{B854809D-E82B-4917-9C7A-32C77F45DBDA}" destId="{F3157BA1-6868-4A3B-89ED-45FBFA4B7CE5}" srcOrd="0" destOrd="0" presId="urn:microsoft.com/office/officeart/2005/8/layout/chevron2"/>
    <dgm:cxn modelId="{998AC4E6-0628-413B-BBC1-406CDC89FE87}" type="presOf" srcId="{C3A71066-3725-4A25-AF3E-CF1BE9B59A42}" destId="{87660305-79E6-4AEF-A878-7B72AB689C8E}" srcOrd="0" destOrd="0" presId="urn:microsoft.com/office/officeart/2005/8/layout/chevron2"/>
    <dgm:cxn modelId="{65817464-4219-4A28-AE3E-E2A32B87DEC0}" type="presOf" srcId="{7B4B256E-83C0-45D9-B5C8-FB864025F473}" destId="{EBE24D34-C85E-4106-A8BA-6576AF75D192}" srcOrd="0" destOrd="0" presId="urn:microsoft.com/office/officeart/2005/8/layout/chevron2"/>
    <dgm:cxn modelId="{08D50DA6-8B7D-4508-8A3C-18A01023C62E}" type="presOf" srcId="{F37D2B4E-F5CB-49A7-8A9F-FADA23892C5F}" destId="{F76A7016-EBC0-464E-9F78-7609743B9373}" srcOrd="0" destOrd="0" presId="urn:microsoft.com/office/officeart/2005/8/layout/chevron2"/>
    <dgm:cxn modelId="{905D8AD6-4941-4911-BB43-A005845247B2}" type="presOf" srcId="{AEDC7C17-88A4-4E61-B9E2-E87C33AD491C}" destId="{99339B18-644C-4A08-A072-BFCC29F29AA5}" srcOrd="0" destOrd="0" presId="urn:microsoft.com/office/officeart/2005/8/layout/chevron2"/>
    <dgm:cxn modelId="{603DEF8C-C73E-4076-8050-EA2573803440}" srcId="{B854809D-E82B-4917-9C7A-32C77F45DBDA}" destId="{AEDC7C17-88A4-4E61-B9E2-E87C33AD491C}" srcOrd="4" destOrd="0" parTransId="{EB563EAE-2685-4042-864F-8618E37762FA}" sibTransId="{2F375A20-7574-4E17-8E6B-82438FF34039}"/>
    <dgm:cxn modelId="{86758F45-35E1-4FD9-A1E7-447B534A29CD}" type="presParOf" srcId="{F3157BA1-6868-4A3B-89ED-45FBFA4B7CE5}" destId="{842E0F5E-44EB-4BCD-88FF-EA18D0D92EE8}" srcOrd="0" destOrd="0" presId="urn:microsoft.com/office/officeart/2005/8/layout/chevron2"/>
    <dgm:cxn modelId="{B1D086BD-E9B3-4DD9-83CF-B9C81D07EFD0}" type="presParOf" srcId="{842E0F5E-44EB-4BCD-88FF-EA18D0D92EE8}" destId="{029E663E-8120-4312-B092-CC33E29B4064}" srcOrd="0" destOrd="0" presId="urn:microsoft.com/office/officeart/2005/8/layout/chevron2"/>
    <dgm:cxn modelId="{287A3C17-3884-4F9B-9258-194783DCA434}" type="presParOf" srcId="{842E0F5E-44EB-4BCD-88FF-EA18D0D92EE8}" destId="{902E0E46-4C99-4E06-A36A-694CA16D0FE0}" srcOrd="1" destOrd="0" presId="urn:microsoft.com/office/officeart/2005/8/layout/chevron2"/>
    <dgm:cxn modelId="{6C597D8F-E011-43E8-8D4C-A25B95784746}" type="presParOf" srcId="{F3157BA1-6868-4A3B-89ED-45FBFA4B7CE5}" destId="{50A7BD75-F927-4979-A088-9B2867CCFFE2}" srcOrd="1" destOrd="0" presId="urn:microsoft.com/office/officeart/2005/8/layout/chevron2"/>
    <dgm:cxn modelId="{8E411A25-3924-4776-8884-F5EDD8F93749}" type="presParOf" srcId="{F3157BA1-6868-4A3B-89ED-45FBFA4B7CE5}" destId="{A6DBA64D-4EEA-4D79-8BAD-B32A0A5C58B1}" srcOrd="2" destOrd="0" presId="urn:microsoft.com/office/officeart/2005/8/layout/chevron2"/>
    <dgm:cxn modelId="{1BB3343F-F356-424B-B7AA-E00C8673C5D7}" type="presParOf" srcId="{A6DBA64D-4EEA-4D79-8BAD-B32A0A5C58B1}" destId="{BF08C6CF-8126-42B8-81A1-1DBAC4F198D1}" srcOrd="0" destOrd="0" presId="urn:microsoft.com/office/officeart/2005/8/layout/chevron2"/>
    <dgm:cxn modelId="{C7CB6777-4697-40F9-A44F-253DC453D6B9}" type="presParOf" srcId="{A6DBA64D-4EEA-4D79-8BAD-B32A0A5C58B1}" destId="{7BE55B1C-0241-4C85-AFBE-6E7245E7BEAB}" srcOrd="1" destOrd="0" presId="urn:microsoft.com/office/officeart/2005/8/layout/chevron2"/>
    <dgm:cxn modelId="{604D6D6B-FF6F-40E5-953E-7DC7AB08CEE4}" type="presParOf" srcId="{F3157BA1-6868-4A3B-89ED-45FBFA4B7CE5}" destId="{63796E3F-9B00-48AA-BCD9-586631A70D40}" srcOrd="3" destOrd="0" presId="urn:microsoft.com/office/officeart/2005/8/layout/chevron2"/>
    <dgm:cxn modelId="{B0850931-701B-471F-9E94-D6D5EF39A37B}" type="presParOf" srcId="{F3157BA1-6868-4A3B-89ED-45FBFA4B7CE5}" destId="{89EDF21F-B075-470F-91B2-51E9F23EE134}" srcOrd="4" destOrd="0" presId="urn:microsoft.com/office/officeart/2005/8/layout/chevron2"/>
    <dgm:cxn modelId="{1383BBAD-1CD1-4FCD-B4B3-A3EDE8121FD3}" type="presParOf" srcId="{89EDF21F-B075-470F-91B2-51E9F23EE134}" destId="{87302FB1-7AF7-4C11-A4EB-DB276154CC1C}" srcOrd="0" destOrd="0" presId="urn:microsoft.com/office/officeart/2005/8/layout/chevron2"/>
    <dgm:cxn modelId="{FC05949D-D137-4EA5-B77A-3F447528B368}" type="presParOf" srcId="{89EDF21F-B075-470F-91B2-51E9F23EE134}" destId="{87660305-79E6-4AEF-A878-7B72AB689C8E}" srcOrd="1" destOrd="0" presId="urn:microsoft.com/office/officeart/2005/8/layout/chevron2"/>
    <dgm:cxn modelId="{BC24731C-B89C-4A47-B201-40196708A76D}" type="presParOf" srcId="{F3157BA1-6868-4A3B-89ED-45FBFA4B7CE5}" destId="{529A4023-285D-41FD-9DC0-77272083823E}" srcOrd="5" destOrd="0" presId="urn:microsoft.com/office/officeart/2005/8/layout/chevron2"/>
    <dgm:cxn modelId="{734B4567-05F8-4881-901A-590D126EDB06}" type="presParOf" srcId="{F3157BA1-6868-4A3B-89ED-45FBFA4B7CE5}" destId="{EDBD2721-28ED-4DDE-AB53-7702C521628D}" srcOrd="6" destOrd="0" presId="urn:microsoft.com/office/officeart/2005/8/layout/chevron2"/>
    <dgm:cxn modelId="{424BABD5-E086-415E-952C-9820405584E1}" type="presParOf" srcId="{EDBD2721-28ED-4DDE-AB53-7702C521628D}" destId="{F76A7016-EBC0-464E-9F78-7609743B9373}" srcOrd="0" destOrd="0" presId="urn:microsoft.com/office/officeart/2005/8/layout/chevron2"/>
    <dgm:cxn modelId="{80114316-6E03-4C2B-BC3E-D708B6F37176}" type="presParOf" srcId="{EDBD2721-28ED-4DDE-AB53-7702C521628D}" destId="{62426D99-3130-455E-9EDF-6D7099281871}" srcOrd="1" destOrd="0" presId="urn:microsoft.com/office/officeart/2005/8/layout/chevron2"/>
    <dgm:cxn modelId="{FF486F09-692E-437F-8585-18A610DA3EE1}" type="presParOf" srcId="{F3157BA1-6868-4A3B-89ED-45FBFA4B7CE5}" destId="{EE2FC35D-AB67-438C-876E-3994E5DC91E8}" srcOrd="7" destOrd="0" presId="urn:microsoft.com/office/officeart/2005/8/layout/chevron2"/>
    <dgm:cxn modelId="{9E3DD0F7-ECC3-465D-BB3D-0E6412B543FD}" type="presParOf" srcId="{F3157BA1-6868-4A3B-89ED-45FBFA4B7CE5}" destId="{23CD68C8-6533-4939-912D-E7FF86006048}" srcOrd="8" destOrd="0" presId="urn:microsoft.com/office/officeart/2005/8/layout/chevron2"/>
    <dgm:cxn modelId="{3379B050-2EC7-4954-8F35-2D94D5A459DE}" type="presParOf" srcId="{23CD68C8-6533-4939-912D-E7FF86006048}" destId="{99339B18-644C-4A08-A072-BFCC29F29AA5}" srcOrd="0" destOrd="0" presId="urn:microsoft.com/office/officeart/2005/8/layout/chevron2"/>
    <dgm:cxn modelId="{F76EEB56-8A80-4B79-911D-B01FA85BC45F}" type="presParOf" srcId="{23CD68C8-6533-4939-912D-E7FF86006048}" destId="{EBE24D34-C85E-4106-A8BA-6576AF75D192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489EF-3986-450D-B6CE-DAEE6CF42E7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F1699-A718-499E-B7E6-0F42F6CD59B4}">
      <dgm:prSet phldrT="[Text]" phldr="1"/>
      <dgm:spPr/>
      <dgm:t>
        <a:bodyPr/>
        <a:lstStyle/>
        <a:p>
          <a:endParaRPr lang="en-US" dirty="0"/>
        </a:p>
      </dgm:t>
    </dgm:pt>
    <dgm:pt modelId="{F5C8B655-BCDD-4923-8F54-3FD41E933E90}" type="parTrans" cxnId="{0FF0E1F4-6A87-4B30-9446-55955C7B1A55}">
      <dgm:prSet/>
      <dgm:spPr/>
      <dgm:t>
        <a:bodyPr/>
        <a:lstStyle/>
        <a:p>
          <a:endParaRPr lang="en-US"/>
        </a:p>
      </dgm:t>
    </dgm:pt>
    <dgm:pt modelId="{92E206A3-160F-431B-88EC-36437D41EE94}" type="sibTrans" cxnId="{0FF0E1F4-6A87-4B30-9446-55955C7B1A55}">
      <dgm:prSet/>
      <dgm:spPr/>
      <dgm:t>
        <a:bodyPr/>
        <a:lstStyle/>
        <a:p>
          <a:endParaRPr lang="en-US"/>
        </a:p>
      </dgm:t>
    </dgm:pt>
    <dgm:pt modelId="{29A42CD9-E74E-4A47-A6FC-5DFDFB6944E6}">
      <dgm:prSet phldrT="[Text]" custT="1"/>
      <dgm:spPr/>
      <dgm:t>
        <a:bodyPr/>
        <a:lstStyle/>
        <a:p>
          <a:r>
            <a:rPr lang="en-US" sz="3200" dirty="0" smtClean="0"/>
            <a:t>Sporadic occurrence</a:t>
          </a:r>
          <a:endParaRPr lang="en-US" sz="3200" dirty="0"/>
        </a:p>
      </dgm:t>
    </dgm:pt>
    <dgm:pt modelId="{FA023418-2A36-4DC3-9DAD-5123FCCBA100}" type="parTrans" cxnId="{4A07BA80-0228-4C0B-823A-292151861757}">
      <dgm:prSet/>
      <dgm:spPr/>
      <dgm:t>
        <a:bodyPr/>
        <a:lstStyle/>
        <a:p>
          <a:endParaRPr lang="en-US"/>
        </a:p>
      </dgm:t>
    </dgm:pt>
    <dgm:pt modelId="{F4F451B5-A6CC-4E2C-807E-79CEE6FF45CD}" type="sibTrans" cxnId="{4A07BA80-0228-4C0B-823A-292151861757}">
      <dgm:prSet/>
      <dgm:spPr/>
      <dgm:t>
        <a:bodyPr/>
        <a:lstStyle/>
        <a:p>
          <a:endParaRPr lang="en-US"/>
        </a:p>
      </dgm:t>
    </dgm:pt>
    <dgm:pt modelId="{09ED76A0-E2F1-44EE-92F5-1742D69BF9DC}">
      <dgm:prSet phldrT="[Text]" phldr="1"/>
      <dgm:spPr/>
      <dgm:t>
        <a:bodyPr/>
        <a:lstStyle/>
        <a:p>
          <a:endParaRPr lang="en-US" dirty="0"/>
        </a:p>
      </dgm:t>
    </dgm:pt>
    <dgm:pt modelId="{E87D6DA7-48E4-4094-9190-9D775E1DD7AF}" type="parTrans" cxnId="{3C905F51-192E-439D-9CBE-BDAFE454BB6F}">
      <dgm:prSet/>
      <dgm:spPr/>
      <dgm:t>
        <a:bodyPr/>
        <a:lstStyle/>
        <a:p>
          <a:endParaRPr lang="en-US"/>
        </a:p>
      </dgm:t>
    </dgm:pt>
    <dgm:pt modelId="{3E6601D5-9CF1-4D42-A74F-05B8C994CE24}" type="sibTrans" cxnId="{3C905F51-192E-439D-9CBE-BDAFE454BB6F}">
      <dgm:prSet/>
      <dgm:spPr/>
      <dgm:t>
        <a:bodyPr/>
        <a:lstStyle/>
        <a:p>
          <a:endParaRPr lang="en-US"/>
        </a:p>
      </dgm:t>
    </dgm:pt>
    <dgm:pt modelId="{61188999-FCA4-4750-A2D1-7541CB397E18}">
      <dgm:prSet phldrT="[Text]" custT="1"/>
      <dgm:spPr/>
      <dgm:t>
        <a:bodyPr/>
        <a:lstStyle/>
        <a:p>
          <a:r>
            <a:rPr lang="en-US" sz="3600" dirty="0" smtClean="0"/>
            <a:t>Later age of onset</a:t>
          </a:r>
          <a:endParaRPr lang="en-US" sz="3600" dirty="0"/>
        </a:p>
      </dgm:t>
    </dgm:pt>
    <dgm:pt modelId="{6F20A58F-918D-4344-87F0-FB6AD31F47C1}" type="parTrans" cxnId="{0F45EC80-4968-4890-8E3C-27557534A5EE}">
      <dgm:prSet/>
      <dgm:spPr/>
      <dgm:t>
        <a:bodyPr/>
        <a:lstStyle/>
        <a:p>
          <a:endParaRPr lang="en-US"/>
        </a:p>
      </dgm:t>
    </dgm:pt>
    <dgm:pt modelId="{581791F6-3263-4BE2-A6A0-EAB1CDC847A7}" type="sibTrans" cxnId="{0F45EC80-4968-4890-8E3C-27557534A5EE}">
      <dgm:prSet/>
      <dgm:spPr/>
      <dgm:t>
        <a:bodyPr/>
        <a:lstStyle/>
        <a:p>
          <a:endParaRPr lang="en-US"/>
        </a:p>
      </dgm:t>
    </dgm:pt>
    <dgm:pt modelId="{0ED2300E-1D42-422C-B22E-2ED595CD6365}">
      <dgm:prSet phldrT="[Text]" phldr="1"/>
      <dgm:spPr/>
      <dgm:t>
        <a:bodyPr/>
        <a:lstStyle/>
        <a:p>
          <a:endParaRPr lang="en-US" dirty="0"/>
        </a:p>
      </dgm:t>
    </dgm:pt>
    <dgm:pt modelId="{B72DEAAE-7EC6-44BE-B122-414ADF5156E5}" type="parTrans" cxnId="{8CE7AE9A-8469-4E3E-BC19-AE065C7FFC5D}">
      <dgm:prSet/>
      <dgm:spPr/>
      <dgm:t>
        <a:bodyPr/>
        <a:lstStyle/>
        <a:p>
          <a:endParaRPr lang="en-US"/>
        </a:p>
      </dgm:t>
    </dgm:pt>
    <dgm:pt modelId="{B98BE9C1-3899-47BD-93C4-CAF6266002C4}" type="sibTrans" cxnId="{8CE7AE9A-8469-4E3E-BC19-AE065C7FFC5D}">
      <dgm:prSet/>
      <dgm:spPr/>
      <dgm:t>
        <a:bodyPr/>
        <a:lstStyle/>
        <a:p>
          <a:endParaRPr lang="en-US"/>
        </a:p>
      </dgm:t>
    </dgm:pt>
    <dgm:pt modelId="{D1626146-77FD-4971-9D2F-DC04C7FF928B}">
      <dgm:prSet phldrT="[Text]" custT="1"/>
      <dgm:spPr/>
      <dgm:t>
        <a:bodyPr/>
        <a:lstStyle/>
        <a:p>
          <a:r>
            <a:rPr lang="en-US" sz="3600" dirty="0" smtClean="0"/>
            <a:t>Acute or </a:t>
          </a:r>
          <a:r>
            <a:rPr lang="en-US" sz="3600" dirty="0" err="1" smtClean="0"/>
            <a:t>subacute</a:t>
          </a:r>
          <a:r>
            <a:rPr lang="en-US" sz="3600" dirty="0" smtClean="0"/>
            <a:t> onset </a:t>
          </a:r>
          <a:endParaRPr lang="en-US" sz="3600" dirty="0"/>
        </a:p>
      </dgm:t>
    </dgm:pt>
    <dgm:pt modelId="{D11E9BD6-C900-416C-AD58-2BD3CA9633E8}" type="parTrans" cxnId="{7BE6E611-7CF6-4AEF-A7FE-B034D504EA75}">
      <dgm:prSet/>
      <dgm:spPr/>
      <dgm:t>
        <a:bodyPr/>
        <a:lstStyle/>
        <a:p>
          <a:endParaRPr lang="en-US"/>
        </a:p>
      </dgm:t>
    </dgm:pt>
    <dgm:pt modelId="{8B12401E-D6CC-484A-AF72-B97BF3ECC924}" type="sibTrans" cxnId="{7BE6E611-7CF6-4AEF-A7FE-B034D504EA75}">
      <dgm:prSet/>
      <dgm:spPr/>
      <dgm:t>
        <a:bodyPr/>
        <a:lstStyle/>
        <a:p>
          <a:endParaRPr lang="en-US"/>
        </a:p>
      </dgm:t>
    </dgm:pt>
    <dgm:pt modelId="{07C271D6-628B-4D9F-B6F0-4C47D36539AF}">
      <dgm:prSet/>
      <dgm:spPr/>
      <dgm:t>
        <a:bodyPr/>
        <a:lstStyle/>
        <a:p>
          <a:endParaRPr lang="en-US" dirty="0"/>
        </a:p>
      </dgm:t>
    </dgm:pt>
    <dgm:pt modelId="{F5298123-A32F-4369-9279-6D25BFB97401}" type="parTrans" cxnId="{C06342CC-9C2E-477B-B4BB-45B94706B032}">
      <dgm:prSet/>
      <dgm:spPr/>
      <dgm:t>
        <a:bodyPr/>
        <a:lstStyle/>
        <a:p>
          <a:endParaRPr lang="en-US"/>
        </a:p>
      </dgm:t>
    </dgm:pt>
    <dgm:pt modelId="{0156B4EF-B172-4023-9CF5-098808CF620E}" type="sibTrans" cxnId="{C06342CC-9C2E-477B-B4BB-45B94706B032}">
      <dgm:prSet/>
      <dgm:spPr/>
      <dgm:t>
        <a:bodyPr/>
        <a:lstStyle/>
        <a:p>
          <a:endParaRPr lang="en-US"/>
        </a:p>
      </dgm:t>
    </dgm:pt>
    <dgm:pt modelId="{6D1A9ECF-E278-456D-AA8F-D74BFBE50AAD}">
      <dgm:prSet custT="1"/>
      <dgm:spPr/>
      <dgm:t>
        <a:bodyPr/>
        <a:lstStyle/>
        <a:p>
          <a:r>
            <a:rPr lang="en-US" sz="3600" dirty="0" smtClean="0"/>
            <a:t>Rapidly progressive course</a:t>
          </a:r>
          <a:endParaRPr lang="en-US" sz="3600" dirty="0"/>
        </a:p>
      </dgm:t>
    </dgm:pt>
    <dgm:pt modelId="{4997781E-DCE3-4D23-8A43-A28ADDFDEA81}" type="parTrans" cxnId="{DE727F49-5BAC-4B79-AC5E-7E09DCFD1C3B}">
      <dgm:prSet/>
      <dgm:spPr/>
      <dgm:t>
        <a:bodyPr/>
        <a:lstStyle/>
        <a:p>
          <a:endParaRPr lang="en-US"/>
        </a:p>
      </dgm:t>
    </dgm:pt>
    <dgm:pt modelId="{445E0A05-1E37-4406-B8DC-D1868729F75C}" type="sibTrans" cxnId="{DE727F49-5BAC-4B79-AC5E-7E09DCFD1C3B}">
      <dgm:prSet/>
      <dgm:spPr/>
      <dgm:t>
        <a:bodyPr/>
        <a:lstStyle/>
        <a:p>
          <a:endParaRPr lang="en-US"/>
        </a:p>
      </dgm:t>
    </dgm:pt>
    <dgm:pt modelId="{76B4D5A6-BA6E-4B4D-9B8F-FBF22A4D520C}" type="pres">
      <dgm:prSet presAssocID="{25A489EF-3986-450D-B6CE-DAEE6CF42E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C51C9-7991-46EE-9E79-CBB0492365E5}" type="pres">
      <dgm:prSet presAssocID="{65EF1699-A718-499E-B7E6-0F42F6CD59B4}" presName="composite" presStyleCnt="0"/>
      <dgm:spPr/>
    </dgm:pt>
    <dgm:pt modelId="{E2D3C4F1-2012-4AFB-8097-1A7B3C05E66F}" type="pres">
      <dgm:prSet presAssocID="{65EF1699-A718-499E-B7E6-0F42F6CD59B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D5D10-7298-4715-A68D-DFE81C0DAB9B}" type="pres">
      <dgm:prSet presAssocID="{65EF1699-A718-499E-B7E6-0F42F6CD59B4}" presName="descendantText" presStyleLbl="alignAcc1" presStyleIdx="0" presStyleCnt="4" custLinFactNeighborX="-350" custLinFactNeighborY="-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543F1-97BE-442A-9A7B-25A144875242}" type="pres">
      <dgm:prSet presAssocID="{92E206A3-160F-431B-88EC-36437D41EE94}" presName="sp" presStyleCnt="0"/>
      <dgm:spPr/>
    </dgm:pt>
    <dgm:pt modelId="{5E14AE49-A363-484C-A13F-34C60DC850D3}" type="pres">
      <dgm:prSet presAssocID="{09ED76A0-E2F1-44EE-92F5-1742D69BF9DC}" presName="composite" presStyleCnt="0"/>
      <dgm:spPr/>
    </dgm:pt>
    <dgm:pt modelId="{44C39DDE-EB97-4116-BD02-BA9FEAA81C61}" type="pres">
      <dgm:prSet presAssocID="{09ED76A0-E2F1-44EE-92F5-1742D69BF9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3E99B-8A30-47D4-8859-0C723817CFBB}" type="pres">
      <dgm:prSet presAssocID="{09ED76A0-E2F1-44EE-92F5-1742D69BF9DC}" presName="descendantText" presStyleLbl="alignAcc1" presStyleIdx="1" presStyleCnt="4" custLinFactNeighborX="695" custLinFactNeighborY="2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D4D35-7E0C-4741-831A-4D036930885A}" type="pres">
      <dgm:prSet presAssocID="{3E6601D5-9CF1-4D42-A74F-05B8C994CE24}" presName="sp" presStyleCnt="0"/>
      <dgm:spPr/>
    </dgm:pt>
    <dgm:pt modelId="{F7570509-9A1A-4AC3-874E-A683A91EC36B}" type="pres">
      <dgm:prSet presAssocID="{0ED2300E-1D42-422C-B22E-2ED595CD6365}" presName="composite" presStyleCnt="0"/>
      <dgm:spPr/>
    </dgm:pt>
    <dgm:pt modelId="{F131011B-DD23-45FF-8947-5516E80A6356}" type="pres">
      <dgm:prSet presAssocID="{0ED2300E-1D42-422C-B22E-2ED595CD6365}" presName="parentText" presStyleLbl="alignNode1" presStyleIdx="2" presStyleCnt="4" custLinFactNeighborY="-21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92FE9-E352-46B7-B3DE-A906444528B8}" type="pres">
      <dgm:prSet presAssocID="{0ED2300E-1D42-422C-B22E-2ED595CD63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D7D54-1A80-4E95-B39C-75875EC2A5D9}" type="pres">
      <dgm:prSet presAssocID="{B98BE9C1-3899-47BD-93C4-CAF6266002C4}" presName="sp" presStyleCnt="0"/>
      <dgm:spPr/>
    </dgm:pt>
    <dgm:pt modelId="{9A3B09BB-34ED-4998-B920-AFEF96154B02}" type="pres">
      <dgm:prSet presAssocID="{07C271D6-628B-4D9F-B6F0-4C47D36539AF}" presName="composite" presStyleCnt="0"/>
      <dgm:spPr/>
    </dgm:pt>
    <dgm:pt modelId="{D8F45255-6D41-405B-BB2D-8CE5B084DAE5}" type="pres">
      <dgm:prSet presAssocID="{07C271D6-628B-4D9F-B6F0-4C47D36539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8AB36-7DBB-44A3-8084-886C00C9082C}" type="pres">
      <dgm:prSet presAssocID="{07C271D6-628B-4D9F-B6F0-4C47D36539AF}" presName="descendantText" presStyleLbl="alignAcc1" presStyleIdx="3" presStyleCnt="4" custLinFactNeighborX="-350" custLinFactNeighborY="-18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0E1F4-6A87-4B30-9446-55955C7B1A55}" srcId="{25A489EF-3986-450D-B6CE-DAEE6CF42E74}" destId="{65EF1699-A718-499E-B7E6-0F42F6CD59B4}" srcOrd="0" destOrd="0" parTransId="{F5C8B655-BCDD-4923-8F54-3FD41E933E90}" sibTransId="{92E206A3-160F-431B-88EC-36437D41EE94}"/>
    <dgm:cxn modelId="{FF9E343D-4ABA-4896-8E90-F14FC850BC81}" type="presOf" srcId="{65EF1699-A718-499E-B7E6-0F42F6CD59B4}" destId="{E2D3C4F1-2012-4AFB-8097-1A7B3C05E66F}" srcOrd="0" destOrd="0" presId="urn:microsoft.com/office/officeart/2005/8/layout/chevron2"/>
    <dgm:cxn modelId="{3075C030-CEBD-47C0-A8F9-7AE2F1B91F96}" type="presOf" srcId="{6D1A9ECF-E278-456D-AA8F-D74BFBE50AAD}" destId="{6318AB36-7DBB-44A3-8084-886C00C9082C}" srcOrd="0" destOrd="0" presId="urn:microsoft.com/office/officeart/2005/8/layout/chevron2"/>
    <dgm:cxn modelId="{862BC978-C61A-4418-BBBA-194A83083AA5}" type="presOf" srcId="{0ED2300E-1D42-422C-B22E-2ED595CD6365}" destId="{F131011B-DD23-45FF-8947-5516E80A6356}" srcOrd="0" destOrd="0" presId="urn:microsoft.com/office/officeart/2005/8/layout/chevron2"/>
    <dgm:cxn modelId="{F3EE6629-6BA2-4A92-B59D-A796FBAA760E}" type="presOf" srcId="{29A42CD9-E74E-4A47-A6FC-5DFDFB6944E6}" destId="{6CAD5D10-7298-4715-A68D-DFE81C0DAB9B}" srcOrd="0" destOrd="0" presId="urn:microsoft.com/office/officeart/2005/8/layout/chevron2"/>
    <dgm:cxn modelId="{8CE7AE9A-8469-4E3E-BC19-AE065C7FFC5D}" srcId="{25A489EF-3986-450D-B6CE-DAEE6CF42E74}" destId="{0ED2300E-1D42-422C-B22E-2ED595CD6365}" srcOrd="2" destOrd="0" parTransId="{B72DEAAE-7EC6-44BE-B122-414ADF5156E5}" sibTransId="{B98BE9C1-3899-47BD-93C4-CAF6266002C4}"/>
    <dgm:cxn modelId="{AC7157B4-2DDE-4FB3-B352-74EFFD5C5EB7}" type="presOf" srcId="{07C271D6-628B-4D9F-B6F0-4C47D36539AF}" destId="{D8F45255-6D41-405B-BB2D-8CE5B084DAE5}" srcOrd="0" destOrd="0" presId="urn:microsoft.com/office/officeart/2005/8/layout/chevron2"/>
    <dgm:cxn modelId="{D3BB8E88-303E-41EF-9074-6BB204357198}" type="presOf" srcId="{09ED76A0-E2F1-44EE-92F5-1742D69BF9DC}" destId="{44C39DDE-EB97-4116-BD02-BA9FEAA81C61}" srcOrd="0" destOrd="0" presId="urn:microsoft.com/office/officeart/2005/8/layout/chevron2"/>
    <dgm:cxn modelId="{4A07BA80-0228-4C0B-823A-292151861757}" srcId="{65EF1699-A718-499E-B7E6-0F42F6CD59B4}" destId="{29A42CD9-E74E-4A47-A6FC-5DFDFB6944E6}" srcOrd="0" destOrd="0" parTransId="{FA023418-2A36-4DC3-9DAD-5123FCCBA100}" sibTransId="{F4F451B5-A6CC-4E2C-807E-79CEE6FF45CD}"/>
    <dgm:cxn modelId="{DE727F49-5BAC-4B79-AC5E-7E09DCFD1C3B}" srcId="{07C271D6-628B-4D9F-B6F0-4C47D36539AF}" destId="{6D1A9ECF-E278-456D-AA8F-D74BFBE50AAD}" srcOrd="0" destOrd="0" parTransId="{4997781E-DCE3-4D23-8A43-A28ADDFDEA81}" sibTransId="{445E0A05-1E37-4406-B8DC-D1868729F75C}"/>
    <dgm:cxn modelId="{C06342CC-9C2E-477B-B4BB-45B94706B032}" srcId="{25A489EF-3986-450D-B6CE-DAEE6CF42E74}" destId="{07C271D6-628B-4D9F-B6F0-4C47D36539AF}" srcOrd="3" destOrd="0" parTransId="{F5298123-A32F-4369-9279-6D25BFB97401}" sibTransId="{0156B4EF-B172-4023-9CF5-098808CF620E}"/>
    <dgm:cxn modelId="{7BE6E611-7CF6-4AEF-A7FE-B034D504EA75}" srcId="{0ED2300E-1D42-422C-B22E-2ED595CD6365}" destId="{D1626146-77FD-4971-9D2F-DC04C7FF928B}" srcOrd="0" destOrd="0" parTransId="{D11E9BD6-C900-416C-AD58-2BD3CA9633E8}" sibTransId="{8B12401E-D6CC-484A-AF72-B97BF3ECC924}"/>
    <dgm:cxn modelId="{51D785FD-8E8C-4B32-AAB4-5D00B6CE27E9}" type="presOf" srcId="{61188999-FCA4-4750-A2D1-7541CB397E18}" destId="{A4C3E99B-8A30-47D4-8859-0C723817CFBB}" srcOrd="0" destOrd="0" presId="urn:microsoft.com/office/officeart/2005/8/layout/chevron2"/>
    <dgm:cxn modelId="{3C905F51-192E-439D-9CBE-BDAFE454BB6F}" srcId="{25A489EF-3986-450D-B6CE-DAEE6CF42E74}" destId="{09ED76A0-E2F1-44EE-92F5-1742D69BF9DC}" srcOrd="1" destOrd="0" parTransId="{E87D6DA7-48E4-4094-9190-9D775E1DD7AF}" sibTransId="{3E6601D5-9CF1-4D42-A74F-05B8C994CE24}"/>
    <dgm:cxn modelId="{BC2E4043-7505-4FA3-A3BA-BD52EFFA6770}" type="presOf" srcId="{25A489EF-3986-450D-B6CE-DAEE6CF42E74}" destId="{76B4D5A6-BA6E-4B4D-9B8F-FBF22A4D520C}" srcOrd="0" destOrd="0" presId="urn:microsoft.com/office/officeart/2005/8/layout/chevron2"/>
    <dgm:cxn modelId="{0F45EC80-4968-4890-8E3C-27557534A5EE}" srcId="{09ED76A0-E2F1-44EE-92F5-1742D69BF9DC}" destId="{61188999-FCA4-4750-A2D1-7541CB397E18}" srcOrd="0" destOrd="0" parTransId="{6F20A58F-918D-4344-87F0-FB6AD31F47C1}" sibTransId="{581791F6-3263-4BE2-A6A0-EAB1CDC847A7}"/>
    <dgm:cxn modelId="{49777F30-1343-4622-BB76-59AB3867D5B6}" type="presOf" srcId="{D1626146-77FD-4971-9D2F-DC04C7FF928B}" destId="{FBE92FE9-E352-46B7-B3DE-A906444528B8}" srcOrd="0" destOrd="0" presId="urn:microsoft.com/office/officeart/2005/8/layout/chevron2"/>
    <dgm:cxn modelId="{5868A1BF-ACF2-4AFC-A8FD-B6D406207118}" type="presParOf" srcId="{76B4D5A6-BA6E-4B4D-9B8F-FBF22A4D520C}" destId="{FF4C51C9-7991-46EE-9E79-CBB0492365E5}" srcOrd="0" destOrd="0" presId="urn:microsoft.com/office/officeart/2005/8/layout/chevron2"/>
    <dgm:cxn modelId="{81A606D4-B8F4-46EC-BCF6-06DA855E3572}" type="presParOf" srcId="{FF4C51C9-7991-46EE-9E79-CBB0492365E5}" destId="{E2D3C4F1-2012-4AFB-8097-1A7B3C05E66F}" srcOrd="0" destOrd="0" presId="urn:microsoft.com/office/officeart/2005/8/layout/chevron2"/>
    <dgm:cxn modelId="{7A99647E-FE82-4062-96EB-4FFFDC945D33}" type="presParOf" srcId="{FF4C51C9-7991-46EE-9E79-CBB0492365E5}" destId="{6CAD5D10-7298-4715-A68D-DFE81C0DAB9B}" srcOrd="1" destOrd="0" presId="urn:microsoft.com/office/officeart/2005/8/layout/chevron2"/>
    <dgm:cxn modelId="{993EE13D-6CE9-4C90-9486-5A351FA9D170}" type="presParOf" srcId="{76B4D5A6-BA6E-4B4D-9B8F-FBF22A4D520C}" destId="{748543F1-97BE-442A-9A7B-25A144875242}" srcOrd="1" destOrd="0" presId="urn:microsoft.com/office/officeart/2005/8/layout/chevron2"/>
    <dgm:cxn modelId="{70F45122-8723-4D90-B3DE-E33ECB8CE040}" type="presParOf" srcId="{76B4D5A6-BA6E-4B4D-9B8F-FBF22A4D520C}" destId="{5E14AE49-A363-484C-A13F-34C60DC850D3}" srcOrd="2" destOrd="0" presId="urn:microsoft.com/office/officeart/2005/8/layout/chevron2"/>
    <dgm:cxn modelId="{ADADB2B0-34AD-41E3-BB1B-9CF2306A9860}" type="presParOf" srcId="{5E14AE49-A363-484C-A13F-34C60DC850D3}" destId="{44C39DDE-EB97-4116-BD02-BA9FEAA81C61}" srcOrd="0" destOrd="0" presId="urn:microsoft.com/office/officeart/2005/8/layout/chevron2"/>
    <dgm:cxn modelId="{1647648E-B9ED-4E78-BF59-460735BC3938}" type="presParOf" srcId="{5E14AE49-A363-484C-A13F-34C60DC850D3}" destId="{A4C3E99B-8A30-47D4-8859-0C723817CFBB}" srcOrd="1" destOrd="0" presId="urn:microsoft.com/office/officeart/2005/8/layout/chevron2"/>
    <dgm:cxn modelId="{011597BA-109A-449C-929D-05A2EBC8731C}" type="presParOf" srcId="{76B4D5A6-BA6E-4B4D-9B8F-FBF22A4D520C}" destId="{815D4D35-7E0C-4741-831A-4D036930885A}" srcOrd="3" destOrd="0" presId="urn:microsoft.com/office/officeart/2005/8/layout/chevron2"/>
    <dgm:cxn modelId="{06B89DA2-876D-4DD2-A2F4-AE3F443D00D9}" type="presParOf" srcId="{76B4D5A6-BA6E-4B4D-9B8F-FBF22A4D520C}" destId="{F7570509-9A1A-4AC3-874E-A683A91EC36B}" srcOrd="4" destOrd="0" presId="urn:microsoft.com/office/officeart/2005/8/layout/chevron2"/>
    <dgm:cxn modelId="{3F5D443C-322D-448F-844F-E47DDE38892F}" type="presParOf" srcId="{F7570509-9A1A-4AC3-874E-A683A91EC36B}" destId="{F131011B-DD23-45FF-8947-5516E80A6356}" srcOrd="0" destOrd="0" presId="urn:microsoft.com/office/officeart/2005/8/layout/chevron2"/>
    <dgm:cxn modelId="{F0420810-B99E-482D-B7DE-4BB3EFD48CDE}" type="presParOf" srcId="{F7570509-9A1A-4AC3-874E-A683A91EC36B}" destId="{FBE92FE9-E352-46B7-B3DE-A906444528B8}" srcOrd="1" destOrd="0" presId="urn:microsoft.com/office/officeart/2005/8/layout/chevron2"/>
    <dgm:cxn modelId="{A6F46DD9-3A32-416A-9521-A0F7088034BB}" type="presParOf" srcId="{76B4D5A6-BA6E-4B4D-9B8F-FBF22A4D520C}" destId="{EF0D7D54-1A80-4E95-B39C-75875EC2A5D9}" srcOrd="5" destOrd="0" presId="urn:microsoft.com/office/officeart/2005/8/layout/chevron2"/>
    <dgm:cxn modelId="{825E3B46-30F3-4B05-926A-DA17A66EA54D}" type="presParOf" srcId="{76B4D5A6-BA6E-4B4D-9B8F-FBF22A4D520C}" destId="{9A3B09BB-34ED-4998-B920-AFEF96154B02}" srcOrd="6" destOrd="0" presId="urn:microsoft.com/office/officeart/2005/8/layout/chevron2"/>
    <dgm:cxn modelId="{6EA7C9DA-398F-4E7B-B222-26600A6D93D5}" type="presParOf" srcId="{9A3B09BB-34ED-4998-B920-AFEF96154B02}" destId="{D8F45255-6D41-405B-BB2D-8CE5B084DAE5}" srcOrd="0" destOrd="0" presId="urn:microsoft.com/office/officeart/2005/8/layout/chevron2"/>
    <dgm:cxn modelId="{99C10959-7F47-45DD-840B-1496E9E4F72C}" type="presParOf" srcId="{9A3B09BB-34ED-4998-B920-AFEF96154B02}" destId="{6318AB36-7DBB-44A3-8084-886C00C9082C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D043DC-910D-4248-9A0B-A0350EA775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B1FC0-745F-4E3D-ABF7-EE17A4F0F03A}">
      <dgm:prSet/>
      <dgm:spPr/>
      <dgm:t>
        <a:bodyPr/>
        <a:lstStyle/>
        <a:p>
          <a:pPr rtl="0"/>
          <a:r>
            <a:rPr lang="en-US" dirty="0" smtClean="0"/>
            <a:t>Age at onset</a:t>
          </a:r>
          <a:endParaRPr lang="en-US" dirty="0"/>
        </a:p>
      </dgm:t>
    </dgm:pt>
    <dgm:pt modelId="{EC569A45-BB1F-4339-A615-F9E7317C36F7}" type="parTrans" cxnId="{2C74A848-61FA-44CE-B896-D472CB714287}">
      <dgm:prSet/>
      <dgm:spPr/>
      <dgm:t>
        <a:bodyPr/>
        <a:lstStyle/>
        <a:p>
          <a:endParaRPr lang="en-US"/>
        </a:p>
      </dgm:t>
    </dgm:pt>
    <dgm:pt modelId="{3A8B0B76-06E1-40F6-8781-4E19C948BF45}" type="sibTrans" cxnId="{2C74A848-61FA-44CE-B896-D472CB714287}">
      <dgm:prSet/>
      <dgm:spPr/>
      <dgm:t>
        <a:bodyPr/>
        <a:lstStyle/>
        <a:p>
          <a:endParaRPr lang="en-US"/>
        </a:p>
      </dgm:t>
    </dgm:pt>
    <dgm:pt modelId="{C963C4AF-A356-40AB-AA8E-9092C34D2959}">
      <dgm:prSet/>
      <dgm:spPr/>
      <dgm:t>
        <a:bodyPr/>
        <a:lstStyle/>
        <a:p>
          <a:pPr rtl="0"/>
          <a:r>
            <a:rPr lang="en-US" dirty="0" smtClean="0"/>
            <a:t>Suspected mode of inheritance</a:t>
          </a:r>
          <a:endParaRPr lang="en-US" dirty="0"/>
        </a:p>
      </dgm:t>
    </dgm:pt>
    <dgm:pt modelId="{6E7AC441-A530-441D-B73B-ABD0998A4046}" type="parTrans" cxnId="{AAB309F9-BFB3-4498-877C-6EAA0A326C28}">
      <dgm:prSet/>
      <dgm:spPr/>
      <dgm:t>
        <a:bodyPr/>
        <a:lstStyle/>
        <a:p>
          <a:endParaRPr lang="en-US"/>
        </a:p>
      </dgm:t>
    </dgm:pt>
    <dgm:pt modelId="{F8D4E8FD-7AE5-4600-9F3C-A3500B72B4B1}" type="sibTrans" cxnId="{AAB309F9-BFB3-4498-877C-6EAA0A326C28}">
      <dgm:prSet/>
      <dgm:spPr/>
      <dgm:t>
        <a:bodyPr/>
        <a:lstStyle/>
        <a:p>
          <a:endParaRPr lang="en-US"/>
        </a:p>
      </dgm:t>
    </dgm:pt>
    <dgm:pt modelId="{79AEC022-E717-4E3E-A3C6-AC3045C2F2AB}">
      <dgm:prSet/>
      <dgm:spPr/>
      <dgm:t>
        <a:bodyPr/>
        <a:lstStyle/>
        <a:p>
          <a:pPr rtl="0"/>
          <a:r>
            <a:rPr lang="en-US" dirty="0" smtClean="0"/>
            <a:t>Additional symptoms and signs</a:t>
          </a:r>
          <a:endParaRPr lang="en-US" dirty="0"/>
        </a:p>
      </dgm:t>
    </dgm:pt>
    <dgm:pt modelId="{A5E9E595-98AA-4636-9613-70EB30CA89DF}" type="parTrans" cxnId="{B97B29FB-6078-46C7-8CDD-E6700B09A7BC}">
      <dgm:prSet/>
      <dgm:spPr/>
      <dgm:t>
        <a:bodyPr/>
        <a:lstStyle/>
        <a:p>
          <a:endParaRPr lang="en-US"/>
        </a:p>
      </dgm:t>
    </dgm:pt>
    <dgm:pt modelId="{91897118-254F-4CE3-A93D-65E1093F5B74}" type="sibTrans" cxnId="{B97B29FB-6078-46C7-8CDD-E6700B09A7BC}">
      <dgm:prSet/>
      <dgm:spPr/>
      <dgm:t>
        <a:bodyPr/>
        <a:lstStyle/>
        <a:p>
          <a:endParaRPr lang="en-US"/>
        </a:p>
      </dgm:t>
    </dgm:pt>
    <dgm:pt modelId="{567074EA-6C68-4B02-B261-661421FED537}">
      <dgm:prSet/>
      <dgm:spPr/>
      <dgm:t>
        <a:bodyPr/>
        <a:lstStyle/>
        <a:p>
          <a:pPr rtl="0"/>
          <a:r>
            <a:rPr lang="en-US" dirty="0" err="1" smtClean="0"/>
            <a:t>Neuroimaging</a:t>
          </a:r>
          <a:endParaRPr lang="en-US" dirty="0"/>
        </a:p>
      </dgm:t>
    </dgm:pt>
    <dgm:pt modelId="{5ECD0502-1CCA-4A2A-B36C-429D2C27D924}" type="parTrans" cxnId="{4A6C4948-D1B2-401B-ACF2-A67FD59FF8F6}">
      <dgm:prSet/>
      <dgm:spPr/>
      <dgm:t>
        <a:bodyPr/>
        <a:lstStyle/>
        <a:p>
          <a:endParaRPr lang="en-US"/>
        </a:p>
      </dgm:t>
    </dgm:pt>
    <dgm:pt modelId="{7BF20D45-774D-46F4-BDE8-FB49DBF87BCA}" type="sibTrans" cxnId="{4A6C4948-D1B2-401B-ACF2-A67FD59FF8F6}">
      <dgm:prSet/>
      <dgm:spPr/>
      <dgm:t>
        <a:bodyPr/>
        <a:lstStyle/>
        <a:p>
          <a:endParaRPr lang="en-US"/>
        </a:p>
      </dgm:t>
    </dgm:pt>
    <dgm:pt modelId="{42399FFC-BAF2-41A7-9222-2ABBD688E70B}">
      <dgm:prSet/>
      <dgm:spPr/>
      <dgm:t>
        <a:bodyPr/>
        <a:lstStyle/>
        <a:p>
          <a:pPr rtl="0"/>
          <a:r>
            <a:rPr lang="en-US" dirty="0" smtClean="0"/>
            <a:t>Molecular studies</a:t>
          </a:r>
          <a:endParaRPr lang="en-US" dirty="0"/>
        </a:p>
      </dgm:t>
    </dgm:pt>
    <dgm:pt modelId="{60B0A7C0-0B62-476B-B56F-68DBBCC72231}" type="parTrans" cxnId="{4991AC78-D41C-452F-A454-6E4CE4ED8977}">
      <dgm:prSet/>
      <dgm:spPr/>
      <dgm:t>
        <a:bodyPr/>
        <a:lstStyle/>
        <a:p>
          <a:endParaRPr lang="en-US"/>
        </a:p>
      </dgm:t>
    </dgm:pt>
    <dgm:pt modelId="{267326CC-91B0-4311-B959-7DB77DB711C4}" type="sibTrans" cxnId="{4991AC78-D41C-452F-A454-6E4CE4ED8977}">
      <dgm:prSet/>
      <dgm:spPr/>
      <dgm:t>
        <a:bodyPr/>
        <a:lstStyle/>
        <a:p>
          <a:endParaRPr lang="en-US"/>
        </a:p>
      </dgm:t>
    </dgm:pt>
    <dgm:pt modelId="{B7025D8E-CAB0-434D-8746-6DDEE7021EB3}" type="pres">
      <dgm:prSet presAssocID="{5ED043DC-910D-4248-9A0B-A0350EA775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895EFB-5BDD-4474-8BEA-BBB3DFC854DD}" type="pres">
      <dgm:prSet presAssocID="{5ED043DC-910D-4248-9A0B-A0350EA7756E}" presName="dummyMaxCanvas" presStyleCnt="0">
        <dgm:presLayoutVars/>
      </dgm:prSet>
      <dgm:spPr/>
    </dgm:pt>
    <dgm:pt modelId="{06887B49-4F88-4675-90BF-6B4B6DDC34EF}" type="pres">
      <dgm:prSet presAssocID="{5ED043DC-910D-4248-9A0B-A0350EA7756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5A8E6-513F-48CB-9734-DBC9B9C5F68E}" type="pres">
      <dgm:prSet presAssocID="{5ED043DC-910D-4248-9A0B-A0350EA7756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86B9-4953-4546-ADD2-FE1DF6BF9A45}" type="pres">
      <dgm:prSet presAssocID="{5ED043DC-910D-4248-9A0B-A0350EA7756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65321-CB95-41A9-A5BF-655C869E0259}" type="pres">
      <dgm:prSet presAssocID="{5ED043DC-910D-4248-9A0B-A0350EA7756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546A-61D6-4F88-8A7E-31F3BC275892}" type="pres">
      <dgm:prSet presAssocID="{5ED043DC-910D-4248-9A0B-A0350EA7756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B41AB-E0B7-4DD4-AB33-86D5F8F27E4B}" type="pres">
      <dgm:prSet presAssocID="{5ED043DC-910D-4248-9A0B-A0350EA775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07155-0F3B-4D70-8B23-B5951F0AF1BC}" type="pres">
      <dgm:prSet presAssocID="{5ED043DC-910D-4248-9A0B-A0350EA775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A4B8-0626-4698-996F-89BEFCF40037}" type="pres">
      <dgm:prSet presAssocID="{5ED043DC-910D-4248-9A0B-A0350EA775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7FD42-5278-40EE-8B4F-C26ED13710E5}" type="pres">
      <dgm:prSet presAssocID="{5ED043DC-910D-4248-9A0B-A0350EA775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BA5B-D75A-41BA-A5F5-ACCD0441207E}" type="pres">
      <dgm:prSet presAssocID="{5ED043DC-910D-4248-9A0B-A0350EA775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BF59D-F22C-421B-9DF6-1D79531F1D5D}" type="pres">
      <dgm:prSet presAssocID="{5ED043DC-910D-4248-9A0B-A0350EA775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5C729-56AD-461B-90B8-273089BA5364}" type="pres">
      <dgm:prSet presAssocID="{5ED043DC-910D-4248-9A0B-A0350EA775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95DD4-3A71-4458-9210-4AB20BB159E1}" type="pres">
      <dgm:prSet presAssocID="{5ED043DC-910D-4248-9A0B-A0350EA775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800B6-2F6A-424A-B5EC-AF5E66314792}" type="pres">
      <dgm:prSet presAssocID="{5ED043DC-910D-4248-9A0B-A0350EA775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1AC78-D41C-452F-A454-6E4CE4ED8977}" srcId="{5ED043DC-910D-4248-9A0B-A0350EA7756E}" destId="{42399FFC-BAF2-41A7-9222-2ABBD688E70B}" srcOrd="4" destOrd="0" parTransId="{60B0A7C0-0B62-476B-B56F-68DBBCC72231}" sibTransId="{267326CC-91B0-4311-B959-7DB77DB711C4}"/>
    <dgm:cxn modelId="{8363B79D-9407-47DE-AD85-AADA9DD40A1C}" type="presOf" srcId="{D4AB1FC0-745F-4E3D-ABF7-EE17A4F0F03A}" destId="{06887B49-4F88-4675-90BF-6B4B6DDC34EF}" srcOrd="0" destOrd="0" presId="urn:microsoft.com/office/officeart/2005/8/layout/vProcess5"/>
    <dgm:cxn modelId="{DD3C6DA0-195B-4D02-B4C7-2B59DA4AFEEB}" type="presOf" srcId="{7BF20D45-774D-46F4-BDE8-FB49DBF87BCA}" destId="{BFB7FD42-5278-40EE-8B4F-C26ED13710E5}" srcOrd="0" destOrd="0" presId="urn:microsoft.com/office/officeart/2005/8/layout/vProcess5"/>
    <dgm:cxn modelId="{A6CDB9AB-179A-4CB6-9950-2649700D2105}" type="presOf" srcId="{3A8B0B76-06E1-40F6-8781-4E19C948BF45}" destId="{601B41AB-E0B7-4DD4-AB33-86D5F8F27E4B}" srcOrd="0" destOrd="0" presId="urn:microsoft.com/office/officeart/2005/8/layout/vProcess5"/>
    <dgm:cxn modelId="{5E555894-C83E-41BE-8584-2DA2C03850DC}" type="presOf" srcId="{42399FFC-BAF2-41A7-9222-2ABBD688E70B}" destId="{594B546A-61D6-4F88-8A7E-31F3BC275892}" srcOrd="0" destOrd="0" presId="urn:microsoft.com/office/officeart/2005/8/layout/vProcess5"/>
    <dgm:cxn modelId="{A331DD7F-D56C-4D08-BA6A-7341428A0F23}" type="presOf" srcId="{91897118-254F-4CE3-A93D-65E1093F5B74}" destId="{BE60A4B8-0626-4698-996F-89BEFCF40037}" srcOrd="0" destOrd="0" presId="urn:microsoft.com/office/officeart/2005/8/layout/vProcess5"/>
    <dgm:cxn modelId="{AAB309F9-BFB3-4498-877C-6EAA0A326C28}" srcId="{5ED043DC-910D-4248-9A0B-A0350EA7756E}" destId="{C963C4AF-A356-40AB-AA8E-9092C34D2959}" srcOrd="1" destOrd="0" parTransId="{6E7AC441-A530-441D-B73B-ABD0998A4046}" sibTransId="{F8D4E8FD-7AE5-4600-9F3C-A3500B72B4B1}"/>
    <dgm:cxn modelId="{8129C803-0508-498F-9908-FBF67D716966}" type="presOf" srcId="{F8D4E8FD-7AE5-4600-9F3C-A3500B72B4B1}" destId="{C0007155-0F3B-4D70-8B23-B5951F0AF1BC}" srcOrd="0" destOrd="0" presId="urn:microsoft.com/office/officeart/2005/8/layout/vProcess5"/>
    <dgm:cxn modelId="{880C94EF-E07F-41AD-8CC2-C1FE3504AF2B}" type="presOf" srcId="{5ED043DC-910D-4248-9A0B-A0350EA7756E}" destId="{B7025D8E-CAB0-434D-8746-6DDEE7021EB3}" srcOrd="0" destOrd="0" presId="urn:microsoft.com/office/officeart/2005/8/layout/vProcess5"/>
    <dgm:cxn modelId="{3F60D823-8658-4653-AA7D-A5AE1CB5C3BF}" type="presOf" srcId="{C963C4AF-A356-40AB-AA8E-9092C34D2959}" destId="{21FBF59D-F22C-421B-9DF6-1D79531F1D5D}" srcOrd="1" destOrd="0" presId="urn:microsoft.com/office/officeart/2005/8/layout/vProcess5"/>
    <dgm:cxn modelId="{94F15152-6799-4334-B3E1-744E61DAFFBF}" type="presOf" srcId="{79AEC022-E717-4E3E-A3C6-AC3045C2F2AB}" destId="{872D86B9-4953-4546-ADD2-FE1DF6BF9A45}" srcOrd="0" destOrd="0" presId="urn:microsoft.com/office/officeart/2005/8/layout/vProcess5"/>
    <dgm:cxn modelId="{B97B29FB-6078-46C7-8CDD-E6700B09A7BC}" srcId="{5ED043DC-910D-4248-9A0B-A0350EA7756E}" destId="{79AEC022-E717-4E3E-A3C6-AC3045C2F2AB}" srcOrd="2" destOrd="0" parTransId="{A5E9E595-98AA-4636-9613-70EB30CA89DF}" sibTransId="{91897118-254F-4CE3-A93D-65E1093F5B74}"/>
    <dgm:cxn modelId="{A8D6BCF5-639B-4945-8265-556C2C4D9B68}" type="presOf" srcId="{79AEC022-E717-4E3E-A3C6-AC3045C2F2AB}" destId="{0275C729-56AD-461B-90B8-273089BA5364}" srcOrd="1" destOrd="0" presId="urn:microsoft.com/office/officeart/2005/8/layout/vProcess5"/>
    <dgm:cxn modelId="{89EF1DF5-7FEC-4125-8EFC-9CE525539FA6}" type="presOf" srcId="{C963C4AF-A356-40AB-AA8E-9092C34D2959}" destId="{6A65A8E6-513F-48CB-9734-DBC9B9C5F68E}" srcOrd="0" destOrd="0" presId="urn:microsoft.com/office/officeart/2005/8/layout/vProcess5"/>
    <dgm:cxn modelId="{57939542-E09F-4338-BCCA-DB1088772A4D}" type="presOf" srcId="{D4AB1FC0-745F-4E3D-ABF7-EE17A4F0F03A}" destId="{A2C4BA5B-D75A-41BA-A5F5-ACCD0441207E}" srcOrd="1" destOrd="0" presId="urn:microsoft.com/office/officeart/2005/8/layout/vProcess5"/>
    <dgm:cxn modelId="{2E52ED99-D683-4D6C-8F54-3E72BA6D1A05}" type="presOf" srcId="{567074EA-6C68-4B02-B261-661421FED537}" destId="{2D565321-CB95-41A9-A5BF-655C869E0259}" srcOrd="0" destOrd="0" presId="urn:microsoft.com/office/officeart/2005/8/layout/vProcess5"/>
    <dgm:cxn modelId="{62864B0C-FA8B-410A-A1A6-5EBE15CB9250}" type="presOf" srcId="{42399FFC-BAF2-41A7-9222-2ABBD688E70B}" destId="{87D800B6-2F6A-424A-B5EC-AF5E66314792}" srcOrd="1" destOrd="0" presId="urn:microsoft.com/office/officeart/2005/8/layout/vProcess5"/>
    <dgm:cxn modelId="{108E8F37-E420-4BC6-B63E-599909D6C242}" type="presOf" srcId="{567074EA-6C68-4B02-B261-661421FED537}" destId="{36D95DD4-3A71-4458-9210-4AB20BB159E1}" srcOrd="1" destOrd="0" presId="urn:microsoft.com/office/officeart/2005/8/layout/vProcess5"/>
    <dgm:cxn modelId="{2C74A848-61FA-44CE-B896-D472CB714287}" srcId="{5ED043DC-910D-4248-9A0B-A0350EA7756E}" destId="{D4AB1FC0-745F-4E3D-ABF7-EE17A4F0F03A}" srcOrd="0" destOrd="0" parTransId="{EC569A45-BB1F-4339-A615-F9E7317C36F7}" sibTransId="{3A8B0B76-06E1-40F6-8781-4E19C948BF45}"/>
    <dgm:cxn modelId="{4A6C4948-D1B2-401B-ACF2-A67FD59FF8F6}" srcId="{5ED043DC-910D-4248-9A0B-A0350EA7756E}" destId="{567074EA-6C68-4B02-B261-661421FED537}" srcOrd="3" destOrd="0" parTransId="{5ECD0502-1CCA-4A2A-B36C-429D2C27D924}" sibTransId="{7BF20D45-774D-46F4-BDE8-FB49DBF87BCA}"/>
    <dgm:cxn modelId="{E3393C46-C37C-45D5-9C2C-2A4E5407E16A}" type="presParOf" srcId="{B7025D8E-CAB0-434D-8746-6DDEE7021EB3}" destId="{F0895EFB-5BDD-4474-8BEA-BBB3DFC854DD}" srcOrd="0" destOrd="0" presId="urn:microsoft.com/office/officeart/2005/8/layout/vProcess5"/>
    <dgm:cxn modelId="{EA3EBE38-908A-475E-8B2C-9A3452E7F449}" type="presParOf" srcId="{B7025D8E-CAB0-434D-8746-6DDEE7021EB3}" destId="{06887B49-4F88-4675-90BF-6B4B6DDC34EF}" srcOrd="1" destOrd="0" presId="urn:microsoft.com/office/officeart/2005/8/layout/vProcess5"/>
    <dgm:cxn modelId="{DF843FDE-F7AD-40B5-B8D8-B064B8D6360C}" type="presParOf" srcId="{B7025D8E-CAB0-434D-8746-6DDEE7021EB3}" destId="{6A65A8E6-513F-48CB-9734-DBC9B9C5F68E}" srcOrd="2" destOrd="0" presId="urn:microsoft.com/office/officeart/2005/8/layout/vProcess5"/>
    <dgm:cxn modelId="{1BE9421A-71A9-42B9-8A5A-C94DE06DE86B}" type="presParOf" srcId="{B7025D8E-CAB0-434D-8746-6DDEE7021EB3}" destId="{872D86B9-4953-4546-ADD2-FE1DF6BF9A45}" srcOrd="3" destOrd="0" presId="urn:microsoft.com/office/officeart/2005/8/layout/vProcess5"/>
    <dgm:cxn modelId="{53A919DF-4706-4C66-8E6A-81C87CCE4167}" type="presParOf" srcId="{B7025D8E-CAB0-434D-8746-6DDEE7021EB3}" destId="{2D565321-CB95-41A9-A5BF-655C869E0259}" srcOrd="4" destOrd="0" presId="urn:microsoft.com/office/officeart/2005/8/layout/vProcess5"/>
    <dgm:cxn modelId="{CE7BA9A8-D45A-4865-BD5A-B175FFDC4F7C}" type="presParOf" srcId="{B7025D8E-CAB0-434D-8746-6DDEE7021EB3}" destId="{594B546A-61D6-4F88-8A7E-31F3BC275892}" srcOrd="5" destOrd="0" presId="urn:microsoft.com/office/officeart/2005/8/layout/vProcess5"/>
    <dgm:cxn modelId="{D86675CF-ABA6-4468-B89B-7BB3E9A63C89}" type="presParOf" srcId="{B7025D8E-CAB0-434D-8746-6DDEE7021EB3}" destId="{601B41AB-E0B7-4DD4-AB33-86D5F8F27E4B}" srcOrd="6" destOrd="0" presId="urn:microsoft.com/office/officeart/2005/8/layout/vProcess5"/>
    <dgm:cxn modelId="{45A872DE-1CFC-4F5F-A4AC-FE056D15899D}" type="presParOf" srcId="{B7025D8E-CAB0-434D-8746-6DDEE7021EB3}" destId="{C0007155-0F3B-4D70-8B23-B5951F0AF1BC}" srcOrd="7" destOrd="0" presId="urn:microsoft.com/office/officeart/2005/8/layout/vProcess5"/>
    <dgm:cxn modelId="{AD9FDF8E-7E34-43AB-BC52-F3915EB87B0D}" type="presParOf" srcId="{B7025D8E-CAB0-434D-8746-6DDEE7021EB3}" destId="{BE60A4B8-0626-4698-996F-89BEFCF40037}" srcOrd="8" destOrd="0" presId="urn:microsoft.com/office/officeart/2005/8/layout/vProcess5"/>
    <dgm:cxn modelId="{1687ABD7-56CB-4C45-8F80-926D51552F1C}" type="presParOf" srcId="{B7025D8E-CAB0-434D-8746-6DDEE7021EB3}" destId="{BFB7FD42-5278-40EE-8B4F-C26ED13710E5}" srcOrd="9" destOrd="0" presId="urn:microsoft.com/office/officeart/2005/8/layout/vProcess5"/>
    <dgm:cxn modelId="{BEA9155D-3173-4B1F-9830-45C3F793DA33}" type="presParOf" srcId="{B7025D8E-CAB0-434D-8746-6DDEE7021EB3}" destId="{A2C4BA5B-D75A-41BA-A5F5-ACCD0441207E}" srcOrd="10" destOrd="0" presId="urn:microsoft.com/office/officeart/2005/8/layout/vProcess5"/>
    <dgm:cxn modelId="{99285F6E-ADEB-4259-8AF1-F35BB735735B}" type="presParOf" srcId="{B7025D8E-CAB0-434D-8746-6DDEE7021EB3}" destId="{21FBF59D-F22C-421B-9DF6-1D79531F1D5D}" srcOrd="11" destOrd="0" presId="urn:microsoft.com/office/officeart/2005/8/layout/vProcess5"/>
    <dgm:cxn modelId="{1BB2E0AA-B5C0-43DE-9BF9-299F80792B54}" type="presParOf" srcId="{B7025D8E-CAB0-434D-8746-6DDEE7021EB3}" destId="{0275C729-56AD-461B-90B8-273089BA5364}" srcOrd="12" destOrd="0" presId="urn:microsoft.com/office/officeart/2005/8/layout/vProcess5"/>
    <dgm:cxn modelId="{E7B2E8C6-7D95-45B5-88C0-ECBC64BFE088}" type="presParOf" srcId="{B7025D8E-CAB0-434D-8746-6DDEE7021EB3}" destId="{36D95DD4-3A71-4458-9210-4AB20BB159E1}" srcOrd="13" destOrd="0" presId="urn:microsoft.com/office/officeart/2005/8/layout/vProcess5"/>
    <dgm:cxn modelId="{2A512705-FBE3-4C44-9590-7660AD9B4010}" type="presParOf" srcId="{B7025D8E-CAB0-434D-8746-6DDEE7021EB3}" destId="{87D800B6-2F6A-424A-B5EC-AF5E66314792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GENETIC CAUSES OF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SPASTIC-ATAXIAS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Faculty : Dr. </a:t>
            </a:r>
            <a:r>
              <a:rPr lang="en-US" b="1" dirty="0" smtClean="0"/>
              <a:t>Sanjay </a:t>
            </a:r>
            <a:r>
              <a:rPr lang="en-US" b="1" smtClean="0"/>
              <a:t>Prakash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AUTOSOMAL RECESSIVE ATAXIA OF CHARLEVOIX-SAGUENAY (ARSACS)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described in the Charlevoix-Saguenay region of Northeastern </a:t>
            </a:r>
            <a:r>
              <a:rPr lang="en-US" dirty="0" err="1" smtClean="0"/>
              <a:t>Que´bec</a:t>
            </a:r>
            <a:r>
              <a:rPr lang="en-US" dirty="0" smtClean="0"/>
              <a:t> in Canada in 1978</a:t>
            </a:r>
          </a:p>
          <a:p>
            <a:endParaRPr lang="en-US" dirty="0" smtClean="0"/>
          </a:p>
          <a:p>
            <a:r>
              <a:rPr lang="en-US" dirty="0" smtClean="0"/>
              <a:t>Commonest condition to present as spastic ataxia</a:t>
            </a:r>
          </a:p>
          <a:p>
            <a:endParaRPr lang="en-US" dirty="0" smtClean="0"/>
          </a:p>
          <a:p>
            <a:r>
              <a:rPr lang="en-US" dirty="0" smtClean="0"/>
              <a:t>Once early onset FA is excluded , frequency of SACS mutations has been reported to be as high as 37% in patients with early onset ataxia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ony\Desktop\world-map labelled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1524000" y="2057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696200" y="32004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81600" y="30480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43400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724400" y="2514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858000" y="3200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Distal </a:t>
            </a:r>
            <a:r>
              <a:rPr lang="en-US" dirty="0" err="1" smtClean="0"/>
              <a:t>amyotrophy</a:t>
            </a:r>
            <a:r>
              <a:rPr lang="en-US" dirty="0" smtClean="0"/>
              <a:t>,  </a:t>
            </a: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cavus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Dysphagia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Urinary urgency</a:t>
            </a:r>
          </a:p>
          <a:p>
            <a:endParaRPr lang="en-US" dirty="0" smtClean="0"/>
          </a:p>
          <a:p>
            <a:r>
              <a:rPr lang="en-US" dirty="0" smtClean="0"/>
              <a:t>Subtle </a:t>
            </a:r>
            <a:r>
              <a:rPr lang="en-US" dirty="0" err="1" smtClean="0"/>
              <a:t>dystonic</a:t>
            </a:r>
            <a:r>
              <a:rPr lang="en-US" dirty="0" smtClean="0"/>
              <a:t> features</a:t>
            </a:r>
          </a:p>
          <a:p>
            <a:endParaRPr lang="en-US" dirty="0" smtClean="0"/>
          </a:p>
          <a:p>
            <a:r>
              <a:rPr lang="en-US" dirty="0" smtClean="0"/>
              <a:t>Generalized epilepsy  in 7%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findings – typical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Saccadic intrusions of ocular pursuit</a:t>
            </a:r>
          </a:p>
          <a:p>
            <a:r>
              <a:rPr lang="en-US" dirty="0" err="1" smtClean="0"/>
              <a:t>Myelinated</a:t>
            </a:r>
            <a:r>
              <a:rPr lang="en-US" dirty="0" smtClean="0"/>
              <a:t> fibers radiating from the optic disc - early abnormal process in </a:t>
            </a:r>
            <a:r>
              <a:rPr lang="en-US" dirty="0" err="1" smtClean="0"/>
              <a:t>myelination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534400" cy="391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SACS gene (encoding the protein </a:t>
            </a:r>
            <a:r>
              <a:rPr lang="en-US" dirty="0" err="1" smtClean="0"/>
              <a:t>sacsin</a:t>
            </a:r>
            <a:r>
              <a:rPr lang="en-US" dirty="0" smtClean="0"/>
              <a:t>) – identified in 2000 (</a:t>
            </a:r>
            <a:r>
              <a:rPr lang="en-US" dirty="0" err="1" smtClean="0"/>
              <a:t>Engert</a:t>
            </a:r>
            <a:r>
              <a:rPr lang="en-US" dirty="0" smtClean="0"/>
              <a:t> et al)</a:t>
            </a:r>
          </a:p>
          <a:p>
            <a:endParaRPr lang="en-US" dirty="0" smtClean="0"/>
          </a:p>
          <a:p>
            <a:r>
              <a:rPr lang="en-US" dirty="0" smtClean="0"/>
              <a:t> Gene localized on chromosome 13q</a:t>
            </a:r>
          </a:p>
          <a:p>
            <a:endParaRPr lang="en-US" dirty="0" smtClean="0"/>
          </a:p>
          <a:p>
            <a:r>
              <a:rPr lang="en-US" dirty="0" smtClean="0"/>
              <a:t>Gene product involved in protein folding -  may integrate the </a:t>
            </a:r>
            <a:r>
              <a:rPr lang="en-US" dirty="0" err="1" smtClean="0"/>
              <a:t>ubiquitin</a:t>
            </a:r>
            <a:r>
              <a:rPr lang="en-US" dirty="0" smtClean="0"/>
              <a:t> </a:t>
            </a:r>
            <a:r>
              <a:rPr lang="en-US" dirty="0" err="1" smtClean="0"/>
              <a:t>proteasome</a:t>
            </a:r>
            <a:r>
              <a:rPr lang="en-US" dirty="0" smtClean="0"/>
              <a:t> system (UPS) and Hsp70 function to a </a:t>
            </a:r>
            <a:r>
              <a:rPr lang="en-US" dirty="0" err="1" smtClean="0"/>
              <a:t>speciﬁc</a:t>
            </a:r>
            <a:r>
              <a:rPr lang="en-US" dirty="0" smtClean="0"/>
              <a:t> chaperon activity</a:t>
            </a:r>
          </a:p>
          <a:p>
            <a:endParaRPr lang="en-US" dirty="0" smtClean="0"/>
          </a:p>
          <a:p>
            <a:r>
              <a:rPr lang="en-US" dirty="0" smtClean="0"/>
              <a:t>The SACS gene is highly expressed in the brain, with the highest levels in the Purkinje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Vermian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atrophy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Marked cervical spinal cord atrophy </a:t>
            </a:r>
          </a:p>
          <a:p>
            <a:endParaRPr lang="en-US" dirty="0" smtClean="0"/>
          </a:p>
          <a:p>
            <a:r>
              <a:rPr lang="en-US" dirty="0" smtClean="0"/>
              <a:t>Linear </a:t>
            </a:r>
            <a:r>
              <a:rPr lang="en-US" dirty="0" err="1" smtClean="0"/>
              <a:t>hypointensities</a:t>
            </a:r>
            <a:r>
              <a:rPr lang="en-US" dirty="0" smtClean="0"/>
              <a:t> in the </a:t>
            </a:r>
            <a:r>
              <a:rPr lang="en-US" dirty="0" err="1" smtClean="0"/>
              <a:t>pons</a:t>
            </a:r>
            <a:r>
              <a:rPr lang="en-US" dirty="0" smtClean="0"/>
              <a:t> and middle </a:t>
            </a:r>
            <a:r>
              <a:rPr lang="en-US" dirty="0" err="1" smtClean="0"/>
              <a:t>cerebellar</a:t>
            </a:r>
            <a:r>
              <a:rPr lang="en-US" dirty="0" smtClean="0"/>
              <a:t> peduncles on T2 sequences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Ellar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58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 et al. AJNR Sept 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Correlates with the site of </a:t>
            </a:r>
            <a:r>
              <a:rPr lang="en-US" sz="2000" dirty="0" err="1" smtClean="0"/>
              <a:t>pontocerebellar</a:t>
            </a:r>
            <a:r>
              <a:rPr lang="en-US" sz="2000" dirty="0" smtClean="0"/>
              <a:t> </a:t>
            </a:r>
            <a:r>
              <a:rPr lang="en-US" sz="2000" dirty="0" err="1" smtClean="0"/>
              <a:t>fibres</a:t>
            </a:r>
            <a:r>
              <a:rPr lang="en-US" sz="2000" dirty="0" smtClean="0"/>
              <a:t> and may be the </a:t>
            </a:r>
            <a:r>
              <a:rPr lang="en-US" sz="2000" dirty="0" err="1" smtClean="0"/>
              <a:t>pontine</a:t>
            </a:r>
            <a:r>
              <a:rPr lang="en-US" sz="2000" dirty="0" smtClean="0"/>
              <a:t> nuclei (appear comma shaped rather than rounded)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295400"/>
            <a:ext cx="41021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4724399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Superior </a:t>
            </a:r>
            <a:r>
              <a:rPr lang="en-US" dirty="0" err="1" smtClean="0"/>
              <a:t>vermis</a:t>
            </a:r>
            <a:r>
              <a:rPr lang="en-US" dirty="0" smtClean="0"/>
              <a:t> atrophy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</a:t>
            </a:r>
            <a:r>
              <a:rPr lang="en-US" dirty="0" err="1" smtClean="0"/>
              <a:t>hypodensities</a:t>
            </a:r>
            <a:r>
              <a:rPr lang="en-US" dirty="0" smtClean="0"/>
              <a:t> in </a:t>
            </a:r>
            <a:r>
              <a:rPr lang="en-US" dirty="0" err="1" smtClean="0"/>
              <a:t>pons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Common causes of spastic ataxia</a:t>
            </a:r>
          </a:p>
          <a:p>
            <a:endParaRPr lang="en-US" dirty="0" smtClean="0"/>
          </a:p>
          <a:p>
            <a:r>
              <a:rPr lang="en-US" dirty="0" smtClean="0"/>
              <a:t>Rare spastic ataxias</a:t>
            </a:r>
          </a:p>
          <a:p>
            <a:endParaRPr lang="en-US" dirty="0" smtClean="0"/>
          </a:p>
          <a:p>
            <a:r>
              <a:rPr lang="en-US" dirty="0" smtClean="0"/>
              <a:t>Practical approach to diagnosis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Autopsy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case of a young man  - reported in 1991</a:t>
            </a:r>
          </a:p>
          <a:p>
            <a:endParaRPr lang="en-US" dirty="0" smtClean="0"/>
          </a:p>
          <a:p>
            <a:r>
              <a:rPr lang="en-US" dirty="0" smtClean="0"/>
              <a:t>Focal rarefaction of the Purkinje cells</a:t>
            </a:r>
          </a:p>
          <a:p>
            <a:endParaRPr lang="en-US" dirty="0" smtClean="0"/>
          </a:p>
          <a:p>
            <a:r>
              <a:rPr lang="en-US" dirty="0" err="1" smtClean="0"/>
              <a:t>Demyelination</a:t>
            </a:r>
            <a:r>
              <a:rPr lang="en-US" dirty="0" smtClean="0"/>
              <a:t> along the </a:t>
            </a:r>
            <a:r>
              <a:rPr lang="en-US" dirty="0" err="1" smtClean="0"/>
              <a:t>corticospinal</a:t>
            </a:r>
            <a:r>
              <a:rPr lang="en-US" dirty="0" smtClean="0"/>
              <a:t> tracts in the medulla and spinal cord</a:t>
            </a:r>
          </a:p>
          <a:p>
            <a:endParaRPr lang="en-US" dirty="0" smtClean="0"/>
          </a:p>
          <a:p>
            <a:r>
              <a:rPr lang="en-US" dirty="0" smtClean="0"/>
              <a:t>? Storage disease</a:t>
            </a:r>
          </a:p>
          <a:p>
            <a:pPr lvl="2"/>
            <a:r>
              <a:rPr lang="en-US" dirty="0" smtClean="0"/>
              <a:t>Swollen thalamic and </a:t>
            </a:r>
            <a:r>
              <a:rPr lang="en-US" dirty="0" err="1" smtClean="0"/>
              <a:t>cerebellar</a:t>
            </a:r>
            <a:r>
              <a:rPr lang="en-US" dirty="0" smtClean="0"/>
              <a:t> cortical neurons</a:t>
            </a:r>
          </a:p>
          <a:p>
            <a:pPr lvl="2"/>
            <a:r>
              <a:rPr lang="en-US" dirty="0" smtClean="0"/>
              <a:t>Cells had dense, </a:t>
            </a:r>
            <a:r>
              <a:rPr lang="en-US" dirty="0" err="1" smtClean="0"/>
              <a:t>lipofuscin</a:t>
            </a:r>
            <a:r>
              <a:rPr lang="en-US" dirty="0" smtClean="0"/>
              <a:t>-like granules within their </a:t>
            </a:r>
            <a:r>
              <a:rPr lang="en-US" dirty="0" err="1" smtClean="0"/>
              <a:t>lysosomes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Bouchard J-P, 1991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FRIEDREICH’S ATAXIA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Commonest form of hereditary ataxia</a:t>
            </a:r>
          </a:p>
          <a:p>
            <a:endParaRPr lang="en-US" dirty="0" smtClean="0"/>
          </a:p>
          <a:p>
            <a:r>
              <a:rPr lang="en-US" dirty="0" smtClean="0"/>
              <a:t>Age of onset before age 25 years</a:t>
            </a:r>
          </a:p>
          <a:p>
            <a:endParaRPr lang="en-US" dirty="0" smtClean="0"/>
          </a:p>
          <a:p>
            <a:r>
              <a:rPr lang="en-US" dirty="0" smtClean="0"/>
              <a:t>Estimated prevalence about  1:30,000 to1:50, 000</a:t>
            </a:r>
          </a:p>
          <a:p>
            <a:endParaRPr lang="en-US" dirty="0" smtClean="0"/>
          </a:p>
          <a:p>
            <a:r>
              <a:rPr lang="en-US" dirty="0" smtClean="0"/>
              <a:t>The incidence of FRDA in Asians  low</a:t>
            </a:r>
          </a:p>
          <a:p>
            <a:endParaRPr lang="en-US" dirty="0" smtClean="0"/>
          </a:p>
          <a:p>
            <a:r>
              <a:rPr lang="en-US" dirty="0" smtClean="0"/>
              <a:t>Sites of pathology – dorsal root ganglia, posterior columns, </a:t>
            </a:r>
            <a:r>
              <a:rPr lang="en-US" dirty="0" err="1" smtClean="0"/>
              <a:t>corticospinal</a:t>
            </a:r>
            <a:r>
              <a:rPr lang="en-US" dirty="0" smtClean="0"/>
              <a:t> tracts, and dentate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Diagnostic criteria for FA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838200"/>
          <a:ext cx="9144000" cy="579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6"/>
                <a:gridCol w="3826934"/>
                <a:gridCol w="3962400"/>
              </a:tblGrid>
              <a:tr h="450349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Geoffroy</a:t>
                      </a:r>
                      <a:r>
                        <a:rPr lang="en-US" dirty="0" smtClean="0"/>
                        <a:t> et al, 1976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Harding, 1981</a:t>
                      </a:r>
                      <a:endParaRPr lang="en-US" dirty="0"/>
                    </a:p>
                  </a:txBody>
                  <a:tcPr/>
                </a:tc>
              </a:tr>
              <a:tr h="224031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Onset before the end of puberty (never after the age of 20 years)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Progressive ataxia of gait,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err="1" smtClean="0"/>
                        <a:t>Dysarthria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Loss of JPS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 vibration sense,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Absent tendon </a:t>
                      </a:r>
                      <a:r>
                        <a:rPr lang="en-US" dirty="0" err="1" smtClean="0"/>
                        <a:t>reﬂexes</a:t>
                      </a:r>
                      <a:r>
                        <a:rPr lang="en-US" dirty="0" smtClean="0"/>
                        <a:t> in the legs,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Muscle weakness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Age of onset of symptoms before the age of 25 years,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Progressive unremitting ataxia of limbs and of gait,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 Absence of knee and ankle jerks</a:t>
                      </a:r>
                      <a:endParaRPr lang="en-US" dirty="0"/>
                    </a:p>
                  </a:txBody>
                  <a:tcPr/>
                </a:tc>
              </a:tr>
              <a:tr h="1323819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Extensor plantar responses,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err="1" smtClean="0"/>
                        <a:t>Pes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cavus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Scoliosis,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err="1" smtClean="0"/>
                        <a:t>Cardiomyopathy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dirty="0" err="1" smtClean="0"/>
                        <a:t>Dysarthria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dirty="0" smtClean="0"/>
                        <a:t>Extensor plantar responses</a:t>
                      </a:r>
                      <a:endParaRPr lang="en-US" dirty="0"/>
                    </a:p>
                  </a:txBody>
                  <a:tcPr/>
                </a:tc>
              </a:tr>
              <a:tr h="1776721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(1) An affected sib </a:t>
                      </a:r>
                      <a:r>
                        <a:rPr lang="en-US" dirty="0" err="1" smtClean="0"/>
                        <a:t>fulﬁlling</a:t>
                      </a:r>
                      <a:r>
                        <a:rPr lang="en-US" dirty="0" smtClean="0"/>
                        <a:t> primary and secondary criteria, </a:t>
                      </a:r>
                    </a:p>
                    <a:p>
                      <a:r>
                        <a:rPr lang="en-US" dirty="0" smtClean="0"/>
                        <a:t>(2) Median motor nerve conduction velocities of greater than 40 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Pathogenic mutation is a homozygous GAA </a:t>
            </a:r>
            <a:r>
              <a:rPr lang="en-US" dirty="0" err="1" smtClean="0"/>
              <a:t>trinucleotide</a:t>
            </a:r>
            <a:r>
              <a:rPr lang="en-US" dirty="0" smtClean="0"/>
              <a:t> repeat expansion on chromosome 9q13 </a:t>
            </a:r>
          </a:p>
          <a:p>
            <a:endParaRPr lang="en-US" dirty="0" smtClean="0"/>
          </a:p>
          <a:p>
            <a:r>
              <a:rPr lang="en-US" dirty="0" smtClean="0"/>
              <a:t>Causes a transcriptional defect of the </a:t>
            </a:r>
            <a:r>
              <a:rPr lang="en-US" dirty="0" err="1" smtClean="0"/>
              <a:t>frataxin</a:t>
            </a:r>
            <a:r>
              <a:rPr lang="en-US" dirty="0" smtClean="0"/>
              <a:t> gene</a:t>
            </a:r>
          </a:p>
          <a:p>
            <a:endParaRPr lang="en-US" dirty="0" smtClean="0"/>
          </a:p>
          <a:p>
            <a:r>
              <a:rPr lang="en-US" dirty="0" smtClean="0"/>
              <a:t>Results in deficiency of </a:t>
            </a:r>
            <a:r>
              <a:rPr lang="en-US" dirty="0" err="1" smtClean="0"/>
              <a:t>frataxin</a:t>
            </a:r>
            <a:r>
              <a:rPr lang="en-US" dirty="0" smtClean="0"/>
              <a:t>, a small mitochondrial protein</a:t>
            </a:r>
          </a:p>
          <a:p>
            <a:endParaRPr lang="en-US" dirty="0" smtClean="0"/>
          </a:p>
          <a:p>
            <a:r>
              <a:rPr lang="en-US" dirty="0" smtClean="0"/>
              <a:t>Long expansions lead to early onset, severe clinical illness, and death in young adult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Late onset </a:t>
            </a:r>
            <a:r>
              <a:rPr lang="en-US" sz="2800" dirty="0" err="1" smtClean="0"/>
              <a:t>Friedreich</a:t>
            </a:r>
            <a:r>
              <a:rPr lang="en-US" sz="2800" dirty="0" smtClean="0"/>
              <a:t> ataxia was defined as onset after 25 years of age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563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Arch </a:t>
            </a:r>
            <a:r>
              <a:rPr lang="en-US" i="1" dirty="0" err="1" smtClean="0"/>
              <a:t>Neurol</a:t>
            </a:r>
            <a:r>
              <a:rPr lang="en-US" i="1" dirty="0" smtClean="0"/>
              <a:t> . 2005;62:1865-1869, UCLA Medical Centre, LA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 ONSET FRIEDREICH’S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smaller GAA repeat expansions</a:t>
            </a:r>
          </a:p>
          <a:p>
            <a:endParaRPr lang="en-US" dirty="0" smtClean="0"/>
          </a:p>
          <a:p>
            <a:r>
              <a:rPr lang="en-US" dirty="0" smtClean="0"/>
              <a:t>Milder and more slowly evolving disease </a:t>
            </a:r>
          </a:p>
          <a:p>
            <a:endParaRPr lang="en-US" dirty="0" smtClean="0"/>
          </a:p>
          <a:p>
            <a:r>
              <a:rPr lang="en-US" dirty="0" smtClean="0"/>
              <a:t>Patients more often have lower limb spasticity and retained reflexes.</a:t>
            </a:r>
          </a:p>
          <a:p>
            <a:endParaRPr lang="en-US" dirty="0" smtClean="0"/>
          </a:p>
          <a:p>
            <a:r>
              <a:rPr lang="en-US" dirty="0" smtClean="0"/>
              <a:t>Fewer skeletal abnormalities (scoliosis) and sphincter disturbances</a:t>
            </a:r>
          </a:p>
          <a:p>
            <a:endParaRPr lang="en-US" dirty="0" smtClean="0"/>
          </a:p>
          <a:p>
            <a:r>
              <a:rPr lang="en-US" dirty="0" smtClean="0"/>
              <a:t>Less frequent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MRI brain in classical – cervical cord atrophy</a:t>
            </a:r>
          </a:p>
          <a:p>
            <a:endParaRPr lang="en-US" dirty="0" smtClean="0"/>
          </a:p>
          <a:p>
            <a:r>
              <a:rPr lang="en-US" dirty="0" err="1" smtClean="0"/>
              <a:t>Cerebellar</a:t>
            </a:r>
            <a:r>
              <a:rPr lang="en-US" dirty="0" smtClean="0"/>
              <a:t> atrophy found in 5 out of 9 patients with LOFA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Spastic- ataxias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Combined presence of </a:t>
            </a:r>
            <a:r>
              <a:rPr lang="en-US" dirty="0" err="1" smtClean="0">
                <a:solidFill>
                  <a:srgbClr val="FFFF00"/>
                </a:solidFill>
              </a:rPr>
              <a:t>cerebellar</a:t>
            </a:r>
            <a:r>
              <a:rPr lang="en-US" dirty="0" smtClean="0">
                <a:solidFill>
                  <a:srgbClr val="FFFF00"/>
                </a:solidFill>
              </a:rPr>
              <a:t> ataxia and spasticity as the predominant clinical syndrome </a:t>
            </a:r>
          </a:p>
          <a:p>
            <a:endParaRPr lang="en-US" dirty="0" smtClean="0"/>
          </a:p>
          <a:p>
            <a:r>
              <a:rPr lang="en-US" dirty="0" smtClean="0"/>
              <a:t>Not any condition where both co-exist</a:t>
            </a:r>
          </a:p>
          <a:p>
            <a:endParaRPr lang="en-US" dirty="0" smtClean="0"/>
          </a:p>
          <a:p>
            <a:r>
              <a:rPr lang="en-US" dirty="0" smtClean="0"/>
              <a:t>Once identified as the core feature – diagnostic considerations are limited</a:t>
            </a:r>
          </a:p>
          <a:p>
            <a:endParaRPr lang="en-US" dirty="0" smtClean="0"/>
          </a:p>
          <a:p>
            <a:r>
              <a:rPr lang="en-US" dirty="0" smtClean="0"/>
              <a:t>Additional symptoms and signs point to a specific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SPINOCEREBELLAR ATAXIAS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  <a:p>
            <a:endParaRPr lang="en-US" dirty="0" smtClean="0"/>
          </a:p>
          <a:p>
            <a:r>
              <a:rPr lang="en-US" dirty="0" smtClean="0"/>
              <a:t>Pyramidal features seen in </a:t>
            </a:r>
          </a:p>
          <a:p>
            <a:pPr lvl="1"/>
            <a:r>
              <a:rPr lang="it-IT" dirty="0" smtClean="0"/>
              <a:t>SCA3</a:t>
            </a:r>
          </a:p>
          <a:p>
            <a:pPr lvl="1"/>
            <a:r>
              <a:rPr lang="it-IT" dirty="0" smtClean="0"/>
              <a:t>SCA 1</a:t>
            </a:r>
          </a:p>
          <a:p>
            <a:pPr lvl="1"/>
            <a:r>
              <a:rPr lang="it-IT" dirty="0" smtClean="0"/>
              <a:t>SCA 5</a:t>
            </a:r>
          </a:p>
          <a:p>
            <a:pPr lvl="1"/>
            <a:r>
              <a:rPr lang="it-IT" dirty="0" smtClean="0"/>
              <a:t>SCA 7	</a:t>
            </a:r>
          </a:p>
          <a:p>
            <a:pPr lvl="1"/>
            <a:r>
              <a:rPr lang="it-IT" dirty="0" smtClean="0"/>
              <a:t>SCA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91000" y="63246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Durr</a:t>
            </a:r>
            <a:r>
              <a:rPr lang="en-US" dirty="0" smtClean="0"/>
              <a:t> et al, Ann </a:t>
            </a:r>
            <a:r>
              <a:rPr lang="en-US" dirty="0" err="1" smtClean="0"/>
              <a:t>Neurol</a:t>
            </a:r>
            <a:r>
              <a:rPr lang="en-US" dirty="0" smtClean="0"/>
              <a:t>  1996;39:490-499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910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Schols</a:t>
            </a:r>
            <a:r>
              <a:rPr lang="en-US" dirty="0" smtClean="0"/>
              <a:t> et al, </a:t>
            </a:r>
            <a:r>
              <a:rPr lang="fr-FR" dirty="0" smtClean="0"/>
              <a:t>Lancet </a:t>
            </a:r>
            <a:r>
              <a:rPr lang="fr-FR" dirty="0" err="1" smtClean="0"/>
              <a:t>Neurol</a:t>
            </a:r>
            <a:r>
              <a:rPr lang="fr-FR" dirty="0" smtClean="0"/>
              <a:t> 2004; 3: 291–304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Purkinje cell layer and dentate nucleus show neuronal loss</a:t>
            </a:r>
          </a:p>
          <a:p>
            <a:endParaRPr lang="en-US" dirty="0" smtClean="0"/>
          </a:p>
          <a:p>
            <a:r>
              <a:rPr lang="en-US" dirty="0" smtClean="0"/>
              <a:t>Additional structures – basal ganglia, </a:t>
            </a:r>
            <a:r>
              <a:rPr lang="en-US" dirty="0" err="1" smtClean="0"/>
              <a:t>oculomotor</a:t>
            </a:r>
            <a:r>
              <a:rPr lang="en-US" dirty="0" smtClean="0"/>
              <a:t> nuclei, spinal cord tracts</a:t>
            </a:r>
          </a:p>
          <a:p>
            <a:endParaRPr lang="en-US" dirty="0" smtClean="0"/>
          </a:p>
          <a:p>
            <a:r>
              <a:rPr lang="en-US" dirty="0" smtClean="0"/>
              <a:t>May show mismatch with the clinical features – morphologically normal  pyramidal  tracts  and  prominent  spasticity  in  SCA1,  SCA3,  and  SCA7</a:t>
            </a:r>
          </a:p>
          <a:p>
            <a:endParaRPr lang="en-US" dirty="0" smtClean="0"/>
          </a:p>
          <a:p>
            <a:r>
              <a:rPr lang="en-US" dirty="0" err="1" smtClean="0"/>
              <a:t>Neuroimaging</a:t>
            </a:r>
            <a:r>
              <a:rPr lang="en-US" dirty="0" smtClean="0"/>
              <a:t> shows </a:t>
            </a:r>
            <a:r>
              <a:rPr lang="en-US" dirty="0" err="1" smtClean="0"/>
              <a:t>pontocerebellar</a:t>
            </a:r>
            <a:r>
              <a:rPr lang="en-US" dirty="0" smtClean="0"/>
              <a:t> atrophy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SPINOCEREBELLAR ATAXIA TYPE 3 (SCA3)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CAG repeat expansion in the MJD1(ATXN3)  gene in chromosome 14</a:t>
            </a:r>
          </a:p>
          <a:p>
            <a:endParaRPr lang="en-US" dirty="0" smtClean="0"/>
          </a:p>
          <a:p>
            <a:r>
              <a:rPr lang="en-US" dirty="0" smtClean="0"/>
              <a:t>Most frequent SCA subtype in many populations, usually accounting for 20% – 25%</a:t>
            </a:r>
          </a:p>
          <a:p>
            <a:endParaRPr lang="en-US" dirty="0" smtClean="0"/>
          </a:p>
          <a:p>
            <a:r>
              <a:rPr lang="en-US" dirty="0" smtClean="0"/>
              <a:t>Age of onset is usually in adulthood (second to fifth decade)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Highly variable phenotype</a:t>
            </a:r>
          </a:p>
          <a:p>
            <a:endParaRPr lang="en-US" dirty="0" smtClean="0"/>
          </a:p>
          <a:p>
            <a:r>
              <a:rPr lang="en-US" dirty="0" smtClean="0"/>
              <a:t>Primary symptoms are </a:t>
            </a:r>
            <a:r>
              <a:rPr lang="en-US" dirty="0" err="1" smtClean="0"/>
              <a:t>cerebellar</a:t>
            </a:r>
            <a:r>
              <a:rPr lang="en-US" dirty="0" smtClean="0"/>
              <a:t> ataxia and pyramidal signs</a:t>
            </a:r>
          </a:p>
          <a:p>
            <a:endParaRPr lang="en-US" dirty="0" smtClean="0"/>
          </a:p>
          <a:p>
            <a:r>
              <a:rPr lang="en-US" dirty="0" smtClean="0"/>
              <a:t>Other associations</a:t>
            </a:r>
          </a:p>
          <a:p>
            <a:pPr lvl="1"/>
            <a:r>
              <a:rPr lang="en-US" dirty="0" err="1" smtClean="0"/>
              <a:t>Extrapyramidal</a:t>
            </a:r>
            <a:r>
              <a:rPr lang="en-US" dirty="0" smtClean="0"/>
              <a:t> signs </a:t>
            </a:r>
          </a:p>
          <a:p>
            <a:pPr lvl="1"/>
            <a:r>
              <a:rPr lang="en-US" dirty="0" smtClean="0"/>
              <a:t>Peripheral neuropathy/</a:t>
            </a:r>
            <a:r>
              <a:rPr lang="en-US" dirty="0" err="1" smtClean="0"/>
              <a:t>amyotrophy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Bulging eyes/ eyelid retraction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Ophthalmoparesis</a:t>
            </a:r>
            <a:r>
              <a:rPr lang="en-US" dirty="0" smtClean="0">
                <a:solidFill>
                  <a:srgbClr val="FFFF00"/>
                </a:solidFill>
              </a:rPr>
              <a:t> with </a:t>
            </a:r>
            <a:r>
              <a:rPr lang="en-US" dirty="0" err="1" smtClean="0">
                <a:solidFill>
                  <a:srgbClr val="FFFF00"/>
                </a:solidFill>
              </a:rPr>
              <a:t>upgaze</a:t>
            </a:r>
            <a:r>
              <a:rPr lang="en-US" dirty="0" smtClean="0">
                <a:solidFill>
                  <a:srgbClr val="FFFF00"/>
                </a:solidFill>
              </a:rPr>
              <a:t> restriction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Peri</a:t>
            </a:r>
            <a:r>
              <a:rPr lang="en-US" dirty="0" smtClean="0">
                <a:solidFill>
                  <a:srgbClr val="FFFF00"/>
                </a:solidFill>
              </a:rPr>
              <a:t>-oral </a:t>
            </a:r>
            <a:r>
              <a:rPr lang="en-US" dirty="0" err="1" smtClean="0">
                <a:solidFill>
                  <a:srgbClr val="FFFF00"/>
                </a:solidFill>
              </a:rPr>
              <a:t>fasciculations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As disease progresses - ataxia will dominate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other SCAs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HEREDITARY SPASTIC PARAPLEGIA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Characterised</a:t>
            </a:r>
            <a:r>
              <a:rPr lang="en-US" dirty="0" smtClean="0"/>
              <a:t> by the presence of lower limb spasticity and pyramidal weakness</a:t>
            </a:r>
          </a:p>
          <a:p>
            <a:endParaRPr lang="en-US" dirty="0" smtClean="0"/>
          </a:p>
          <a:p>
            <a:r>
              <a:rPr lang="en-US" dirty="0" smtClean="0"/>
              <a:t>Retrograde degeneration of the longest nerve </a:t>
            </a:r>
            <a:r>
              <a:rPr lang="en-US" dirty="0" err="1" smtClean="0"/>
              <a:t>fibres</a:t>
            </a:r>
            <a:r>
              <a:rPr lang="en-US" dirty="0" smtClean="0"/>
              <a:t> in the </a:t>
            </a:r>
            <a:r>
              <a:rPr lang="en-US" dirty="0" err="1" smtClean="0"/>
              <a:t>corticospinal</a:t>
            </a:r>
            <a:r>
              <a:rPr lang="en-US" dirty="0" smtClean="0"/>
              <a:t> tracts and posterior columns</a:t>
            </a:r>
          </a:p>
          <a:p>
            <a:endParaRPr lang="en-US" dirty="0" smtClean="0"/>
          </a:p>
          <a:p>
            <a:r>
              <a:rPr lang="en-US" dirty="0" err="1" smtClean="0"/>
              <a:t>Heterogenous</a:t>
            </a:r>
            <a:r>
              <a:rPr lang="en-US" dirty="0" smtClean="0"/>
              <a:t> clinical presentation</a:t>
            </a:r>
          </a:p>
          <a:p>
            <a:pPr lvl="1"/>
            <a:r>
              <a:rPr lang="en-US" dirty="0" smtClean="0"/>
              <a:t>Uncomplicated </a:t>
            </a:r>
          </a:p>
          <a:p>
            <a:pPr lvl="1"/>
            <a:r>
              <a:rPr lang="en-US" dirty="0" smtClean="0"/>
              <a:t>‘Complicated’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genetics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Genetic spastic-ataxias</a:t>
            </a:r>
          </a:p>
          <a:p>
            <a:endParaRPr lang="en-US" sz="3200" dirty="0" smtClean="0"/>
          </a:p>
          <a:p>
            <a:r>
              <a:rPr lang="en-US" sz="3200" dirty="0" smtClean="0"/>
              <a:t>Acquired spastic-ataxias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 different genetic loci (SPG1–30) and 11 responsible genes have been identified</a:t>
            </a:r>
          </a:p>
          <a:p>
            <a:endParaRPr lang="en-US" dirty="0" smtClean="0"/>
          </a:p>
          <a:p>
            <a:r>
              <a:rPr lang="en-US" dirty="0" smtClean="0"/>
              <a:t>Proteins lead to defects in </a:t>
            </a:r>
          </a:p>
          <a:p>
            <a:pPr lvl="1"/>
            <a:r>
              <a:rPr lang="en-US" dirty="0" smtClean="0"/>
              <a:t>intracellular signaling pathways</a:t>
            </a:r>
          </a:p>
          <a:p>
            <a:pPr lvl="1"/>
            <a:r>
              <a:rPr lang="en-US" dirty="0" err="1" smtClean="0"/>
              <a:t>corticospinal</a:t>
            </a:r>
            <a:r>
              <a:rPr lang="en-US" dirty="0" smtClean="0"/>
              <a:t> tract </a:t>
            </a:r>
            <a:r>
              <a:rPr lang="en-US" dirty="0" err="1" smtClean="0"/>
              <a:t>myelination</a:t>
            </a:r>
            <a:r>
              <a:rPr lang="en-US" dirty="0" smtClean="0"/>
              <a:t> by </a:t>
            </a:r>
            <a:r>
              <a:rPr lang="en-US" dirty="0" err="1" smtClean="0"/>
              <a:t>oligodendrocytes</a:t>
            </a:r>
            <a:endParaRPr lang="en-US" dirty="0" smtClean="0"/>
          </a:p>
          <a:p>
            <a:pPr lvl="1"/>
            <a:r>
              <a:rPr lang="en-US" dirty="0" smtClean="0"/>
              <a:t>mitochondrial metabolism</a:t>
            </a:r>
          </a:p>
          <a:p>
            <a:pPr lvl="1"/>
            <a:r>
              <a:rPr lang="en-US" dirty="0" smtClean="0"/>
              <a:t>molecular trafficking and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HSPs with </a:t>
            </a:r>
            <a:r>
              <a:rPr lang="en-US" dirty="0" err="1" smtClean="0"/>
              <a:t>cerebellar</a:t>
            </a:r>
            <a:r>
              <a:rPr lang="en-US" dirty="0" smtClean="0"/>
              <a:t>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HEREDITARY SPASTIC PARAPLEGIA TYPE 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Spastic paraplegia type 7 (SPG7) – first  AR identified </a:t>
            </a:r>
          </a:p>
          <a:p>
            <a:endParaRPr lang="en-US" dirty="0" smtClean="0"/>
          </a:p>
          <a:p>
            <a:r>
              <a:rPr lang="en-US" dirty="0" smtClean="0"/>
              <a:t>Accounts for 5% to 12% of </a:t>
            </a:r>
            <a:r>
              <a:rPr lang="en-US" dirty="0" err="1" smtClean="0"/>
              <a:t>autosomal</a:t>
            </a:r>
            <a:r>
              <a:rPr lang="en-US" dirty="0" smtClean="0"/>
              <a:t> recessive HSPs</a:t>
            </a:r>
          </a:p>
          <a:p>
            <a:endParaRPr lang="en-US" dirty="0" smtClean="0"/>
          </a:p>
          <a:p>
            <a:r>
              <a:rPr lang="en-US" dirty="0" smtClean="0"/>
              <a:t>Prevalence is estimated at 2–6/ 100,000</a:t>
            </a:r>
          </a:p>
          <a:p>
            <a:endParaRPr lang="en-US" dirty="0" smtClean="0"/>
          </a:p>
          <a:p>
            <a:r>
              <a:rPr lang="en-US" dirty="0" smtClean="0"/>
              <a:t>Onset in adulthood (third or fourth decade)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Presents in a spectrum between pure spastic paraplegia and a predominantly spastic-ataxic phenotype</a:t>
            </a:r>
          </a:p>
          <a:p>
            <a:endParaRPr lang="en-US" dirty="0" smtClean="0"/>
          </a:p>
          <a:p>
            <a:r>
              <a:rPr lang="en-US" dirty="0" smtClean="0"/>
              <a:t>Mild </a:t>
            </a:r>
            <a:r>
              <a:rPr lang="en-US" dirty="0" err="1" smtClean="0"/>
              <a:t>dysarthria</a:t>
            </a:r>
            <a:r>
              <a:rPr lang="en-US" dirty="0" smtClean="0"/>
              <a:t>, </a:t>
            </a:r>
            <a:r>
              <a:rPr lang="en-US" dirty="0" err="1" smtClean="0"/>
              <a:t>oculomotor</a:t>
            </a:r>
            <a:r>
              <a:rPr lang="en-US" dirty="0" smtClean="0"/>
              <a:t> signs including </a:t>
            </a:r>
            <a:r>
              <a:rPr lang="en-US" dirty="0" err="1" smtClean="0"/>
              <a:t>nystagmus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features </a:t>
            </a:r>
          </a:p>
          <a:p>
            <a:pPr lvl="1"/>
            <a:r>
              <a:rPr lang="en-US" dirty="0" err="1" smtClean="0"/>
              <a:t>Dysphagia</a:t>
            </a:r>
            <a:r>
              <a:rPr lang="en-US" dirty="0" smtClean="0"/>
              <a:t>, subtle cognitive impairment, pale optic discs, </a:t>
            </a:r>
            <a:r>
              <a:rPr lang="en-US" dirty="0" err="1" smtClean="0"/>
              <a:t>ptosis</a:t>
            </a:r>
            <a:r>
              <a:rPr lang="en-US" dirty="0" smtClean="0"/>
              <a:t>, strabismus, </a:t>
            </a:r>
            <a:r>
              <a:rPr lang="en-US" dirty="0" err="1" smtClean="0"/>
              <a:t>supranuclear</a:t>
            </a:r>
            <a:r>
              <a:rPr lang="en-US" dirty="0" smtClean="0"/>
              <a:t> </a:t>
            </a:r>
            <a:r>
              <a:rPr lang="en-US" dirty="0" err="1" smtClean="0"/>
              <a:t>oculomotor</a:t>
            </a:r>
            <a:r>
              <a:rPr lang="en-US" dirty="0" smtClean="0"/>
              <a:t> palsy, decreased hearing, scoliosis, </a:t>
            </a:r>
            <a:r>
              <a:rPr lang="en-US" dirty="0" err="1" smtClean="0"/>
              <a:t>sensorimotor</a:t>
            </a:r>
            <a:r>
              <a:rPr lang="en-US" dirty="0" smtClean="0"/>
              <a:t> neuropathy, and </a:t>
            </a:r>
            <a:r>
              <a:rPr lang="en-US" dirty="0" err="1" smtClean="0"/>
              <a:t>amyotrophy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SPG7 gene – chromosome 16q24.3 </a:t>
            </a:r>
          </a:p>
          <a:p>
            <a:endParaRPr lang="en-US" dirty="0" smtClean="0"/>
          </a:p>
          <a:p>
            <a:r>
              <a:rPr lang="en-US" dirty="0" smtClean="0"/>
              <a:t>Encodes the protein </a:t>
            </a:r>
            <a:r>
              <a:rPr lang="en-US" dirty="0" err="1" smtClean="0">
                <a:solidFill>
                  <a:srgbClr val="FFFF00"/>
                </a:solidFill>
              </a:rPr>
              <a:t>paraplegin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/>
              <a:t>which is a mitochondrial </a:t>
            </a:r>
            <a:r>
              <a:rPr lang="en-US" dirty="0" err="1" smtClean="0"/>
              <a:t>metalloprotease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Forms a complex on the inner mitochondrial membrane that controls protein quality  and regulates ribosomal assembly</a:t>
            </a:r>
          </a:p>
          <a:p>
            <a:endParaRPr lang="en-US" dirty="0" smtClean="0"/>
          </a:p>
          <a:p>
            <a:r>
              <a:rPr lang="en-US" dirty="0" smtClean="0"/>
              <a:t>Deficiency leads to increased susceptibility to oxidative stress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Cerebellar</a:t>
            </a:r>
            <a:r>
              <a:rPr lang="en-US" dirty="0" smtClean="0"/>
              <a:t> atrophy seen in spastic ataxic types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638925"/>
            <a:ext cx="2409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ALEXANDER DISEASE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 form – infantile lethal </a:t>
            </a:r>
            <a:r>
              <a:rPr lang="en-US" dirty="0" err="1" smtClean="0"/>
              <a:t>leukodystrophy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Mutations in the GFAP gene</a:t>
            </a:r>
          </a:p>
          <a:p>
            <a:endParaRPr lang="en-US" dirty="0" smtClean="0"/>
          </a:p>
          <a:p>
            <a:r>
              <a:rPr lang="en-US" dirty="0" smtClean="0"/>
              <a:t>Sporadic or </a:t>
            </a:r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  <a:p>
            <a:endParaRPr lang="en-US" dirty="0" smtClean="0"/>
          </a:p>
          <a:p>
            <a:r>
              <a:rPr lang="en-US" dirty="0" smtClean="0"/>
              <a:t>Classic form - predominantly affects infants and children</a:t>
            </a:r>
          </a:p>
          <a:p>
            <a:pPr lvl="1"/>
            <a:r>
              <a:rPr lang="en-US" dirty="0" smtClean="0"/>
              <a:t>Progressive psychomotor retardation, </a:t>
            </a:r>
            <a:r>
              <a:rPr lang="en-US" dirty="0" err="1" smtClean="0"/>
              <a:t>megalencephaly</a:t>
            </a:r>
            <a:r>
              <a:rPr lang="en-US" dirty="0" smtClean="0"/>
              <a:t>, seizures</a:t>
            </a:r>
          </a:p>
          <a:p>
            <a:pPr lvl="1"/>
            <a:r>
              <a:rPr lang="en-US" dirty="0" smtClean="0"/>
              <a:t>Severe white matter abnormalities on brain MRI</a:t>
            </a:r>
          </a:p>
          <a:p>
            <a:pPr lvl="1"/>
            <a:r>
              <a:rPr lang="en-US" dirty="0" smtClean="0"/>
              <a:t>Usually results in death within the first decade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GFAP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Mutation in </a:t>
            </a:r>
            <a:r>
              <a:rPr lang="en-US" dirty="0" err="1" smtClean="0"/>
              <a:t>glial</a:t>
            </a:r>
            <a:r>
              <a:rPr lang="en-US" dirty="0" smtClean="0"/>
              <a:t> </a:t>
            </a:r>
            <a:r>
              <a:rPr lang="en-US" dirty="0" err="1" smtClean="0"/>
              <a:t>fibrillary</a:t>
            </a:r>
            <a:r>
              <a:rPr lang="en-US" dirty="0" smtClean="0"/>
              <a:t> protein gene responsible</a:t>
            </a:r>
          </a:p>
          <a:p>
            <a:endParaRPr lang="en-US" dirty="0" smtClean="0"/>
          </a:p>
          <a:p>
            <a:r>
              <a:rPr lang="en-US" dirty="0" smtClean="0"/>
              <a:t>Gain of function mutation</a:t>
            </a:r>
          </a:p>
          <a:p>
            <a:endParaRPr lang="en-US" dirty="0" smtClean="0"/>
          </a:p>
          <a:p>
            <a:r>
              <a:rPr lang="en-US" dirty="0" smtClean="0"/>
              <a:t>Rosenthal </a:t>
            </a:r>
            <a:r>
              <a:rPr lang="en-US" dirty="0" err="1" smtClean="0"/>
              <a:t>fibres</a:t>
            </a:r>
            <a:r>
              <a:rPr lang="en-US" dirty="0" smtClean="0"/>
              <a:t>, </a:t>
            </a:r>
            <a:r>
              <a:rPr lang="en-US" dirty="0" err="1" smtClean="0"/>
              <a:t>eosinophilic</a:t>
            </a:r>
            <a:r>
              <a:rPr lang="en-US" dirty="0" smtClean="0"/>
              <a:t> inclusions localized in </a:t>
            </a:r>
            <a:r>
              <a:rPr lang="en-US" dirty="0" err="1" smtClean="0"/>
              <a:t>astrocyte</a:t>
            </a:r>
            <a:r>
              <a:rPr lang="en-US" dirty="0" smtClean="0"/>
              <a:t> cytoplasm, are the pathologic hallmark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ADULT-ONSET ALEXANDER DISEASE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Onset in adolescence or adulthood (range 12–71 years)</a:t>
            </a:r>
          </a:p>
          <a:p>
            <a:endParaRPr lang="en-US" dirty="0" smtClean="0"/>
          </a:p>
          <a:p>
            <a:r>
              <a:rPr lang="en-US" dirty="0" smtClean="0"/>
              <a:t>Responsible for 25% cases</a:t>
            </a:r>
          </a:p>
          <a:p>
            <a:endParaRPr lang="en-US" dirty="0" smtClean="0"/>
          </a:p>
          <a:p>
            <a:r>
              <a:rPr lang="en-US" dirty="0" smtClean="0"/>
              <a:t>Different clinical and </a:t>
            </a:r>
            <a:r>
              <a:rPr lang="en-US" dirty="0" err="1" smtClean="0"/>
              <a:t>neuroradiological</a:t>
            </a:r>
            <a:r>
              <a:rPr lang="en-US" dirty="0" smtClean="0"/>
              <a:t> presentation</a:t>
            </a:r>
          </a:p>
          <a:p>
            <a:endParaRPr lang="en-US" dirty="0" smtClean="0"/>
          </a:p>
          <a:p>
            <a:r>
              <a:rPr lang="en-US" dirty="0" smtClean="0"/>
              <a:t>Abnormalities are mainly concentrated in the brainstem-spinal cord junction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GENETIC CAUSES OF SPASTIC -ATAXIAS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Pyramidal signs with </a:t>
            </a:r>
            <a:r>
              <a:rPr lang="en-US" dirty="0" err="1" smtClean="0"/>
              <a:t>cerebellar</a:t>
            </a:r>
            <a:r>
              <a:rPr lang="en-US" dirty="0" smtClean="0"/>
              <a:t> ataxia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Bulbar signs </a:t>
            </a:r>
            <a:r>
              <a:rPr lang="en-US" dirty="0" smtClean="0"/>
              <a:t>- </a:t>
            </a:r>
            <a:r>
              <a:rPr lang="en-US" dirty="0" err="1" smtClean="0"/>
              <a:t>dysarthria</a:t>
            </a:r>
            <a:r>
              <a:rPr lang="en-US" dirty="0" smtClean="0"/>
              <a:t>, </a:t>
            </a:r>
            <a:r>
              <a:rPr lang="en-US" dirty="0" err="1" smtClean="0"/>
              <a:t>dysphonia</a:t>
            </a:r>
            <a:r>
              <a:rPr lang="en-US" dirty="0" smtClean="0"/>
              <a:t>, and </a:t>
            </a:r>
            <a:r>
              <a:rPr lang="en-US" dirty="0" err="1" smtClean="0"/>
              <a:t>dysphagia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autonomic dysfunctions like urinary disturbances, ocular abnormalities, and sleep disorders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Palatal tremor – highly suggestive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Farina et al, AJNR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CEREBROTENDINOUS XANTHOMATOSIS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Autosomal</a:t>
            </a:r>
            <a:r>
              <a:rPr lang="en-US" dirty="0" smtClean="0"/>
              <a:t> recessive inborn error of bile acid metabolism</a:t>
            </a:r>
          </a:p>
          <a:p>
            <a:endParaRPr lang="en-US" dirty="0" smtClean="0"/>
          </a:p>
          <a:p>
            <a:r>
              <a:rPr lang="en-US" dirty="0" smtClean="0"/>
              <a:t>Accumulation of </a:t>
            </a:r>
            <a:r>
              <a:rPr lang="en-US" dirty="0" err="1" smtClean="0"/>
              <a:t>cholestanol</a:t>
            </a:r>
            <a:r>
              <a:rPr lang="en-US" dirty="0" smtClean="0"/>
              <a:t> and cholesterol,  predominantly  in  the  brain,  spinal cord, peripheral nerves, tendons, lungs, liver and kidneys.</a:t>
            </a:r>
          </a:p>
          <a:p>
            <a:endParaRPr lang="en-US" dirty="0" smtClean="0"/>
          </a:p>
          <a:p>
            <a:r>
              <a:rPr lang="en-US" dirty="0" smtClean="0"/>
              <a:t>About 300 cases described worldwide</a:t>
            </a:r>
          </a:p>
          <a:p>
            <a:endParaRPr lang="en-US" dirty="0" smtClean="0"/>
          </a:p>
          <a:p>
            <a:r>
              <a:rPr lang="en-US" dirty="0" smtClean="0"/>
              <a:t>Onset in first decade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Non-neurological</a:t>
            </a:r>
          </a:p>
          <a:p>
            <a:pPr lvl="1"/>
            <a:r>
              <a:rPr lang="en-US" dirty="0" smtClean="0"/>
              <a:t>Diarrhea in infancy</a:t>
            </a:r>
          </a:p>
          <a:p>
            <a:pPr lvl="1"/>
            <a:r>
              <a:rPr lang="en-US" dirty="0" smtClean="0"/>
              <a:t>Cataract in child hood</a:t>
            </a:r>
          </a:p>
          <a:p>
            <a:pPr lvl="1"/>
            <a:r>
              <a:rPr lang="en-US" dirty="0" smtClean="0"/>
              <a:t>Tendon </a:t>
            </a:r>
            <a:r>
              <a:rPr lang="en-US" dirty="0" err="1" smtClean="0"/>
              <a:t>xanthomas</a:t>
            </a:r>
            <a:r>
              <a:rPr lang="en-US" dirty="0" smtClean="0"/>
              <a:t> in young adulthood</a:t>
            </a:r>
          </a:p>
          <a:p>
            <a:endParaRPr lang="en-US" dirty="0" smtClean="0"/>
          </a:p>
          <a:p>
            <a:r>
              <a:rPr lang="en-US" dirty="0" smtClean="0"/>
              <a:t>Neurological</a:t>
            </a:r>
          </a:p>
          <a:p>
            <a:pPr lvl="1"/>
            <a:r>
              <a:rPr lang="en-US" dirty="0" smtClean="0"/>
              <a:t>Progressive neuropsychiatric deterioration –  in young adulthood</a:t>
            </a:r>
          </a:p>
          <a:p>
            <a:pPr lvl="1"/>
            <a:r>
              <a:rPr lang="en-US" dirty="0" smtClean="0"/>
              <a:t>Pyramidal or </a:t>
            </a:r>
            <a:r>
              <a:rPr lang="en-US" dirty="0" err="1" smtClean="0"/>
              <a:t>cerebellar</a:t>
            </a:r>
            <a:r>
              <a:rPr lang="en-US" dirty="0" smtClean="0"/>
              <a:t> signs – always present before age 30</a:t>
            </a:r>
          </a:p>
          <a:p>
            <a:pPr lvl="1"/>
            <a:r>
              <a:rPr lang="en-US" dirty="0" smtClean="0"/>
              <a:t>Dementia in more than 50%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Defect of hepatic mitochondrial steroid 26 </a:t>
            </a:r>
            <a:r>
              <a:rPr lang="en-US" dirty="0" err="1" smtClean="0"/>
              <a:t>hydroxylase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Mutations occur in  the  CYP27A1  gene  </a:t>
            </a:r>
          </a:p>
          <a:p>
            <a:endParaRPr lang="en-US" dirty="0" smtClean="0"/>
          </a:p>
          <a:p>
            <a:r>
              <a:rPr lang="en-US" dirty="0" smtClean="0"/>
              <a:t>Codes  for the  hepatic  oxidation  of  the  side  chain  of  the cholesterol molecule  in  bile  acid  biosynthesis. </a:t>
            </a:r>
          </a:p>
          <a:p>
            <a:endParaRPr lang="en-US" dirty="0" smtClean="0"/>
          </a:p>
          <a:p>
            <a:r>
              <a:rPr lang="en-US" dirty="0" smtClean="0"/>
              <a:t>Deficiency  decreases  bile  acid  synthesis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reduces  feedback  inhibition on cholesterol 7-alpha </a:t>
            </a:r>
            <a:r>
              <a:rPr lang="en-US" dirty="0" err="1" smtClean="0"/>
              <a:t>hydroxylase</a:t>
            </a:r>
            <a:r>
              <a:rPr lang="en-US" dirty="0" smtClean="0"/>
              <a:t>,  resulting  in  synthesis  and accumulation of more </a:t>
            </a:r>
            <a:r>
              <a:rPr lang="en-US" dirty="0" err="1" smtClean="0"/>
              <a:t>cholestanol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abnormality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Increased levels of serum </a:t>
            </a:r>
            <a:r>
              <a:rPr lang="en-US" dirty="0" err="1" smtClean="0"/>
              <a:t>cholestanol</a:t>
            </a:r>
            <a:r>
              <a:rPr lang="en-US" dirty="0" smtClean="0"/>
              <a:t> and urine bile alcohols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Treatment - </a:t>
            </a:r>
            <a:r>
              <a:rPr lang="en-US" dirty="0" err="1" smtClean="0"/>
              <a:t>chenodeoxycholic</a:t>
            </a:r>
            <a:r>
              <a:rPr lang="en-US" dirty="0" smtClean="0"/>
              <a:t> acid that may arrest and possibly reverse the progression of CTX when started early.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pic>
        <p:nvPicPr>
          <p:cNvPr id="7170" name="Picture 2" descr="C:\Users\sony\Desktop\Spastic ataxias\mri ctx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6172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FATTY ACID HYDROXYLASE-ASSOCIATED NEURODEGENERATION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Autosomal</a:t>
            </a:r>
            <a:r>
              <a:rPr lang="en-US" dirty="0" smtClean="0"/>
              <a:t> recessive neurodegenerative disease with brain iron accumulation</a:t>
            </a:r>
          </a:p>
          <a:p>
            <a:endParaRPr lang="en-US" dirty="0" smtClean="0"/>
          </a:p>
          <a:p>
            <a:r>
              <a:rPr lang="en-US" dirty="0" smtClean="0"/>
              <a:t>Mutations in the FA2H gene</a:t>
            </a:r>
          </a:p>
          <a:p>
            <a:endParaRPr lang="en-US" dirty="0" smtClean="0"/>
          </a:p>
          <a:p>
            <a:r>
              <a:rPr lang="en-US" dirty="0" smtClean="0"/>
              <a:t>Metabolic pathway of FA2H involves the lipid and </a:t>
            </a:r>
            <a:r>
              <a:rPr lang="en-US" dirty="0" err="1" smtClean="0"/>
              <a:t>ceramides</a:t>
            </a:r>
            <a:r>
              <a:rPr lang="en-US" dirty="0" smtClean="0"/>
              <a:t> (Bras et al. 2008) where it is important for myelin metabolism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Described in less than 30 individuals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First- or second-decade onset </a:t>
            </a:r>
          </a:p>
          <a:p>
            <a:endParaRPr lang="en-US" dirty="0" smtClean="0"/>
          </a:p>
          <a:p>
            <a:r>
              <a:rPr lang="en-US" dirty="0" smtClean="0"/>
              <a:t>Spasticity with ataxia or </a:t>
            </a:r>
            <a:r>
              <a:rPr lang="en-US" dirty="0" err="1" smtClean="0"/>
              <a:t>dystonia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Nystagmus</a:t>
            </a:r>
            <a:r>
              <a:rPr lang="en-US" dirty="0" smtClean="0"/>
              <a:t>, strabismus, or optic atrophy can occur early</a:t>
            </a:r>
          </a:p>
          <a:p>
            <a:endParaRPr lang="en-US" dirty="0" smtClean="0"/>
          </a:p>
          <a:p>
            <a:r>
              <a:rPr lang="en-US" dirty="0" smtClean="0"/>
              <a:t>Later, intellectual impairment and seizures develop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Genetic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772400" cy="5102352"/>
          </a:xfrm>
        </p:spPr>
        <p:txBody>
          <a:bodyPr/>
          <a:lstStyle/>
          <a:p>
            <a:r>
              <a:rPr lang="en-US" dirty="0" smtClean="0"/>
              <a:t>Genetically and clinically heterogeneous conditions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Rare diseases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Is it hereditary ataxia with spasticity or hereditary spastic paraplegia with </a:t>
            </a:r>
            <a:r>
              <a:rPr lang="en-US" dirty="0" err="1" smtClean="0">
                <a:solidFill>
                  <a:srgbClr val="FFFF00"/>
                </a:solidFill>
              </a:rPr>
              <a:t>cerebellar</a:t>
            </a:r>
            <a:r>
              <a:rPr lang="en-US" dirty="0" smtClean="0">
                <a:solidFill>
                  <a:srgbClr val="FFFF00"/>
                </a:solidFill>
              </a:rPr>
              <a:t> features?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 iron deposition in the </a:t>
            </a: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Periventricular</a:t>
            </a:r>
            <a:r>
              <a:rPr lang="en-US" dirty="0" smtClean="0"/>
              <a:t> white matter changes</a:t>
            </a:r>
          </a:p>
          <a:p>
            <a:endParaRPr lang="en-US" dirty="0" smtClean="0"/>
          </a:p>
          <a:p>
            <a:r>
              <a:rPr lang="en-US" dirty="0" smtClean="0"/>
              <a:t>Thinning of the corpus </a:t>
            </a:r>
            <a:r>
              <a:rPr lang="en-US" dirty="0" err="1" smtClean="0"/>
              <a:t>callosum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Profound </a:t>
            </a:r>
            <a:r>
              <a:rPr lang="en-US" dirty="0" err="1" smtClean="0"/>
              <a:t>pontocerebellar</a:t>
            </a:r>
            <a:r>
              <a:rPr lang="en-US" dirty="0" smtClean="0"/>
              <a:t> atrophy</a:t>
            </a:r>
          </a:p>
          <a:p>
            <a:endParaRPr lang="en-US" dirty="0" smtClean="0"/>
          </a:p>
          <a:p>
            <a:r>
              <a:rPr lang="en-US" dirty="0" smtClean="0"/>
              <a:t>Mild cerebral atrophy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spastic-ataxias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52401"/>
          <a:ext cx="9144000" cy="652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524000"/>
                <a:gridCol w="5486400"/>
              </a:tblGrid>
              <a:tr h="632099">
                <a:tc>
                  <a:txBody>
                    <a:bodyPr/>
                    <a:lstStyle/>
                    <a:p>
                      <a:r>
                        <a:rPr lang="en-US" dirty="0" smtClean="0"/>
                        <a:t>Spastic-ataxia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</a:tr>
              <a:tr h="682444">
                <a:tc>
                  <a:txBody>
                    <a:bodyPr/>
                    <a:lstStyle/>
                    <a:p>
                      <a:r>
                        <a:rPr lang="en-US" dirty="0" smtClean="0"/>
                        <a:t>SPAX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Chr</a:t>
                      </a:r>
                      <a:r>
                        <a:rPr lang="en-US" dirty="0" smtClean="0"/>
                        <a:t> 12p13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ataxia before age 20 yrs</a:t>
                      </a:r>
                      <a:endParaRPr lang="en-US" dirty="0"/>
                    </a:p>
                  </a:txBody>
                  <a:tcPr/>
                </a:tc>
              </a:tr>
              <a:tr h="1091019">
                <a:tc>
                  <a:txBody>
                    <a:bodyPr/>
                    <a:lstStyle/>
                    <a:p>
                      <a:r>
                        <a:rPr lang="en-US" dirty="0" smtClean="0"/>
                        <a:t>SPAX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Chr</a:t>
                      </a:r>
                      <a:r>
                        <a:rPr lang="en-US" dirty="0" smtClean="0"/>
                        <a:t> 17p13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Ataxia, </a:t>
                      </a:r>
                      <a:r>
                        <a:rPr lang="en-US" dirty="0" err="1" smtClean="0"/>
                        <a:t>dysarthria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Mild spasticity,  </a:t>
                      </a:r>
                      <a:r>
                        <a:rPr lang="en-US" dirty="0" err="1" smtClean="0"/>
                        <a:t>amyotrophy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fasciculations</a:t>
                      </a:r>
                      <a:endParaRPr lang="en-US" dirty="0"/>
                    </a:p>
                  </a:txBody>
                  <a:tcPr/>
                </a:tc>
              </a:tr>
              <a:tr h="1091019">
                <a:tc>
                  <a:txBody>
                    <a:bodyPr/>
                    <a:lstStyle/>
                    <a:p>
                      <a:r>
                        <a:rPr lang="en-US" dirty="0" smtClean="0"/>
                        <a:t>SPAX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MARS2 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ataxia with </a:t>
                      </a:r>
                      <a:r>
                        <a:rPr lang="en-US" dirty="0" err="1" smtClean="0"/>
                        <a:t>leukoencephalopathy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cerebellar</a:t>
                      </a:r>
                      <a:r>
                        <a:rPr lang="en-US" dirty="0" smtClean="0"/>
                        <a:t> atrophy</a:t>
                      </a:r>
                      <a:endParaRPr lang="en-US" dirty="0"/>
                    </a:p>
                  </a:txBody>
                  <a:tcPr/>
                </a:tc>
              </a:tr>
              <a:tr h="1380218">
                <a:tc>
                  <a:txBody>
                    <a:bodyPr/>
                    <a:lstStyle/>
                    <a:p>
                      <a:r>
                        <a:rPr lang="en-US" dirty="0" smtClean="0"/>
                        <a:t>SPAX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MTPAP gene (</a:t>
                      </a:r>
                      <a:r>
                        <a:rPr lang="en-US" dirty="0" err="1" smtClean="0"/>
                        <a:t>Chr</a:t>
                      </a:r>
                      <a:r>
                        <a:rPr lang="en-US" dirty="0" smtClean="0"/>
                        <a:t>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for mitochondrial polymerase</a:t>
                      </a:r>
                    </a:p>
                    <a:p>
                      <a:r>
                        <a:rPr lang="en-US" dirty="0" smtClean="0"/>
                        <a:t>Childhood- onset spastic </a:t>
                      </a:r>
                      <a:r>
                        <a:rPr lang="en-US" dirty="0" err="1" smtClean="0"/>
                        <a:t>paraparesis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cerebellar</a:t>
                      </a:r>
                      <a:r>
                        <a:rPr lang="en-US" dirty="0" smtClean="0"/>
                        <a:t> ataxia, </a:t>
                      </a:r>
                      <a:r>
                        <a:rPr lang="en-US" dirty="0" err="1" smtClean="0"/>
                        <a:t>dysarthria</a:t>
                      </a:r>
                      <a:r>
                        <a:rPr lang="en-US" dirty="0" smtClean="0"/>
                        <a:t>, optic atrophy, loss of reflexes</a:t>
                      </a:r>
                      <a:endParaRPr lang="en-US" dirty="0"/>
                    </a:p>
                  </a:txBody>
                  <a:tcPr/>
                </a:tc>
              </a:tr>
              <a:tr h="1644369">
                <a:tc>
                  <a:txBody>
                    <a:bodyPr/>
                    <a:lstStyle/>
                    <a:p>
                      <a:r>
                        <a:rPr lang="en-US" dirty="0" smtClean="0"/>
                        <a:t>SPAX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AFG3L2 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Early-onset (10 years) spastic-ataxia</a:t>
                      </a:r>
                    </a:p>
                    <a:p>
                      <a:r>
                        <a:rPr lang="en-US" dirty="0" smtClean="0"/>
                        <a:t>Neuropathy, </a:t>
                      </a:r>
                      <a:r>
                        <a:rPr lang="en-US" dirty="0" err="1" smtClean="0"/>
                        <a:t>cerebellar</a:t>
                      </a:r>
                      <a:r>
                        <a:rPr lang="en-US" dirty="0" smtClean="0"/>
                        <a:t> atrophy, </a:t>
                      </a:r>
                      <a:r>
                        <a:rPr lang="en-US" dirty="0" err="1" smtClean="0"/>
                        <a:t>oculomotor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apraxia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dystonia</a:t>
                      </a:r>
                      <a:r>
                        <a:rPr lang="en-US" dirty="0" smtClean="0"/>
                        <a:t>, and mitochondrial features like </a:t>
                      </a:r>
                      <a:r>
                        <a:rPr lang="en-US" dirty="0" err="1" smtClean="0"/>
                        <a:t>ptosis</a:t>
                      </a:r>
                      <a:r>
                        <a:rPr lang="en-US" dirty="0" smtClean="0"/>
                        <a:t> and progressive </a:t>
                      </a:r>
                      <a:r>
                        <a:rPr lang="en-US" dirty="0" err="1" smtClean="0"/>
                        <a:t>myoclonic</a:t>
                      </a:r>
                      <a:r>
                        <a:rPr lang="en-US" dirty="0" smtClean="0"/>
                        <a:t> epilepsy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Rare genetic and metabolic causes of spastic-ataxias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 genetic and metabolic diseases</a:t>
            </a:r>
          </a:p>
          <a:p>
            <a:endParaRPr lang="en-US" dirty="0" smtClean="0"/>
          </a:p>
          <a:p>
            <a:r>
              <a:rPr lang="en-US" dirty="0" smtClean="0"/>
              <a:t>To be considered when</a:t>
            </a:r>
          </a:p>
          <a:p>
            <a:pPr lvl="1"/>
            <a:r>
              <a:rPr lang="en-US" dirty="0" smtClean="0"/>
              <a:t>More regular causes have been excluded</a:t>
            </a:r>
          </a:p>
          <a:p>
            <a:pPr lvl="1"/>
            <a:r>
              <a:rPr lang="en-US" dirty="0" smtClean="0"/>
              <a:t>Brain MRI points to a specific diagnosis.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SPASTIC ATAXIAS IN 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data on the prevalence in India</a:t>
            </a:r>
          </a:p>
          <a:p>
            <a:endParaRPr lang="en-US" dirty="0" smtClean="0"/>
          </a:p>
          <a:p>
            <a:r>
              <a:rPr lang="en-US" dirty="0" smtClean="0"/>
              <a:t>Studies available for prevalence of SCAs</a:t>
            </a:r>
          </a:p>
          <a:p>
            <a:endParaRPr lang="en-US" dirty="0" smtClean="0"/>
          </a:p>
          <a:p>
            <a:r>
              <a:rPr lang="en-US" dirty="0" smtClean="0"/>
              <a:t>CTX reported as case reports or series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ARSACS, FA2H not reported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PRACTICAL APPROACH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TO DIAGNOSIS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Rule out acquired and treatable causes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mixed disorder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causes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causes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2819400"/>
            <a:ext cx="1676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Lyme’s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 genetic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early age of onset, chronic course</a:t>
            </a:r>
          </a:p>
          <a:p>
            <a:endParaRPr lang="en-US" dirty="0" smtClean="0"/>
          </a:p>
          <a:p>
            <a:r>
              <a:rPr lang="en-US" dirty="0" smtClean="0"/>
              <a:t>Symmetrical</a:t>
            </a:r>
          </a:p>
          <a:p>
            <a:endParaRPr lang="en-US" dirty="0" smtClean="0"/>
          </a:p>
          <a:p>
            <a:r>
              <a:rPr lang="en-US" dirty="0" smtClean="0"/>
              <a:t>Selective  </a:t>
            </a:r>
            <a:r>
              <a:rPr lang="en-US" dirty="0" err="1" smtClean="0"/>
              <a:t>neuraxis</a:t>
            </a:r>
            <a:r>
              <a:rPr lang="en-US" dirty="0" smtClean="0"/>
              <a:t> involvement</a:t>
            </a:r>
          </a:p>
          <a:p>
            <a:endParaRPr lang="en-US" dirty="0" smtClean="0"/>
          </a:p>
          <a:p>
            <a:r>
              <a:rPr lang="en-US" dirty="0" smtClean="0"/>
              <a:t>Family history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Pin-point the diagnosis based 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pic>
        <p:nvPicPr>
          <p:cNvPr id="5122" name="Picture 2" descr="C:\Users\sony\Desktop\bulging ey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114799" cy="4114800"/>
          </a:xfrm>
          <a:prstGeom prst="rect">
            <a:avLst/>
          </a:prstGeom>
          <a:noFill/>
        </p:spPr>
      </p:pic>
      <p:pic>
        <p:nvPicPr>
          <p:cNvPr id="5123" name="Picture 3" descr="C:\Users\sony\Desktop\Spastic ataxias\ta xanthoma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6011"/>
          <a:stretch>
            <a:fillRect/>
          </a:stretch>
        </p:blipFill>
        <p:spPr bwMode="auto">
          <a:xfrm>
            <a:off x="4632325" y="1636574"/>
            <a:ext cx="4041775" cy="384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Cataract in </a:t>
            </a:r>
            <a:r>
              <a:rPr lang="en-US" dirty="0" err="1" smtClean="0"/>
              <a:t>cerebrotendinous</a:t>
            </a:r>
            <a:r>
              <a:rPr lang="en-US" dirty="0" smtClean="0"/>
              <a:t> </a:t>
            </a:r>
            <a:r>
              <a:rPr lang="en-US" dirty="0" err="1" smtClean="0"/>
              <a:t>xanthomatosis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 atrophy in SPG7, LOFA, FAHN, SPAX3, or SPAX4</a:t>
            </a:r>
          </a:p>
          <a:p>
            <a:endParaRPr lang="en-US" dirty="0" smtClean="0"/>
          </a:p>
          <a:p>
            <a:r>
              <a:rPr lang="en-US" dirty="0" smtClean="0"/>
              <a:t>Retinopathy in ARSACS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Neuroimaging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Commoner causes of spastic-ataxia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GENETIC TESTING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Testable genes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447800"/>
          <a:ext cx="84582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876800"/>
              </a:tblGrid>
              <a:tr h="7909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 </a:t>
                      </a:r>
                      <a:endParaRPr lang="en-US" dirty="0"/>
                    </a:p>
                  </a:txBody>
                  <a:tcPr/>
                </a:tc>
              </a:tr>
              <a:tr h="80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ARSACS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SACS - mutation</a:t>
                      </a:r>
                      <a:endParaRPr lang="en-US" sz="2000" dirty="0"/>
                    </a:p>
                  </a:txBody>
                  <a:tcPr/>
                </a:tc>
              </a:tr>
              <a:tr h="80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LOFA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FXN</a:t>
                      </a:r>
                      <a:r>
                        <a:rPr lang="en-US" sz="2000" baseline="0" dirty="0" smtClean="0"/>
                        <a:t> – GAA repeat expansion</a:t>
                      </a:r>
                      <a:endParaRPr lang="en-US" sz="2000" dirty="0"/>
                    </a:p>
                  </a:txBody>
                  <a:tcPr/>
                </a:tc>
              </a:tr>
              <a:tr h="80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GFAP - mutation</a:t>
                      </a:r>
                      <a:endParaRPr lang="en-US" sz="2000" dirty="0"/>
                    </a:p>
                  </a:txBody>
                  <a:tcPr/>
                </a:tc>
              </a:tr>
              <a:tr h="80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SPG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SPG 7 - mutation</a:t>
                      </a:r>
                      <a:endParaRPr lang="en-US" sz="2000" dirty="0"/>
                    </a:p>
                  </a:txBody>
                  <a:tcPr/>
                </a:tc>
              </a:tr>
              <a:tr h="80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SCA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MJD 1 - CAG</a:t>
                      </a:r>
                      <a:r>
                        <a:rPr lang="en-US" sz="2000" baseline="0" dirty="0" smtClean="0"/>
                        <a:t> repeat expansion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diagnosis cannot be made by means of this more targeted approach, then metabolic screening should be requested. </a:t>
            </a:r>
          </a:p>
          <a:p>
            <a:endParaRPr lang="en-US" dirty="0" smtClean="0"/>
          </a:p>
          <a:p>
            <a:r>
              <a:rPr lang="en-US" dirty="0" smtClean="0"/>
              <a:t>It is of great importance to prove or rule out treatable disorders </a:t>
            </a:r>
          </a:p>
          <a:p>
            <a:pPr lvl="1"/>
            <a:r>
              <a:rPr lang="en-US" dirty="0" err="1" smtClean="0"/>
              <a:t>Cerebrotendinous</a:t>
            </a:r>
            <a:r>
              <a:rPr lang="en-US" dirty="0" smtClean="0"/>
              <a:t> </a:t>
            </a:r>
            <a:r>
              <a:rPr lang="en-US" dirty="0" err="1" smtClean="0"/>
              <a:t>xanthomatosis</a:t>
            </a:r>
            <a:endParaRPr lang="en-US" dirty="0" smtClean="0"/>
          </a:p>
          <a:p>
            <a:pPr lvl="1"/>
            <a:r>
              <a:rPr lang="en-US" dirty="0" smtClean="0"/>
              <a:t>Ataxia with (primary) vitamin E deficiency</a:t>
            </a:r>
          </a:p>
          <a:p>
            <a:pPr lvl="1"/>
            <a:r>
              <a:rPr lang="en-US" dirty="0" smtClean="0"/>
              <a:t>Coenzyme Q10 deficiency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400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Spastic-ataxia is a clinical presentation with a limited genetic etiology</a:t>
            </a:r>
          </a:p>
          <a:p>
            <a:endParaRPr lang="en-US" dirty="0" smtClean="0"/>
          </a:p>
          <a:p>
            <a:r>
              <a:rPr lang="en-US" dirty="0" smtClean="0"/>
              <a:t>Step wise and targeted approach help in pin-pointing the diagnosis</a:t>
            </a:r>
          </a:p>
          <a:p>
            <a:endParaRPr lang="en-US" dirty="0" smtClean="0"/>
          </a:p>
          <a:p>
            <a:r>
              <a:rPr lang="en-US" dirty="0" smtClean="0"/>
              <a:t>Molecular tests to be used judiciously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590800"/>
            <a:ext cx="5493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Susanne T. de </a:t>
            </a:r>
            <a:r>
              <a:rPr lang="en-US" dirty="0" err="1" smtClean="0"/>
              <a:t>Bot</a:t>
            </a:r>
            <a:r>
              <a:rPr lang="en-US" dirty="0" smtClean="0"/>
              <a:t> et al. Reviewing the genetic causes of spastic-ataxias. Neurology 2012;79:1507–1514</a:t>
            </a:r>
          </a:p>
          <a:p>
            <a:pPr marL="2240280" lvl="8" indent="-2286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Yosr</a:t>
            </a:r>
            <a:r>
              <a:rPr lang="en-US" dirty="0" smtClean="0"/>
              <a:t> </a:t>
            </a:r>
            <a:r>
              <a:rPr lang="en-US" dirty="0" err="1" smtClean="0"/>
              <a:t>Bouhlal</a:t>
            </a:r>
            <a:r>
              <a:rPr lang="en-US" dirty="0" smtClean="0"/>
              <a:t> et al. </a:t>
            </a:r>
            <a:r>
              <a:rPr lang="en-US" dirty="0" err="1" smtClean="0"/>
              <a:t>Autosomal</a:t>
            </a:r>
            <a:r>
              <a:rPr lang="en-US" dirty="0" smtClean="0"/>
              <a:t> recessive spastic ataxia of </a:t>
            </a:r>
            <a:r>
              <a:rPr lang="en-US" dirty="0" err="1" smtClean="0"/>
              <a:t>CharlevoixeSaguenay</a:t>
            </a:r>
            <a:r>
              <a:rPr lang="en-US" dirty="0" smtClean="0"/>
              <a:t>: An overview. Parkinsonism and Related Disorders 17 (2011) 418 – 422</a:t>
            </a:r>
          </a:p>
          <a:p>
            <a:pPr marL="2240280" lvl="8" indent="-2286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Bhidayasiri</a:t>
            </a:r>
            <a:r>
              <a:rPr lang="en-US" dirty="0" smtClean="0"/>
              <a:t> et al. Late-Onset </a:t>
            </a:r>
            <a:r>
              <a:rPr lang="en-US" dirty="0" err="1" smtClean="0"/>
              <a:t>Friedreich</a:t>
            </a:r>
            <a:r>
              <a:rPr lang="en-US" dirty="0" smtClean="0"/>
              <a:t> Ataxia. Arch </a:t>
            </a:r>
            <a:r>
              <a:rPr lang="en-US" dirty="0" err="1" smtClean="0"/>
              <a:t>Neurol</a:t>
            </a:r>
            <a:r>
              <a:rPr lang="en-US" dirty="0" smtClean="0"/>
              <a:t> . 2005;62:1865-1869</a:t>
            </a:r>
          </a:p>
          <a:p>
            <a:pPr marL="2240280" lvl="8" indent="-2286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Pareyson</a:t>
            </a:r>
            <a:r>
              <a:rPr lang="en-US" dirty="0" smtClean="0"/>
              <a:t> et al. Adult-onset Alexander disease: a series of eleven unrelated cases with review of the literature. Brain (2008), 131,2321- 2331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GENETIC ATAXIAS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recessive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Friedreich’s</a:t>
            </a:r>
            <a:r>
              <a:rPr lang="en-US" dirty="0" smtClean="0"/>
              <a:t> ataxia-like</a:t>
            </a:r>
          </a:p>
          <a:p>
            <a:endParaRPr lang="en-US" dirty="0" smtClean="0"/>
          </a:p>
          <a:p>
            <a:r>
              <a:rPr lang="en-US" dirty="0" err="1" smtClean="0"/>
              <a:t>Friedreich’s</a:t>
            </a:r>
            <a:r>
              <a:rPr lang="en-US" dirty="0" smtClean="0"/>
              <a:t> ataxia-like with </a:t>
            </a:r>
            <a:r>
              <a:rPr lang="en-US" dirty="0" err="1" smtClean="0"/>
              <a:t>cerebellar</a:t>
            </a:r>
            <a:r>
              <a:rPr lang="en-US" dirty="0" smtClean="0"/>
              <a:t> atrophy</a:t>
            </a:r>
          </a:p>
          <a:p>
            <a:endParaRPr lang="en-US" dirty="0" smtClean="0"/>
          </a:p>
          <a:p>
            <a:r>
              <a:rPr lang="en-US" dirty="0" smtClean="0"/>
              <a:t>Early onset ataxia with </a:t>
            </a:r>
            <a:r>
              <a:rPr lang="en-US" dirty="0" err="1" smtClean="0"/>
              <a:t>cerebellar</a:t>
            </a:r>
            <a:r>
              <a:rPr lang="en-US" dirty="0" smtClean="0"/>
              <a:t> atrophy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Spinocerebellar</a:t>
            </a:r>
            <a:r>
              <a:rPr lang="en-US" dirty="0" smtClean="0"/>
              <a:t> ataxia 1 – 31</a:t>
            </a:r>
          </a:p>
          <a:p>
            <a:endParaRPr lang="en-US" dirty="0" smtClean="0"/>
          </a:p>
          <a:p>
            <a:r>
              <a:rPr lang="en-US" dirty="0" smtClean="0"/>
              <a:t>DRPLA</a:t>
            </a:r>
          </a:p>
          <a:p>
            <a:endParaRPr lang="en-US" dirty="0" smtClean="0"/>
          </a:p>
          <a:p>
            <a:r>
              <a:rPr lang="en-US" dirty="0" smtClean="0"/>
              <a:t>Episodic ataxia 1 – 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813</TotalTime>
  <Words>2262</Words>
  <Application>Microsoft Office PowerPoint</Application>
  <PresentationFormat>On-screen Show (4:3)</PresentationFormat>
  <Paragraphs>518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Origin</vt:lpstr>
      <vt:lpstr>GENETIC CAUSES OF  SPASTIC-ATAXIAS</vt:lpstr>
      <vt:lpstr>Scheme of presentation</vt:lpstr>
      <vt:lpstr>Spastic- ataxias</vt:lpstr>
      <vt:lpstr>Etiology </vt:lpstr>
      <vt:lpstr>GENETIC CAUSES OF SPASTIC -ATAXIAS</vt:lpstr>
      <vt:lpstr>Genetic causes</vt:lpstr>
      <vt:lpstr>A mixed disorder</vt:lpstr>
      <vt:lpstr>Commoner causes of spastic-ataxia</vt:lpstr>
      <vt:lpstr>GENETIC ATAXIAS</vt:lpstr>
      <vt:lpstr>AUTOSOMAL RECESSIVE ATAXIA OF CHARLEVOIX-SAGUENAY (ARSACS)</vt:lpstr>
      <vt:lpstr>Slide 11</vt:lpstr>
      <vt:lpstr>Clinical features</vt:lpstr>
      <vt:lpstr>Additional features</vt:lpstr>
      <vt:lpstr>Ocular findings – typical </vt:lpstr>
      <vt:lpstr>Genetics </vt:lpstr>
      <vt:lpstr>Slide 16</vt:lpstr>
      <vt:lpstr>MRI brain</vt:lpstr>
      <vt:lpstr>Ellar fi</vt:lpstr>
      <vt:lpstr>Slide 19</vt:lpstr>
      <vt:lpstr>Autopsy study</vt:lpstr>
      <vt:lpstr>FRIEDREICH’S ATAXIA</vt:lpstr>
      <vt:lpstr>Diagnostic criteria for FA</vt:lpstr>
      <vt:lpstr>Slide 23</vt:lpstr>
      <vt:lpstr>Genetics </vt:lpstr>
      <vt:lpstr>Slide 25</vt:lpstr>
      <vt:lpstr>Slide 26</vt:lpstr>
      <vt:lpstr>Slide 27</vt:lpstr>
      <vt:lpstr>LATE ONSET FRIEDREICH’S ATAXIA</vt:lpstr>
      <vt:lpstr>MRI brain</vt:lpstr>
      <vt:lpstr>SPINOCEREBELLAR ATAXIAS</vt:lpstr>
      <vt:lpstr>Slide 31</vt:lpstr>
      <vt:lpstr>Slide 32</vt:lpstr>
      <vt:lpstr>Genetics </vt:lpstr>
      <vt:lpstr>Pathology </vt:lpstr>
      <vt:lpstr>SPINOCEREBELLAR ATAXIA TYPE 3 (SCA3)</vt:lpstr>
      <vt:lpstr>Clinical features</vt:lpstr>
      <vt:lpstr>Clinical features of other SCAs</vt:lpstr>
      <vt:lpstr>HEREDITARY SPASTIC PARAPLEGIA</vt:lpstr>
      <vt:lpstr>Complex genetics</vt:lpstr>
      <vt:lpstr>Genetic defects</vt:lpstr>
      <vt:lpstr>HSPs with cerebellar features</vt:lpstr>
      <vt:lpstr>HEREDITARY SPASTIC PARAPLEGIA TYPE 7</vt:lpstr>
      <vt:lpstr>Clinical features</vt:lpstr>
      <vt:lpstr>Genetics </vt:lpstr>
      <vt:lpstr>Imaging</vt:lpstr>
      <vt:lpstr>Slide 46</vt:lpstr>
      <vt:lpstr>ALEXANDER DISEASE</vt:lpstr>
      <vt:lpstr>GFAP gene</vt:lpstr>
      <vt:lpstr>ADULT-ONSET ALEXANDER DISEASE</vt:lpstr>
      <vt:lpstr>Clinical features</vt:lpstr>
      <vt:lpstr>Slide 51</vt:lpstr>
      <vt:lpstr>Slide 52</vt:lpstr>
      <vt:lpstr>CEREBROTENDINOUS XANTHOMATOSIS</vt:lpstr>
      <vt:lpstr>Clinical presentation</vt:lpstr>
      <vt:lpstr>Genetics </vt:lpstr>
      <vt:lpstr>Metabolic abnormality</vt:lpstr>
      <vt:lpstr>MRI brain</vt:lpstr>
      <vt:lpstr>FATTY ACID HYDROXYLASE-ASSOCIATED NEURODEGENERATION</vt:lpstr>
      <vt:lpstr>Clinical features</vt:lpstr>
      <vt:lpstr>MRI brain</vt:lpstr>
      <vt:lpstr>Slide 61</vt:lpstr>
      <vt:lpstr>Rare spastic-ataxias</vt:lpstr>
      <vt:lpstr>Slide 63</vt:lpstr>
      <vt:lpstr>Rare genetic and metabolic causes of spastic-ataxias</vt:lpstr>
      <vt:lpstr>Slide 65</vt:lpstr>
      <vt:lpstr>Slide 66</vt:lpstr>
      <vt:lpstr>SPASTIC ATAXIAS IN INDIA</vt:lpstr>
      <vt:lpstr>PRACTICAL APPROACH  TO DIAGNOSIS</vt:lpstr>
      <vt:lpstr>First step</vt:lpstr>
      <vt:lpstr>Acquired causes</vt:lpstr>
      <vt:lpstr>Acquired causes</vt:lpstr>
      <vt:lpstr>Suspect genetic cause</vt:lpstr>
      <vt:lpstr>Pin-point the diagnosis based on</vt:lpstr>
      <vt:lpstr>Slide 74</vt:lpstr>
      <vt:lpstr>Inheritance pattern</vt:lpstr>
      <vt:lpstr>Clinical features</vt:lpstr>
      <vt:lpstr>Other signs</vt:lpstr>
      <vt:lpstr>Ocular abnormalities</vt:lpstr>
      <vt:lpstr>Neuroimaging </vt:lpstr>
      <vt:lpstr>Slide 80</vt:lpstr>
      <vt:lpstr>GENETIC TESTING</vt:lpstr>
      <vt:lpstr>Testable genes</vt:lpstr>
      <vt:lpstr>Genetic testing</vt:lpstr>
      <vt:lpstr> </vt:lpstr>
      <vt:lpstr>Slide 85</vt:lpstr>
      <vt:lpstr>Summary</vt:lpstr>
      <vt:lpstr>Slide 87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User</cp:lastModifiedBy>
  <cp:revision>66</cp:revision>
  <dcterms:created xsi:type="dcterms:W3CDTF">2006-08-16T00:00:00Z</dcterms:created>
  <dcterms:modified xsi:type="dcterms:W3CDTF">2006-12-31T18:48:05Z</dcterms:modified>
</cp:coreProperties>
</file>