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Algerian" pitchFamily="82" charset="0"/>
              </a:rPr>
              <a:t>SUPPLY ANALYSIS</a:t>
            </a:r>
            <a:endParaRPr lang="en-US" sz="6600" b="1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5181600"/>
            <a:ext cx="3488788" cy="1392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Ms. Mital Thakkar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Assistant Professor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Department of Management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SVDU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3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969"/>
            <a:ext cx="9144000" cy="68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66"/>
            <a:ext cx="9138320" cy="686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2" y="0"/>
            <a:ext cx="9139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3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04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567" y="0"/>
            <a:ext cx="9195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30080"/>
            <a:ext cx="9104243" cy="688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74" y="0"/>
            <a:ext cx="9095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72" y="0"/>
            <a:ext cx="915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567" y="0"/>
            <a:ext cx="9191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78" y="0"/>
            <a:ext cx="91148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439"/>
            <a:ext cx="9144000" cy="693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</Words>
  <Application>Microsoft Office PowerPoint</Application>
  <PresentationFormat>On-screen Show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SUPPLY ANALYSIS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DOM</dc:creator>
  <cp:lastModifiedBy>User</cp:lastModifiedBy>
  <cp:revision>30</cp:revision>
  <dcterms:created xsi:type="dcterms:W3CDTF">2006-08-16T00:00:00Z</dcterms:created>
  <dcterms:modified xsi:type="dcterms:W3CDTF">2020-09-10T04:22:07Z</dcterms:modified>
</cp:coreProperties>
</file>