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0" r:id="rId2"/>
    <p:sldId id="274" r:id="rId3"/>
    <p:sldId id="271" r:id="rId4"/>
    <p:sldId id="275" r:id="rId5"/>
    <p:sldId id="276" r:id="rId6"/>
    <p:sldId id="277" r:id="rId7"/>
    <p:sldId id="282" r:id="rId8"/>
    <p:sldId id="272" r:id="rId9"/>
    <p:sldId id="278" r:id="rId10"/>
    <p:sldId id="281" r:id="rId11"/>
    <p:sldId id="273" r:id="rId12"/>
    <p:sldId id="279" r:id="rId13"/>
    <p:sldId id="287" r:id="rId14"/>
    <p:sldId id="284" r:id="rId15"/>
    <p:sldId id="286" r:id="rId16"/>
    <p:sldId id="285" r:id="rId17"/>
    <p:sldId id="292" r:id="rId18"/>
    <p:sldId id="288" r:id="rId19"/>
    <p:sldId id="289" r:id="rId20"/>
    <p:sldId id="290" r:id="rId21"/>
    <p:sldId id="291" r:id="rId22"/>
    <p:sldId id="293" r:id="rId23"/>
    <p:sldId id="294" r:id="rId24"/>
    <p:sldId id="296"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C264D1-468B-4DB4-B573-0983A941E00A}"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en-IN"/>
        </a:p>
      </dgm:t>
    </dgm:pt>
    <dgm:pt modelId="{D673A49B-AAE9-436C-BD8F-E2A0A6AA23CC}">
      <dgm:prSet phldrT="[Text]"/>
      <dgm:spPr/>
      <dgm:t>
        <a:bodyPr/>
        <a:lstStyle/>
        <a:p>
          <a:r>
            <a:rPr lang="en-IN" b="1" dirty="0" smtClean="0"/>
            <a:t>Types of Communication Disorder or Speech Language Disorder</a:t>
          </a:r>
          <a:endParaRPr lang="en-IN" dirty="0"/>
        </a:p>
      </dgm:t>
    </dgm:pt>
    <dgm:pt modelId="{A0DE7BA6-C2D2-4E0E-A67F-9DB1AE3A605F}" type="parTrans" cxnId="{DBE072C4-85B3-43A2-A11E-61D47E5571F6}">
      <dgm:prSet/>
      <dgm:spPr/>
      <dgm:t>
        <a:bodyPr/>
        <a:lstStyle/>
        <a:p>
          <a:endParaRPr lang="en-IN"/>
        </a:p>
      </dgm:t>
    </dgm:pt>
    <dgm:pt modelId="{0936A915-D8D3-435B-8DA5-49E4F8695B7D}" type="sibTrans" cxnId="{DBE072C4-85B3-43A2-A11E-61D47E5571F6}">
      <dgm:prSet/>
      <dgm:spPr/>
      <dgm:t>
        <a:bodyPr/>
        <a:lstStyle/>
        <a:p>
          <a:endParaRPr lang="en-IN"/>
        </a:p>
      </dgm:t>
    </dgm:pt>
    <dgm:pt modelId="{56B3EF3F-20D5-4296-B2B2-12BEDE02269A}">
      <dgm:prSet phldrT="[Text]"/>
      <dgm:spPr/>
      <dgm:t>
        <a:bodyPr/>
        <a:lstStyle/>
        <a:p>
          <a:r>
            <a:rPr lang="en-IN" dirty="0" smtClean="0"/>
            <a:t>Speech Disorder</a:t>
          </a:r>
          <a:endParaRPr lang="en-IN" dirty="0"/>
        </a:p>
      </dgm:t>
    </dgm:pt>
    <dgm:pt modelId="{F7E9E5FB-1578-4CD4-BCB9-AFADCEDCE84B}" type="parTrans" cxnId="{9898A844-77A3-404A-9960-732FD793D753}">
      <dgm:prSet/>
      <dgm:spPr/>
      <dgm:t>
        <a:bodyPr/>
        <a:lstStyle/>
        <a:p>
          <a:endParaRPr lang="en-IN"/>
        </a:p>
      </dgm:t>
    </dgm:pt>
    <dgm:pt modelId="{9F47287C-185A-4E99-B43C-4A41F453407D}" type="sibTrans" cxnId="{9898A844-77A3-404A-9960-732FD793D753}">
      <dgm:prSet/>
      <dgm:spPr/>
      <dgm:t>
        <a:bodyPr/>
        <a:lstStyle/>
        <a:p>
          <a:endParaRPr lang="en-IN"/>
        </a:p>
      </dgm:t>
    </dgm:pt>
    <dgm:pt modelId="{E54D4B5F-01F2-4070-BDAB-36D650EC4AF7}">
      <dgm:prSet/>
      <dgm:spPr/>
      <dgm:t>
        <a:bodyPr/>
        <a:lstStyle/>
        <a:p>
          <a:r>
            <a:rPr lang="en-IN" dirty="0" smtClean="0"/>
            <a:t>Language Disorder</a:t>
          </a:r>
          <a:endParaRPr lang="en-IN" dirty="0"/>
        </a:p>
      </dgm:t>
    </dgm:pt>
    <dgm:pt modelId="{6E81C0E2-2BBB-43EC-863D-32634C444683}" type="parTrans" cxnId="{84A82304-78ED-4E89-8F8B-BCD59811A79D}">
      <dgm:prSet/>
      <dgm:spPr/>
    </dgm:pt>
    <dgm:pt modelId="{36A9FBE0-CC54-4711-AF1A-54B995108B84}" type="sibTrans" cxnId="{84A82304-78ED-4E89-8F8B-BCD59811A79D}">
      <dgm:prSet/>
      <dgm:spPr/>
    </dgm:pt>
    <dgm:pt modelId="{3400A0C9-A119-4FBE-8B7D-3BF6C9A85F27}" type="pres">
      <dgm:prSet presAssocID="{D2C264D1-468B-4DB4-B573-0983A941E00A}" presName="composite" presStyleCnt="0">
        <dgm:presLayoutVars>
          <dgm:chMax val="1"/>
          <dgm:dir/>
          <dgm:resizeHandles val="exact"/>
        </dgm:presLayoutVars>
      </dgm:prSet>
      <dgm:spPr/>
      <dgm:t>
        <a:bodyPr/>
        <a:lstStyle/>
        <a:p>
          <a:endParaRPr lang="en-IN"/>
        </a:p>
      </dgm:t>
    </dgm:pt>
    <dgm:pt modelId="{CA852202-83D0-4380-8DF3-E0AB5AB516BC}" type="pres">
      <dgm:prSet presAssocID="{D673A49B-AAE9-436C-BD8F-E2A0A6AA23CC}" presName="roof" presStyleLbl="dkBgShp" presStyleIdx="0" presStyleCnt="2"/>
      <dgm:spPr/>
      <dgm:t>
        <a:bodyPr/>
        <a:lstStyle/>
        <a:p>
          <a:endParaRPr lang="en-IN"/>
        </a:p>
      </dgm:t>
    </dgm:pt>
    <dgm:pt modelId="{3D1AAAD0-E786-4125-8BB6-B0763178C01A}" type="pres">
      <dgm:prSet presAssocID="{D673A49B-AAE9-436C-BD8F-E2A0A6AA23CC}" presName="pillars" presStyleCnt="0"/>
      <dgm:spPr/>
    </dgm:pt>
    <dgm:pt modelId="{8BBBF3E5-96B0-4161-9FA2-1AF03DC537E3}" type="pres">
      <dgm:prSet presAssocID="{D673A49B-AAE9-436C-BD8F-E2A0A6AA23CC}" presName="pillar1" presStyleLbl="node1" presStyleIdx="0" presStyleCnt="2">
        <dgm:presLayoutVars>
          <dgm:bulletEnabled val="1"/>
        </dgm:presLayoutVars>
      </dgm:prSet>
      <dgm:spPr/>
      <dgm:t>
        <a:bodyPr/>
        <a:lstStyle/>
        <a:p>
          <a:endParaRPr lang="en-IN"/>
        </a:p>
      </dgm:t>
    </dgm:pt>
    <dgm:pt modelId="{BE2ECCED-502B-41AE-9459-7F37C232B3AD}" type="pres">
      <dgm:prSet presAssocID="{E54D4B5F-01F2-4070-BDAB-36D650EC4AF7}" presName="pillarX" presStyleLbl="node1" presStyleIdx="1" presStyleCnt="2">
        <dgm:presLayoutVars>
          <dgm:bulletEnabled val="1"/>
        </dgm:presLayoutVars>
      </dgm:prSet>
      <dgm:spPr/>
      <dgm:t>
        <a:bodyPr/>
        <a:lstStyle/>
        <a:p>
          <a:endParaRPr lang="en-IN"/>
        </a:p>
      </dgm:t>
    </dgm:pt>
    <dgm:pt modelId="{123C7F90-0E61-42B4-B76D-8AA18CFA8317}" type="pres">
      <dgm:prSet presAssocID="{D673A49B-AAE9-436C-BD8F-E2A0A6AA23CC}" presName="base" presStyleLbl="dkBgShp" presStyleIdx="1" presStyleCnt="2"/>
      <dgm:spPr/>
    </dgm:pt>
  </dgm:ptLst>
  <dgm:cxnLst>
    <dgm:cxn modelId="{6B2F9E93-CE68-4181-A44A-B99F498AD0C3}" type="presOf" srcId="{E54D4B5F-01F2-4070-BDAB-36D650EC4AF7}" destId="{BE2ECCED-502B-41AE-9459-7F37C232B3AD}" srcOrd="0" destOrd="0" presId="urn:microsoft.com/office/officeart/2005/8/layout/hList3"/>
    <dgm:cxn modelId="{9783D8F2-FCB4-45EA-B42C-6EEC3AB5DC9D}" type="presOf" srcId="{D673A49B-AAE9-436C-BD8F-E2A0A6AA23CC}" destId="{CA852202-83D0-4380-8DF3-E0AB5AB516BC}" srcOrd="0" destOrd="0" presId="urn:microsoft.com/office/officeart/2005/8/layout/hList3"/>
    <dgm:cxn modelId="{DBE072C4-85B3-43A2-A11E-61D47E5571F6}" srcId="{D2C264D1-468B-4DB4-B573-0983A941E00A}" destId="{D673A49B-AAE9-436C-BD8F-E2A0A6AA23CC}" srcOrd="0" destOrd="0" parTransId="{A0DE7BA6-C2D2-4E0E-A67F-9DB1AE3A605F}" sibTransId="{0936A915-D8D3-435B-8DA5-49E4F8695B7D}"/>
    <dgm:cxn modelId="{9898A844-77A3-404A-9960-732FD793D753}" srcId="{D673A49B-AAE9-436C-BD8F-E2A0A6AA23CC}" destId="{56B3EF3F-20D5-4296-B2B2-12BEDE02269A}" srcOrd="0" destOrd="0" parTransId="{F7E9E5FB-1578-4CD4-BCB9-AFADCEDCE84B}" sibTransId="{9F47287C-185A-4E99-B43C-4A41F453407D}"/>
    <dgm:cxn modelId="{EB4CF0D9-1F4F-4282-AC4C-3CE72BC45856}" type="presOf" srcId="{56B3EF3F-20D5-4296-B2B2-12BEDE02269A}" destId="{8BBBF3E5-96B0-4161-9FA2-1AF03DC537E3}" srcOrd="0" destOrd="0" presId="urn:microsoft.com/office/officeart/2005/8/layout/hList3"/>
    <dgm:cxn modelId="{629D4E0D-CBD3-4499-B75C-B49446B995AF}" type="presOf" srcId="{D2C264D1-468B-4DB4-B573-0983A941E00A}" destId="{3400A0C9-A119-4FBE-8B7D-3BF6C9A85F27}" srcOrd="0" destOrd="0" presId="urn:microsoft.com/office/officeart/2005/8/layout/hList3"/>
    <dgm:cxn modelId="{84A82304-78ED-4E89-8F8B-BCD59811A79D}" srcId="{D673A49B-AAE9-436C-BD8F-E2A0A6AA23CC}" destId="{E54D4B5F-01F2-4070-BDAB-36D650EC4AF7}" srcOrd="1" destOrd="0" parTransId="{6E81C0E2-2BBB-43EC-863D-32634C444683}" sibTransId="{36A9FBE0-CC54-4711-AF1A-54B995108B84}"/>
    <dgm:cxn modelId="{0D0A293E-8A38-4011-B77A-101842F6616B}" type="presParOf" srcId="{3400A0C9-A119-4FBE-8B7D-3BF6C9A85F27}" destId="{CA852202-83D0-4380-8DF3-E0AB5AB516BC}" srcOrd="0" destOrd="0" presId="urn:microsoft.com/office/officeart/2005/8/layout/hList3"/>
    <dgm:cxn modelId="{D671C3ED-BF4F-4238-A061-CFDCC64A8E4C}" type="presParOf" srcId="{3400A0C9-A119-4FBE-8B7D-3BF6C9A85F27}" destId="{3D1AAAD0-E786-4125-8BB6-B0763178C01A}" srcOrd="1" destOrd="0" presId="urn:microsoft.com/office/officeart/2005/8/layout/hList3"/>
    <dgm:cxn modelId="{7C3C36DD-5220-45D4-A1DF-1E3DC705EEA2}" type="presParOf" srcId="{3D1AAAD0-E786-4125-8BB6-B0763178C01A}" destId="{8BBBF3E5-96B0-4161-9FA2-1AF03DC537E3}" srcOrd="0" destOrd="0" presId="urn:microsoft.com/office/officeart/2005/8/layout/hList3"/>
    <dgm:cxn modelId="{34B4A05C-42A7-4CA7-9F27-F6E413C224E9}" type="presParOf" srcId="{3D1AAAD0-E786-4125-8BB6-B0763178C01A}" destId="{BE2ECCED-502B-41AE-9459-7F37C232B3AD}" srcOrd="1" destOrd="0" presId="urn:microsoft.com/office/officeart/2005/8/layout/hList3"/>
    <dgm:cxn modelId="{03F7F788-E92F-4D29-9CDB-45185A393602}" type="presParOf" srcId="{3400A0C9-A119-4FBE-8B7D-3BF6C9A85F27}" destId="{123C7F90-0E61-42B4-B76D-8AA18CFA831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C83D78-7063-4379-8D50-7ED65AF367D6}" type="doc">
      <dgm:prSet loTypeId="urn:microsoft.com/office/officeart/2005/8/layout/pyramid2" loCatId="list" qsTypeId="urn:microsoft.com/office/officeart/2005/8/quickstyle/3d2" qsCatId="3D" csTypeId="urn:microsoft.com/office/officeart/2005/8/colors/accent1_2" csCatId="accent1" phldr="1"/>
      <dgm:spPr/>
    </dgm:pt>
    <dgm:pt modelId="{63194703-4F97-4556-9D50-3FBBE45F880F}">
      <dgm:prSet phldrT="[Text]"/>
      <dgm:spPr/>
      <dgm:t>
        <a:bodyPr/>
        <a:lstStyle/>
        <a:p>
          <a:r>
            <a:rPr lang="en-IN" dirty="0" smtClean="0">
              <a:latin typeface="Arial" panose="020B0604020202020204" pitchFamily="34" charset="0"/>
              <a:cs typeface="Arial" panose="020B0604020202020204" pitchFamily="34" charset="0"/>
            </a:rPr>
            <a:t>Articulation and Phonological Disorder.</a:t>
          </a:r>
          <a:endParaRPr lang="en-IN" dirty="0"/>
        </a:p>
      </dgm:t>
    </dgm:pt>
    <dgm:pt modelId="{898D409B-5D0C-4B37-A6D0-666D98577469}" type="parTrans" cxnId="{AABF622A-633B-4B5A-9F7E-D93E3580183E}">
      <dgm:prSet/>
      <dgm:spPr/>
      <dgm:t>
        <a:bodyPr/>
        <a:lstStyle/>
        <a:p>
          <a:endParaRPr lang="en-IN"/>
        </a:p>
      </dgm:t>
    </dgm:pt>
    <dgm:pt modelId="{18ED3084-2FBC-4558-A995-107881D64182}" type="sibTrans" cxnId="{AABF622A-633B-4B5A-9F7E-D93E3580183E}">
      <dgm:prSet/>
      <dgm:spPr/>
      <dgm:t>
        <a:bodyPr/>
        <a:lstStyle/>
        <a:p>
          <a:endParaRPr lang="en-IN"/>
        </a:p>
      </dgm:t>
    </dgm:pt>
    <dgm:pt modelId="{83032449-F88F-47F8-A958-44A6F32011CF}">
      <dgm:prSet phldrT="[Text]"/>
      <dgm:spPr/>
      <dgm:t>
        <a:bodyPr/>
        <a:lstStyle/>
        <a:p>
          <a:r>
            <a:rPr lang="en-IN" dirty="0" smtClean="0">
              <a:latin typeface="Arial" panose="020B0604020202020204" pitchFamily="34" charset="0"/>
              <a:cs typeface="Arial" panose="020B0604020202020204" pitchFamily="34" charset="0"/>
            </a:rPr>
            <a:t>Fluency Disorders.</a:t>
          </a:r>
          <a:endParaRPr lang="en-IN" dirty="0"/>
        </a:p>
      </dgm:t>
    </dgm:pt>
    <dgm:pt modelId="{1F9AB7CF-3CBF-4C45-B541-14DF8AF73CF0}" type="parTrans" cxnId="{2F0AB5C7-EE6A-430B-8600-2E48F43BF163}">
      <dgm:prSet/>
      <dgm:spPr/>
      <dgm:t>
        <a:bodyPr/>
        <a:lstStyle/>
        <a:p>
          <a:endParaRPr lang="en-IN"/>
        </a:p>
      </dgm:t>
    </dgm:pt>
    <dgm:pt modelId="{17A99FC8-234B-470F-A33C-F7C8D389AE9D}" type="sibTrans" cxnId="{2F0AB5C7-EE6A-430B-8600-2E48F43BF163}">
      <dgm:prSet/>
      <dgm:spPr/>
      <dgm:t>
        <a:bodyPr/>
        <a:lstStyle/>
        <a:p>
          <a:endParaRPr lang="en-IN"/>
        </a:p>
      </dgm:t>
    </dgm:pt>
    <dgm:pt modelId="{C521666D-7D36-49D0-B2FA-70EA7E7B0CB4}">
      <dgm:prSet phldrT="[Text]"/>
      <dgm:spPr/>
      <dgm:t>
        <a:bodyPr/>
        <a:lstStyle/>
        <a:p>
          <a:r>
            <a:rPr lang="en-IN" dirty="0" smtClean="0">
              <a:latin typeface="Arial" panose="020B0604020202020204" pitchFamily="34" charset="0"/>
              <a:cs typeface="Arial" panose="020B0604020202020204" pitchFamily="34" charset="0"/>
            </a:rPr>
            <a:t>Neurogenic Communication Disorder</a:t>
          </a:r>
          <a:endParaRPr lang="en-IN" dirty="0"/>
        </a:p>
      </dgm:t>
    </dgm:pt>
    <dgm:pt modelId="{7951AC75-952B-4539-8386-03D874509057}" type="parTrans" cxnId="{057F835D-BFC6-477B-ACEA-1EE2121D041F}">
      <dgm:prSet/>
      <dgm:spPr/>
      <dgm:t>
        <a:bodyPr/>
        <a:lstStyle/>
        <a:p>
          <a:endParaRPr lang="en-IN"/>
        </a:p>
      </dgm:t>
    </dgm:pt>
    <dgm:pt modelId="{0577726E-2258-4291-81A8-8B3324939DC4}" type="sibTrans" cxnId="{057F835D-BFC6-477B-ACEA-1EE2121D041F}">
      <dgm:prSet/>
      <dgm:spPr/>
      <dgm:t>
        <a:bodyPr/>
        <a:lstStyle/>
        <a:p>
          <a:endParaRPr lang="en-IN"/>
        </a:p>
      </dgm:t>
    </dgm:pt>
    <dgm:pt modelId="{E5DD4780-A6E0-49A0-A0C9-A8FC88CD68A6}">
      <dgm:prSet/>
      <dgm:spPr/>
      <dgm:t>
        <a:bodyPr/>
        <a:lstStyle/>
        <a:p>
          <a:r>
            <a:rPr lang="en-IN" dirty="0" smtClean="0">
              <a:latin typeface="Arial" panose="020B0604020202020204" pitchFamily="34" charset="0"/>
              <a:cs typeface="Arial" panose="020B0604020202020204" pitchFamily="34" charset="0"/>
            </a:rPr>
            <a:t>Voice Disorders</a:t>
          </a:r>
          <a:endParaRPr lang="en-IN" dirty="0">
            <a:latin typeface="Arial" panose="020B0604020202020204" pitchFamily="34" charset="0"/>
            <a:cs typeface="Arial" panose="020B0604020202020204" pitchFamily="34" charset="0"/>
          </a:endParaRPr>
        </a:p>
      </dgm:t>
    </dgm:pt>
    <dgm:pt modelId="{670FD052-626E-4E0C-9466-E4CB17AA2D65}" type="parTrans" cxnId="{F2E99931-B599-4EAC-A59D-B6E4729E3950}">
      <dgm:prSet/>
      <dgm:spPr/>
      <dgm:t>
        <a:bodyPr/>
        <a:lstStyle/>
        <a:p>
          <a:endParaRPr lang="en-IN"/>
        </a:p>
      </dgm:t>
    </dgm:pt>
    <dgm:pt modelId="{A3B100F1-D28B-43A0-82BE-6FD0A50B9CC6}" type="sibTrans" cxnId="{F2E99931-B599-4EAC-A59D-B6E4729E3950}">
      <dgm:prSet/>
      <dgm:spPr/>
      <dgm:t>
        <a:bodyPr/>
        <a:lstStyle/>
        <a:p>
          <a:endParaRPr lang="en-IN"/>
        </a:p>
      </dgm:t>
    </dgm:pt>
    <dgm:pt modelId="{B8CC24D4-F9A2-4C3C-8FA5-69451080AA8C}" type="pres">
      <dgm:prSet presAssocID="{A4C83D78-7063-4379-8D50-7ED65AF367D6}" presName="compositeShape" presStyleCnt="0">
        <dgm:presLayoutVars>
          <dgm:dir/>
          <dgm:resizeHandles/>
        </dgm:presLayoutVars>
      </dgm:prSet>
      <dgm:spPr/>
    </dgm:pt>
    <dgm:pt modelId="{925136BF-E548-4C2E-B8D9-58EDA9300ED8}" type="pres">
      <dgm:prSet presAssocID="{A4C83D78-7063-4379-8D50-7ED65AF367D6}" presName="pyramid" presStyleLbl="node1" presStyleIdx="0" presStyleCnt="1"/>
      <dgm:spPr/>
    </dgm:pt>
    <dgm:pt modelId="{AA628C01-7B2A-4778-BD68-5BEA7A5D1D2E}" type="pres">
      <dgm:prSet presAssocID="{A4C83D78-7063-4379-8D50-7ED65AF367D6}" presName="theList" presStyleCnt="0"/>
      <dgm:spPr/>
    </dgm:pt>
    <dgm:pt modelId="{74905038-6766-4289-9574-214564790642}" type="pres">
      <dgm:prSet presAssocID="{63194703-4F97-4556-9D50-3FBBE45F880F}" presName="aNode" presStyleLbl="fgAcc1" presStyleIdx="0" presStyleCnt="4">
        <dgm:presLayoutVars>
          <dgm:bulletEnabled val="1"/>
        </dgm:presLayoutVars>
      </dgm:prSet>
      <dgm:spPr/>
      <dgm:t>
        <a:bodyPr/>
        <a:lstStyle/>
        <a:p>
          <a:endParaRPr lang="en-IN"/>
        </a:p>
      </dgm:t>
    </dgm:pt>
    <dgm:pt modelId="{36BA9A41-92D6-4D51-B391-7B03000EBBF3}" type="pres">
      <dgm:prSet presAssocID="{63194703-4F97-4556-9D50-3FBBE45F880F}" presName="aSpace" presStyleCnt="0"/>
      <dgm:spPr/>
    </dgm:pt>
    <dgm:pt modelId="{59F91451-8856-412F-9731-256CFF4E43CF}" type="pres">
      <dgm:prSet presAssocID="{83032449-F88F-47F8-A958-44A6F32011CF}" presName="aNode" presStyleLbl="fgAcc1" presStyleIdx="1" presStyleCnt="4">
        <dgm:presLayoutVars>
          <dgm:bulletEnabled val="1"/>
        </dgm:presLayoutVars>
      </dgm:prSet>
      <dgm:spPr/>
      <dgm:t>
        <a:bodyPr/>
        <a:lstStyle/>
        <a:p>
          <a:endParaRPr lang="en-IN"/>
        </a:p>
      </dgm:t>
    </dgm:pt>
    <dgm:pt modelId="{FF94A51E-7C81-426E-819D-DF18E6E59AEE}" type="pres">
      <dgm:prSet presAssocID="{83032449-F88F-47F8-A958-44A6F32011CF}" presName="aSpace" presStyleCnt="0"/>
      <dgm:spPr/>
    </dgm:pt>
    <dgm:pt modelId="{404C8438-8271-4BE6-8C17-4A46D2D2EDD7}" type="pres">
      <dgm:prSet presAssocID="{C521666D-7D36-49D0-B2FA-70EA7E7B0CB4}" presName="aNode" presStyleLbl="fgAcc1" presStyleIdx="2" presStyleCnt="4">
        <dgm:presLayoutVars>
          <dgm:bulletEnabled val="1"/>
        </dgm:presLayoutVars>
      </dgm:prSet>
      <dgm:spPr/>
      <dgm:t>
        <a:bodyPr/>
        <a:lstStyle/>
        <a:p>
          <a:endParaRPr lang="en-IN"/>
        </a:p>
      </dgm:t>
    </dgm:pt>
    <dgm:pt modelId="{795C512B-D714-4C02-BC4B-42AE86273E76}" type="pres">
      <dgm:prSet presAssocID="{C521666D-7D36-49D0-B2FA-70EA7E7B0CB4}" presName="aSpace" presStyleCnt="0"/>
      <dgm:spPr/>
    </dgm:pt>
    <dgm:pt modelId="{0BFC4AF3-9DAA-4470-A099-184DC3428EFC}" type="pres">
      <dgm:prSet presAssocID="{E5DD4780-A6E0-49A0-A0C9-A8FC88CD68A6}" presName="aNode" presStyleLbl="fgAcc1" presStyleIdx="3" presStyleCnt="4">
        <dgm:presLayoutVars>
          <dgm:bulletEnabled val="1"/>
        </dgm:presLayoutVars>
      </dgm:prSet>
      <dgm:spPr/>
      <dgm:t>
        <a:bodyPr/>
        <a:lstStyle/>
        <a:p>
          <a:endParaRPr lang="en-IN"/>
        </a:p>
      </dgm:t>
    </dgm:pt>
    <dgm:pt modelId="{02C54275-E9D6-4833-A460-8F46B570E4FB}" type="pres">
      <dgm:prSet presAssocID="{E5DD4780-A6E0-49A0-A0C9-A8FC88CD68A6}" presName="aSpace" presStyleCnt="0"/>
      <dgm:spPr/>
    </dgm:pt>
  </dgm:ptLst>
  <dgm:cxnLst>
    <dgm:cxn modelId="{AB4C7E21-B775-4BCF-87F3-E01E1AA003F5}" type="presOf" srcId="{C521666D-7D36-49D0-B2FA-70EA7E7B0CB4}" destId="{404C8438-8271-4BE6-8C17-4A46D2D2EDD7}" srcOrd="0" destOrd="0" presId="urn:microsoft.com/office/officeart/2005/8/layout/pyramid2"/>
    <dgm:cxn modelId="{2F0AB5C7-EE6A-430B-8600-2E48F43BF163}" srcId="{A4C83D78-7063-4379-8D50-7ED65AF367D6}" destId="{83032449-F88F-47F8-A958-44A6F32011CF}" srcOrd="1" destOrd="0" parTransId="{1F9AB7CF-3CBF-4C45-B541-14DF8AF73CF0}" sibTransId="{17A99FC8-234B-470F-A33C-F7C8D389AE9D}"/>
    <dgm:cxn modelId="{0C684813-EE82-49F1-876B-596B3D6AC961}" type="presOf" srcId="{A4C83D78-7063-4379-8D50-7ED65AF367D6}" destId="{B8CC24D4-F9A2-4C3C-8FA5-69451080AA8C}" srcOrd="0" destOrd="0" presId="urn:microsoft.com/office/officeart/2005/8/layout/pyramid2"/>
    <dgm:cxn modelId="{AABF622A-633B-4B5A-9F7E-D93E3580183E}" srcId="{A4C83D78-7063-4379-8D50-7ED65AF367D6}" destId="{63194703-4F97-4556-9D50-3FBBE45F880F}" srcOrd="0" destOrd="0" parTransId="{898D409B-5D0C-4B37-A6D0-666D98577469}" sibTransId="{18ED3084-2FBC-4558-A995-107881D64182}"/>
    <dgm:cxn modelId="{D9349C3A-F980-4107-9EE1-36E977B745FE}" type="presOf" srcId="{63194703-4F97-4556-9D50-3FBBE45F880F}" destId="{74905038-6766-4289-9574-214564790642}" srcOrd="0" destOrd="0" presId="urn:microsoft.com/office/officeart/2005/8/layout/pyramid2"/>
    <dgm:cxn modelId="{F2E99931-B599-4EAC-A59D-B6E4729E3950}" srcId="{A4C83D78-7063-4379-8D50-7ED65AF367D6}" destId="{E5DD4780-A6E0-49A0-A0C9-A8FC88CD68A6}" srcOrd="3" destOrd="0" parTransId="{670FD052-626E-4E0C-9466-E4CB17AA2D65}" sibTransId="{A3B100F1-D28B-43A0-82BE-6FD0A50B9CC6}"/>
    <dgm:cxn modelId="{6CD59906-6A26-4D40-BF0E-F69152B797F1}" type="presOf" srcId="{83032449-F88F-47F8-A958-44A6F32011CF}" destId="{59F91451-8856-412F-9731-256CFF4E43CF}" srcOrd="0" destOrd="0" presId="urn:microsoft.com/office/officeart/2005/8/layout/pyramid2"/>
    <dgm:cxn modelId="{C87FBB27-BCC3-4478-9CCE-40D332CDD7EC}" type="presOf" srcId="{E5DD4780-A6E0-49A0-A0C9-A8FC88CD68A6}" destId="{0BFC4AF3-9DAA-4470-A099-184DC3428EFC}" srcOrd="0" destOrd="0" presId="urn:microsoft.com/office/officeart/2005/8/layout/pyramid2"/>
    <dgm:cxn modelId="{057F835D-BFC6-477B-ACEA-1EE2121D041F}" srcId="{A4C83D78-7063-4379-8D50-7ED65AF367D6}" destId="{C521666D-7D36-49D0-B2FA-70EA7E7B0CB4}" srcOrd="2" destOrd="0" parTransId="{7951AC75-952B-4539-8386-03D874509057}" sibTransId="{0577726E-2258-4291-81A8-8B3324939DC4}"/>
    <dgm:cxn modelId="{A0AC7BFE-C129-452E-B6FF-37D82A64712C}" type="presParOf" srcId="{B8CC24D4-F9A2-4C3C-8FA5-69451080AA8C}" destId="{925136BF-E548-4C2E-B8D9-58EDA9300ED8}" srcOrd="0" destOrd="0" presId="urn:microsoft.com/office/officeart/2005/8/layout/pyramid2"/>
    <dgm:cxn modelId="{28EA1B7E-59FA-4CCC-8148-9487674ABF61}" type="presParOf" srcId="{B8CC24D4-F9A2-4C3C-8FA5-69451080AA8C}" destId="{AA628C01-7B2A-4778-BD68-5BEA7A5D1D2E}" srcOrd="1" destOrd="0" presId="urn:microsoft.com/office/officeart/2005/8/layout/pyramid2"/>
    <dgm:cxn modelId="{C77D86A1-6781-4732-9D8F-CEB40A3739D3}" type="presParOf" srcId="{AA628C01-7B2A-4778-BD68-5BEA7A5D1D2E}" destId="{74905038-6766-4289-9574-214564790642}" srcOrd="0" destOrd="0" presId="urn:microsoft.com/office/officeart/2005/8/layout/pyramid2"/>
    <dgm:cxn modelId="{C9C309F3-AB4D-4D3F-AA2A-73BD05E20D27}" type="presParOf" srcId="{AA628C01-7B2A-4778-BD68-5BEA7A5D1D2E}" destId="{36BA9A41-92D6-4D51-B391-7B03000EBBF3}" srcOrd="1" destOrd="0" presId="urn:microsoft.com/office/officeart/2005/8/layout/pyramid2"/>
    <dgm:cxn modelId="{7E735D0E-8356-453B-AFDF-AB5D1DBC2285}" type="presParOf" srcId="{AA628C01-7B2A-4778-BD68-5BEA7A5D1D2E}" destId="{59F91451-8856-412F-9731-256CFF4E43CF}" srcOrd="2" destOrd="0" presId="urn:microsoft.com/office/officeart/2005/8/layout/pyramid2"/>
    <dgm:cxn modelId="{4366D6E8-D0A8-47DA-A273-1227EDE3C971}" type="presParOf" srcId="{AA628C01-7B2A-4778-BD68-5BEA7A5D1D2E}" destId="{FF94A51E-7C81-426E-819D-DF18E6E59AEE}" srcOrd="3" destOrd="0" presId="urn:microsoft.com/office/officeart/2005/8/layout/pyramid2"/>
    <dgm:cxn modelId="{8B52976A-122E-4235-B827-3FD440264B75}" type="presParOf" srcId="{AA628C01-7B2A-4778-BD68-5BEA7A5D1D2E}" destId="{404C8438-8271-4BE6-8C17-4A46D2D2EDD7}" srcOrd="4" destOrd="0" presId="urn:microsoft.com/office/officeart/2005/8/layout/pyramid2"/>
    <dgm:cxn modelId="{BEB555C2-4AA4-4B7D-8369-552F3ECBE55C}" type="presParOf" srcId="{AA628C01-7B2A-4778-BD68-5BEA7A5D1D2E}" destId="{795C512B-D714-4C02-BC4B-42AE86273E76}" srcOrd="5" destOrd="0" presId="urn:microsoft.com/office/officeart/2005/8/layout/pyramid2"/>
    <dgm:cxn modelId="{25859D2F-14BC-4F99-B1E7-ADDF377670B0}" type="presParOf" srcId="{AA628C01-7B2A-4778-BD68-5BEA7A5D1D2E}" destId="{0BFC4AF3-9DAA-4470-A099-184DC3428EFC}" srcOrd="6" destOrd="0" presId="urn:microsoft.com/office/officeart/2005/8/layout/pyramid2"/>
    <dgm:cxn modelId="{C43FE4C8-C365-4551-9CA4-3FAD18D636AA}" type="presParOf" srcId="{AA628C01-7B2A-4778-BD68-5BEA7A5D1D2E}" destId="{02C54275-E9D6-4833-A460-8F46B570E4F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719702-AB1C-49FA-A29C-245D8E4992E5}"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IN"/>
        </a:p>
      </dgm:t>
    </dgm:pt>
    <dgm:pt modelId="{B25819C2-8147-4015-ABC1-39EF38EE249A}">
      <dgm:prSet phldrT="[Text]"/>
      <dgm:spPr/>
      <dgm:t>
        <a:bodyPr/>
        <a:lstStyle/>
        <a:p>
          <a:r>
            <a:rPr lang="en-IN" dirty="0" smtClean="0"/>
            <a:t>Abnormal Speech Mechanism.</a:t>
          </a:r>
          <a:endParaRPr lang="en-IN" dirty="0"/>
        </a:p>
      </dgm:t>
    </dgm:pt>
    <dgm:pt modelId="{EFB38EAC-21FA-4FCA-8D19-D4133BCB058E}" type="parTrans" cxnId="{A9CEF4BD-16E4-4BD7-B876-254BCA2FA1DB}">
      <dgm:prSet/>
      <dgm:spPr/>
      <dgm:t>
        <a:bodyPr/>
        <a:lstStyle/>
        <a:p>
          <a:endParaRPr lang="en-IN"/>
        </a:p>
      </dgm:t>
    </dgm:pt>
    <dgm:pt modelId="{581019DF-D7D1-4AA6-A3A6-9F6615AF2BB6}" type="sibTrans" cxnId="{A9CEF4BD-16E4-4BD7-B876-254BCA2FA1DB}">
      <dgm:prSet/>
      <dgm:spPr/>
      <dgm:t>
        <a:bodyPr/>
        <a:lstStyle/>
        <a:p>
          <a:endParaRPr lang="en-IN"/>
        </a:p>
      </dgm:t>
    </dgm:pt>
    <dgm:pt modelId="{5CB39164-6371-4D13-AA76-05DA1CC66F10}">
      <dgm:prSet phldrT="[Text]"/>
      <dgm:spPr/>
      <dgm:t>
        <a:bodyPr/>
        <a:lstStyle/>
        <a:p>
          <a:r>
            <a:rPr lang="en-IN" dirty="0" smtClean="0"/>
            <a:t>Brain Damage.</a:t>
          </a:r>
          <a:endParaRPr lang="en-IN" dirty="0"/>
        </a:p>
      </dgm:t>
    </dgm:pt>
    <dgm:pt modelId="{3C86BC67-075E-4C17-A71B-00FCAD8F35D6}" type="parTrans" cxnId="{8D1B5BCF-FD1A-4F2A-A05C-EEE07A527FA8}">
      <dgm:prSet/>
      <dgm:spPr/>
      <dgm:t>
        <a:bodyPr/>
        <a:lstStyle/>
        <a:p>
          <a:endParaRPr lang="en-IN"/>
        </a:p>
      </dgm:t>
    </dgm:pt>
    <dgm:pt modelId="{F78CF6C9-7AE0-49A2-B298-C2D8513AF1AD}" type="sibTrans" cxnId="{8D1B5BCF-FD1A-4F2A-A05C-EEE07A527FA8}">
      <dgm:prSet/>
      <dgm:spPr/>
      <dgm:t>
        <a:bodyPr/>
        <a:lstStyle/>
        <a:p>
          <a:endParaRPr lang="en-IN"/>
        </a:p>
      </dgm:t>
    </dgm:pt>
    <dgm:pt modelId="{44648AE4-F353-48E2-BD83-E2C5556241DB}">
      <dgm:prSet phldrT="[Text]"/>
      <dgm:spPr/>
      <dgm:t>
        <a:bodyPr/>
        <a:lstStyle/>
        <a:p>
          <a:r>
            <a:rPr lang="en-IN" dirty="0" smtClean="0"/>
            <a:t>Physical Anomalies </a:t>
          </a:r>
          <a:endParaRPr lang="en-IN" dirty="0"/>
        </a:p>
      </dgm:t>
    </dgm:pt>
    <dgm:pt modelId="{87BDAD48-BD49-4D2A-B777-818652EEB228}" type="parTrans" cxnId="{4171A6FB-E087-440B-BB40-B496A866F9DD}">
      <dgm:prSet/>
      <dgm:spPr/>
      <dgm:t>
        <a:bodyPr/>
        <a:lstStyle/>
        <a:p>
          <a:endParaRPr lang="en-IN"/>
        </a:p>
      </dgm:t>
    </dgm:pt>
    <dgm:pt modelId="{35DA72FE-68FC-4E23-AE06-4E2E62DB09AE}" type="sibTrans" cxnId="{4171A6FB-E087-440B-BB40-B496A866F9DD}">
      <dgm:prSet/>
      <dgm:spPr/>
      <dgm:t>
        <a:bodyPr/>
        <a:lstStyle/>
        <a:p>
          <a:endParaRPr lang="en-IN"/>
        </a:p>
      </dgm:t>
    </dgm:pt>
    <dgm:pt modelId="{C5BD220E-C1F5-4947-9083-55C9753D6435}">
      <dgm:prSet phldrT="[Text]"/>
      <dgm:spPr/>
      <dgm:t>
        <a:bodyPr/>
        <a:lstStyle/>
        <a:p>
          <a:r>
            <a:rPr lang="en-IN" dirty="0" smtClean="0"/>
            <a:t>Speech Disorder</a:t>
          </a:r>
          <a:endParaRPr lang="en-IN" dirty="0"/>
        </a:p>
      </dgm:t>
    </dgm:pt>
    <dgm:pt modelId="{CEE6B917-39EE-420B-9E4C-BD161A06BCA0}" type="parTrans" cxnId="{81696757-86BB-412A-9C29-941AE4F6D9F7}">
      <dgm:prSet/>
      <dgm:spPr/>
      <dgm:t>
        <a:bodyPr/>
        <a:lstStyle/>
        <a:p>
          <a:endParaRPr lang="en-IN"/>
        </a:p>
      </dgm:t>
    </dgm:pt>
    <dgm:pt modelId="{30F7D41D-F335-4873-B138-45CB7F73518B}" type="sibTrans" cxnId="{81696757-86BB-412A-9C29-941AE4F6D9F7}">
      <dgm:prSet/>
      <dgm:spPr/>
      <dgm:t>
        <a:bodyPr/>
        <a:lstStyle/>
        <a:p>
          <a:endParaRPr lang="en-IN"/>
        </a:p>
      </dgm:t>
    </dgm:pt>
    <dgm:pt modelId="{45FAD3FD-29CE-44D6-AAB5-5257AB51BB36}" type="pres">
      <dgm:prSet presAssocID="{EC719702-AB1C-49FA-A29C-245D8E4992E5}" presName="Name0" presStyleCnt="0">
        <dgm:presLayoutVars>
          <dgm:chMax val="4"/>
          <dgm:resizeHandles val="exact"/>
        </dgm:presLayoutVars>
      </dgm:prSet>
      <dgm:spPr/>
      <dgm:t>
        <a:bodyPr/>
        <a:lstStyle/>
        <a:p>
          <a:endParaRPr lang="en-IN"/>
        </a:p>
      </dgm:t>
    </dgm:pt>
    <dgm:pt modelId="{377DCE7F-E116-4C23-8CB9-E4F54F2F2F2A}" type="pres">
      <dgm:prSet presAssocID="{EC719702-AB1C-49FA-A29C-245D8E4992E5}" presName="ellipse" presStyleLbl="trBgShp" presStyleIdx="0" presStyleCnt="1"/>
      <dgm:spPr/>
    </dgm:pt>
    <dgm:pt modelId="{0B5C708C-8303-407B-9216-BB45E9D707DA}" type="pres">
      <dgm:prSet presAssocID="{EC719702-AB1C-49FA-A29C-245D8E4992E5}" presName="arrow1" presStyleLbl="fgShp" presStyleIdx="0" presStyleCnt="1" custLinFactNeighborX="12258" custLinFactNeighborY="16876"/>
      <dgm:spPr/>
    </dgm:pt>
    <dgm:pt modelId="{84F5F31C-FDE4-4230-8730-565754C00BD3}" type="pres">
      <dgm:prSet presAssocID="{EC719702-AB1C-49FA-A29C-245D8E4992E5}" presName="rectangle" presStyleLbl="revTx" presStyleIdx="0" presStyleCnt="1" custLinFactNeighborX="7310">
        <dgm:presLayoutVars>
          <dgm:bulletEnabled val="1"/>
        </dgm:presLayoutVars>
      </dgm:prSet>
      <dgm:spPr/>
      <dgm:t>
        <a:bodyPr/>
        <a:lstStyle/>
        <a:p>
          <a:endParaRPr lang="en-IN"/>
        </a:p>
      </dgm:t>
    </dgm:pt>
    <dgm:pt modelId="{6DB1DE19-4709-4484-97CA-CB7DC38DBC02}" type="pres">
      <dgm:prSet presAssocID="{5CB39164-6371-4D13-AA76-05DA1CC66F10}" presName="item1" presStyleLbl="node1" presStyleIdx="0" presStyleCnt="3">
        <dgm:presLayoutVars>
          <dgm:bulletEnabled val="1"/>
        </dgm:presLayoutVars>
      </dgm:prSet>
      <dgm:spPr/>
      <dgm:t>
        <a:bodyPr/>
        <a:lstStyle/>
        <a:p>
          <a:endParaRPr lang="en-IN"/>
        </a:p>
      </dgm:t>
    </dgm:pt>
    <dgm:pt modelId="{5B8F9DAB-8FA1-41BC-AF68-01483B63CDB9}" type="pres">
      <dgm:prSet presAssocID="{44648AE4-F353-48E2-BD83-E2C5556241DB}" presName="item2" presStyleLbl="node1" presStyleIdx="1" presStyleCnt="3">
        <dgm:presLayoutVars>
          <dgm:bulletEnabled val="1"/>
        </dgm:presLayoutVars>
      </dgm:prSet>
      <dgm:spPr/>
      <dgm:t>
        <a:bodyPr/>
        <a:lstStyle/>
        <a:p>
          <a:endParaRPr lang="en-IN"/>
        </a:p>
      </dgm:t>
    </dgm:pt>
    <dgm:pt modelId="{F23608DC-AFF8-43EB-92EB-03297DCBC6B7}" type="pres">
      <dgm:prSet presAssocID="{C5BD220E-C1F5-4947-9083-55C9753D6435}" presName="item3" presStyleLbl="node1" presStyleIdx="2" presStyleCnt="3">
        <dgm:presLayoutVars>
          <dgm:bulletEnabled val="1"/>
        </dgm:presLayoutVars>
      </dgm:prSet>
      <dgm:spPr/>
      <dgm:t>
        <a:bodyPr/>
        <a:lstStyle/>
        <a:p>
          <a:endParaRPr lang="en-IN"/>
        </a:p>
      </dgm:t>
    </dgm:pt>
    <dgm:pt modelId="{445ECCB3-746B-417C-973C-0AF494A811DA}" type="pres">
      <dgm:prSet presAssocID="{EC719702-AB1C-49FA-A29C-245D8E4992E5}" presName="funnel" presStyleLbl="trAlignAcc1" presStyleIdx="0" presStyleCnt="1" custLinFactNeighborX="1719" custLinFactNeighborY="1749"/>
      <dgm:spPr/>
    </dgm:pt>
  </dgm:ptLst>
  <dgm:cxnLst>
    <dgm:cxn modelId="{81696757-86BB-412A-9C29-941AE4F6D9F7}" srcId="{EC719702-AB1C-49FA-A29C-245D8E4992E5}" destId="{C5BD220E-C1F5-4947-9083-55C9753D6435}" srcOrd="3" destOrd="0" parTransId="{CEE6B917-39EE-420B-9E4C-BD161A06BCA0}" sibTransId="{30F7D41D-F335-4873-B138-45CB7F73518B}"/>
    <dgm:cxn modelId="{13A70795-373D-4376-8448-EC7D3A5DE241}" type="presOf" srcId="{C5BD220E-C1F5-4947-9083-55C9753D6435}" destId="{84F5F31C-FDE4-4230-8730-565754C00BD3}" srcOrd="0" destOrd="0" presId="urn:microsoft.com/office/officeart/2005/8/layout/funnel1"/>
    <dgm:cxn modelId="{A3C941FC-1994-4109-A137-8AE47400171B}" type="presOf" srcId="{B25819C2-8147-4015-ABC1-39EF38EE249A}" destId="{F23608DC-AFF8-43EB-92EB-03297DCBC6B7}" srcOrd="0" destOrd="0" presId="urn:microsoft.com/office/officeart/2005/8/layout/funnel1"/>
    <dgm:cxn modelId="{B315773A-4512-421F-8ACE-5FED96EF8D2F}" type="presOf" srcId="{EC719702-AB1C-49FA-A29C-245D8E4992E5}" destId="{45FAD3FD-29CE-44D6-AAB5-5257AB51BB36}" srcOrd="0" destOrd="0" presId="urn:microsoft.com/office/officeart/2005/8/layout/funnel1"/>
    <dgm:cxn modelId="{5FFE31F9-5D83-4525-B104-2101A42ED34B}" type="presOf" srcId="{44648AE4-F353-48E2-BD83-E2C5556241DB}" destId="{6DB1DE19-4709-4484-97CA-CB7DC38DBC02}" srcOrd="0" destOrd="0" presId="urn:microsoft.com/office/officeart/2005/8/layout/funnel1"/>
    <dgm:cxn modelId="{4171A6FB-E087-440B-BB40-B496A866F9DD}" srcId="{EC719702-AB1C-49FA-A29C-245D8E4992E5}" destId="{44648AE4-F353-48E2-BD83-E2C5556241DB}" srcOrd="2" destOrd="0" parTransId="{87BDAD48-BD49-4D2A-B777-818652EEB228}" sibTransId="{35DA72FE-68FC-4E23-AE06-4E2E62DB09AE}"/>
    <dgm:cxn modelId="{E277AD73-40B1-4FF4-8DD4-E25F1A32D4D0}" type="presOf" srcId="{5CB39164-6371-4D13-AA76-05DA1CC66F10}" destId="{5B8F9DAB-8FA1-41BC-AF68-01483B63CDB9}" srcOrd="0" destOrd="0" presId="urn:microsoft.com/office/officeart/2005/8/layout/funnel1"/>
    <dgm:cxn modelId="{A9CEF4BD-16E4-4BD7-B876-254BCA2FA1DB}" srcId="{EC719702-AB1C-49FA-A29C-245D8E4992E5}" destId="{B25819C2-8147-4015-ABC1-39EF38EE249A}" srcOrd="0" destOrd="0" parTransId="{EFB38EAC-21FA-4FCA-8D19-D4133BCB058E}" sibTransId="{581019DF-D7D1-4AA6-A3A6-9F6615AF2BB6}"/>
    <dgm:cxn modelId="{8D1B5BCF-FD1A-4F2A-A05C-EEE07A527FA8}" srcId="{EC719702-AB1C-49FA-A29C-245D8E4992E5}" destId="{5CB39164-6371-4D13-AA76-05DA1CC66F10}" srcOrd="1" destOrd="0" parTransId="{3C86BC67-075E-4C17-A71B-00FCAD8F35D6}" sibTransId="{F78CF6C9-7AE0-49A2-B298-C2D8513AF1AD}"/>
    <dgm:cxn modelId="{1481C786-870D-4628-8583-D57C68DB0C97}" type="presParOf" srcId="{45FAD3FD-29CE-44D6-AAB5-5257AB51BB36}" destId="{377DCE7F-E116-4C23-8CB9-E4F54F2F2F2A}" srcOrd="0" destOrd="0" presId="urn:microsoft.com/office/officeart/2005/8/layout/funnel1"/>
    <dgm:cxn modelId="{7E9177EA-616E-4CD0-83C1-58901CA0DBE0}" type="presParOf" srcId="{45FAD3FD-29CE-44D6-AAB5-5257AB51BB36}" destId="{0B5C708C-8303-407B-9216-BB45E9D707DA}" srcOrd="1" destOrd="0" presId="urn:microsoft.com/office/officeart/2005/8/layout/funnel1"/>
    <dgm:cxn modelId="{272A8B48-BF5F-4A3A-AEDE-0BD7351376CB}" type="presParOf" srcId="{45FAD3FD-29CE-44D6-AAB5-5257AB51BB36}" destId="{84F5F31C-FDE4-4230-8730-565754C00BD3}" srcOrd="2" destOrd="0" presId="urn:microsoft.com/office/officeart/2005/8/layout/funnel1"/>
    <dgm:cxn modelId="{70BA352C-DD53-44E3-A748-6385ED7AC6ED}" type="presParOf" srcId="{45FAD3FD-29CE-44D6-AAB5-5257AB51BB36}" destId="{6DB1DE19-4709-4484-97CA-CB7DC38DBC02}" srcOrd="3" destOrd="0" presId="urn:microsoft.com/office/officeart/2005/8/layout/funnel1"/>
    <dgm:cxn modelId="{496E41D1-6D8E-4464-80A8-4F19CDD2F0B9}" type="presParOf" srcId="{45FAD3FD-29CE-44D6-AAB5-5257AB51BB36}" destId="{5B8F9DAB-8FA1-41BC-AF68-01483B63CDB9}" srcOrd="4" destOrd="0" presId="urn:microsoft.com/office/officeart/2005/8/layout/funnel1"/>
    <dgm:cxn modelId="{E4B05D93-ABC1-4B6B-9670-6BF3510191E4}" type="presParOf" srcId="{45FAD3FD-29CE-44D6-AAB5-5257AB51BB36}" destId="{F23608DC-AFF8-43EB-92EB-03297DCBC6B7}" srcOrd="5" destOrd="0" presId="urn:microsoft.com/office/officeart/2005/8/layout/funnel1"/>
    <dgm:cxn modelId="{1392ED27-CEEB-453F-83BF-D708A21824DD}" type="presParOf" srcId="{45FAD3FD-29CE-44D6-AAB5-5257AB51BB36}" destId="{445ECCB3-746B-417C-973C-0AF494A811DA}"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852202-83D0-4380-8DF3-E0AB5AB516BC}">
      <dsp:nvSpPr>
        <dsp:cNvPr id="0" name=""/>
        <dsp:cNvSpPr/>
      </dsp:nvSpPr>
      <dsp:spPr>
        <a:xfrm>
          <a:off x="0" y="0"/>
          <a:ext cx="10713720" cy="189299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1930" tIns="201930" rIns="201930" bIns="201930" numCol="1" spcCol="1270" anchor="ctr" anchorCtr="0">
          <a:noAutofit/>
        </a:bodyPr>
        <a:lstStyle/>
        <a:p>
          <a:pPr lvl="0" algn="ctr" defTabSz="2355850">
            <a:lnSpc>
              <a:spcPct val="90000"/>
            </a:lnSpc>
            <a:spcBef>
              <a:spcPct val="0"/>
            </a:spcBef>
            <a:spcAft>
              <a:spcPct val="35000"/>
            </a:spcAft>
          </a:pPr>
          <a:r>
            <a:rPr lang="en-IN" sz="5300" b="1" kern="1200" dirty="0" smtClean="0"/>
            <a:t>Types of Communication Disorder or Speech Language Disorder</a:t>
          </a:r>
          <a:endParaRPr lang="en-IN" sz="5300" kern="1200" dirty="0"/>
        </a:p>
      </dsp:txBody>
      <dsp:txXfrm>
        <a:off x="0" y="0"/>
        <a:ext cx="10713720" cy="1892998"/>
      </dsp:txXfrm>
    </dsp:sp>
    <dsp:sp modelId="{8BBBF3E5-96B0-4161-9FA2-1AF03DC537E3}">
      <dsp:nvSpPr>
        <dsp:cNvPr id="0" name=""/>
        <dsp:cNvSpPr/>
      </dsp:nvSpPr>
      <dsp:spPr>
        <a:xfrm>
          <a:off x="0" y="1892998"/>
          <a:ext cx="5356860" cy="397529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IN" sz="6500" kern="1200" dirty="0" smtClean="0"/>
            <a:t>Speech Disorder</a:t>
          </a:r>
          <a:endParaRPr lang="en-IN" sz="6500" kern="1200" dirty="0"/>
        </a:p>
      </dsp:txBody>
      <dsp:txXfrm>
        <a:off x="0" y="1892998"/>
        <a:ext cx="5356860" cy="3975296"/>
      </dsp:txXfrm>
    </dsp:sp>
    <dsp:sp modelId="{BE2ECCED-502B-41AE-9459-7F37C232B3AD}">
      <dsp:nvSpPr>
        <dsp:cNvPr id="0" name=""/>
        <dsp:cNvSpPr/>
      </dsp:nvSpPr>
      <dsp:spPr>
        <a:xfrm>
          <a:off x="5356860" y="1892998"/>
          <a:ext cx="5356860" cy="397529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IN" sz="6500" kern="1200" dirty="0" smtClean="0"/>
            <a:t>Language Disorder</a:t>
          </a:r>
          <a:endParaRPr lang="en-IN" sz="6500" kern="1200" dirty="0"/>
        </a:p>
      </dsp:txBody>
      <dsp:txXfrm>
        <a:off x="5356860" y="1892998"/>
        <a:ext cx="5356860" cy="3975296"/>
      </dsp:txXfrm>
    </dsp:sp>
    <dsp:sp modelId="{123C7F90-0E61-42B4-B76D-8AA18CFA8317}">
      <dsp:nvSpPr>
        <dsp:cNvPr id="0" name=""/>
        <dsp:cNvSpPr/>
      </dsp:nvSpPr>
      <dsp:spPr>
        <a:xfrm>
          <a:off x="0" y="5868295"/>
          <a:ext cx="10713720" cy="44169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5136BF-E548-4C2E-B8D9-58EDA9300ED8}">
      <dsp:nvSpPr>
        <dsp:cNvPr id="0" name=""/>
        <dsp:cNvSpPr/>
      </dsp:nvSpPr>
      <dsp:spPr>
        <a:xfrm>
          <a:off x="1069477" y="0"/>
          <a:ext cx="4059343" cy="4059343"/>
        </a:xfrm>
        <a:prstGeom prst="triangl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4905038-6766-4289-9574-214564790642}">
      <dsp:nvSpPr>
        <dsp:cNvPr id="0" name=""/>
        <dsp:cNvSpPr/>
      </dsp:nvSpPr>
      <dsp:spPr>
        <a:xfrm>
          <a:off x="3099149" y="406330"/>
          <a:ext cx="2638572" cy="72148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IN" sz="1700" kern="1200" dirty="0" smtClean="0">
              <a:latin typeface="Arial" panose="020B0604020202020204" pitchFamily="34" charset="0"/>
              <a:cs typeface="Arial" panose="020B0604020202020204" pitchFamily="34" charset="0"/>
            </a:rPr>
            <a:t>Articulation and Phonological Disorder.</a:t>
          </a:r>
          <a:endParaRPr lang="en-IN" sz="1700" kern="1200" dirty="0"/>
        </a:p>
      </dsp:txBody>
      <dsp:txXfrm>
        <a:off x="3134369" y="441550"/>
        <a:ext cx="2568132" cy="651044"/>
      </dsp:txXfrm>
    </dsp:sp>
    <dsp:sp modelId="{59F91451-8856-412F-9731-256CFF4E43CF}">
      <dsp:nvSpPr>
        <dsp:cNvPr id="0" name=""/>
        <dsp:cNvSpPr/>
      </dsp:nvSpPr>
      <dsp:spPr>
        <a:xfrm>
          <a:off x="3099149" y="1218001"/>
          <a:ext cx="2638572" cy="72148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IN" sz="1700" kern="1200" dirty="0" smtClean="0">
              <a:latin typeface="Arial" panose="020B0604020202020204" pitchFamily="34" charset="0"/>
              <a:cs typeface="Arial" panose="020B0604020202020204" pitchFamily="34" charset="0"/>
            </a:rPr>
            <a:t>Fluency Disorders.</a:t>
          </a:r>
          <a:endParaRPr lang="en-IN" sz="1700" kern="1200" dirty="0"/>
        </a:p>
      </dsp:txBody>
      <dsp:txXfrm>
        <a:off x="3134369" y="1253221"/>
        <a:ext cx="2568132" cy="651044"/>
      </dsp:txXfrm>
    </dsp:sp>
    <dsp:sp modelId="{404C8438-8271-4BE6-8C17-4A46D2D2EDD7}">
      <dsp:nvSpPr>
        <dsp:cNvPr id="0" name=""/>
        <dsp:cNvSpPr/>
      </dsp:nvSpPr>
      <dsp:spPr>
        <a:xfrm>
          <a:off x="3099149" y="2029671"/>
          <a:ext cx="2638572" cy="72148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IN" sz="1700" kern="1200" dirty="0" smtClean="0">
              <a:latin typeface="Arial" panose="020B0604020202020204" pitchFamily="34" charset="0"/>
              <a:cs typeface="Arial" panose="020B0604020202020204" pitchFamily="34" charset="0"/>
            </a:rPr>
            <a:t>Neurogenic Communication Disorder</a:t>
          </a:r>
          <a:endParaRPr lang="en-IN" sz="1700" kern="1200" dirty="0"/>
        </a:p>
      </dsp:txBody>
      <dsp:txXfrm>
        <a:off x="3134369" y="2064891"/>
        <a:ext cx="2568132" cy="651044"/>
      </dsp:txXfrm>
    </dsp:sp>
    <dsp:sp modelId="{0BFC4AF3-9DAA-4470-A099-184DC3428EFC}">
      <dsp:nvSpPr>
        <dsp:cNvPr id="0" name=""/>
        <dsp:cNvSpPr/>
      </dsp:nvSpPr>
      <dsp:spPr>
        <a:xfrm>
          <a:off x="3099149" y="2841341"/>
          <a:ext cx="2638572" cy="721484"/>
        </a:xfrm>
        <a:prstGeom prst="round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IN" sz="1700" kern="1200" dirty="0" smtClean="0">
              <a:latin typeface="Arial" panose="020B0604020202020204" pitchFamily="34" charset="0"/>
              <a:cs typeface="Arial" panose="020B0604020202020204" pitchFamily="34" charset="0"/>
            </a:rPr>
            <a:t>Voice Disorders</a:t>
          </a:r>
          <a:endParaRPr lang="en-IN" sz="1700" kern="1200" dirty="0">
            <a:latin typeface="Arial" panose="020B0604020202020204" pitchFamily="34" charset="0"/>
            <a:cs typeface="Arial" panose="020B0604020202020204" pitchFamily="34" charset="0"/>
          </a:endParaRPr>
        </a:p>
      </dsp:txBody>
      <dsp:txXfrm>
        <a:off x="3134369" y="2876561"/>
        <a:ext cx="2568132" cy="6510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DCE7F-E116-4C23-8CB9-E4F54F2F2F2A}">
      <dsp:nvSpPr>
        <dsp:cNvPr id="0" name=""/>
        <dsp:cNvSpPr/>
      </dsp:nvSpPr>
      <dsp:spPr>
        <a:xfrm>
          <a:off x="2050733" y="241940"/>
          <a:ext cx="4801583" cy="166752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5C708C-8303-407B-9216-BB45E9D707DA}">
      <dsp:nvSpPr>
        <dsp:cNvPr id="0" name=""/>
        <dsp:cNvSpPr/>
      </dsp:nvSpPr>
      <dsp:spPr>
        <a:xfrm>
          <a:off x="4107765" y="4425651"/>
          <a:ext cx="930539" cy="595545"/>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F5F31C-FDE4-4230-8730-565754C00BD3}">
      <dsp:nvSpPr>
        <dsp:cNvPr id="0" name=""/>
        <dsp:cNvSpPr/>
      </dsp:nvSpPr>
      <dsp:spPr>
        <a:xfrm>
          <a:off x="2552182" y="4801583"/>
          <a:ext cx="4466589" cy="1116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277368" rIns="277368" bIns="277368" numCol="1" spcCol="1270" anchor="ctr" anchorCtr="0">
          <a:noAutofit/>
        </a:bodyPr>
        <a:lstStyle/>
        <a:p>
          <a:pPr lvl="0" algn="ctr" defTabSz="1733550">
            <a:lnSpc>
              <a:spcPct val="90000"/>
            </a:lnSpc>
            <a:spcBef>
              <a:spcPct val="0"/>
            </a:spcBef>
            <a:spcAft>
              <a:spcPct val="35000"/>
            </a:spcAft>
          </a:pPr>
          <a:r>
            <a:rPr lang="en-IN" sz="3900" kern="1200" dirty="0" smtClean="0"/>
            <a:t>Speech Disorder</a:t>
          </a:r>
          <a:endParaRPr lang="en-IN" sz="3900" kern="1200" dirty="0"/>
        </a:p>
      </dsp:txBody>
      <dsp:txXfrm>
        <a:off x="2552182" y="4801583"/>
        <a:ext cx="4466589" cy="1116647"/>
      </dsp:txXfrm>
    </dsp:sp>
    <dsp:sp modelId="{6DB1DE19-4709-4484-97CA-CB7DC38DBC02}">
      <dsp:nvSpPr>
        <dsp:cNvPr id="0" name=""/>
        <dsp:cNvSpPr/>
      </dsp:nvSpPr>
      <dsp:spPr>
        <a:xfrm>
          <a:off x="3796425" y="2038253"/>
          <a:ext cx="1674971" cy="16749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Physical Anomalies </a:t>
          </a:r>
          <a:endParaRPr lang="en-IN" sz="1800" kern="1200" dirty="0"/>
        </a:p>
      </dsp:txBody>
      <dsp:txXfrm>
        <a:off x="4041719" y="2283547"/>
        <a:ext cx="1184383" cy="1184383"/>
      </dsp:txXfrm>
    </dsp:sp>
    <dsp:sp modelId="{5B8F9DAB-8FA1-41BC-AF68-01483B63CDB9}">
      <dsp:nvSpPr>
        <dsp:cNvPr id="0" name=""/>
        <dsp:cNvSpPr/>
      </dsp:nvSpPr>
      <dsp:spPr>
        <a:xfrm>
          <a:off x="2597890" y="781653"/>
          <a:ext cx="1674971" cy="16749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Brain Damage.</a:t>
          </a:r>
          <a:endParaRPr lang="en-IN" sz="1800" kern="1200" dirty="0"/>
        </a:p>
      </dsp:txBody>
      <dsp:txXfrm>
        <a:off x="2843184" y="1026947"/>
        <a:ext cx="1184383" cy="1184383"/>
      </dsp:txXfrm>
    </dsp:sp>
    <dsp:sp modelId="{F23608DC-AFF8-43EB-92EB-03297DCBC6B7}">
      <dsp:nvSpPr>
        <dsp:cNvPr id="0" name=""/>
        <dsp:cNvSpPr/>
      </dsp:nvSpPr>
      <dsp:spPr>
        <a:xfrm>
          <a:off x="4310083" y="376682"/>
          <a:ext cx="1674971" cy="16749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IN" sz="1800" kern="1200" dirty="0" smtClean="0"/>
            <a:t>Abnormal Speech Mechanism.</a:t>
          </a:r>
          <a:endParaRPr lang="en-IN" sz="1800" kern="1200" dirty="0"/>
        </a:p>
      </dsp:txBody>
      <dsp:txXfrm>
        <a:off x="4555377" y="621976"/>
        <a:ext cx="1184383" cy="1184383"/>
      </dsp:txXfrm>
    </dsp:sp>
    <dsp:sp modelId="{445ECCB3-746B-417C-973C-0AF494A811DA}">
      <dsp:nvSpPr>
        <dsp:cNvPr id="0" name=""/>
        <dsp:cNvSpPr/>
      </dsp:nvSpPr>
      <dsp:spPr>
        <a:xfrm>
          <a:off x="1943036" y="110134"/>
          <a:ext cx="5211021" cy="4168817"/>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A901B-89BD-46A5-A957-2AFED66AAA90}" type="datetimeFigureOut">
              <a:rPr lang="en-IN" smtClean="0"/>
              <a:t>21-04-2020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31A34-D4F5-472F-8BBD-F775DACF9C6B}" type="slidenum">
              <a:rPr lang="en-IN" smtClean="0"/>
              <a:t>‹#›</a:t>
            </a:fld>
            <a:endParaRPr lang="en-IN"/>
          </a:p>
        </p:txBody>
      </p:sp>
    </p:spTree>
    <p:extLst>
      <p:ext uri="{BB962C8B-B14F-4D97-AF65-F5344CB8AC3E}">
        <p14:creationId xmlns:p14="http://schemas.microsoft.com/office/powerpoint/2010/main" val="165714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15BEEB-F708-4EB9-BDD3-C0719D8E09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EC84CE7-57A0-4908-82FF-CD89A8F5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1A5AF905-E291-4EFD-A961-81644357A34D}"/>
              </a:ext>
            </a:extLst>
          </p:cNvPr>
          <p:cNvSpPr>
            <a:spLocks noGrp="1"/>
          </p:cNvSpPr>
          <p:nvPr>
            <p:ph type="dt" sz="half" idx="10"/>
          </p:nvPr>
        </p:nvSpPr>
        <p:spPr/>
        <p:txBody>
          <a:bodyPr/>
          <a:lstStyle/>
          <a:p>
            <a:fld id="{04EF76DA-EB1A-426A-B3FE-8F0CBA47D6F7}" type="datetime1">
              <a:rPr lang="en-IN" smtClean="0"/>
              <a:t>21-04-2020</a:t>
            </a:fld>
            <a:endParaRPr lang="en-IN"/>
          </a:p>
        </p:txBody>
      </p:sp>
      <p:sp>
        <p:nvSpPr>
          <p:cNvPr id="5" name="Footer Placeholder 4">
            <a:extLst>
              <a:ext uri="{FF2B5EF4-FFF2-40B4-BE49-F238E27FC236}">
                <a16:creationId xmlns:a16="http://schemas.microsoft.com/office/drawing/2014/main" xmlns="" id="{B6B1A9D7-AF45-4203-9BD0-894C09AB31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3861E1AE-5D8E-48AB-A2B6-FC8897180D14}"/>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141097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D1FB9-4127-458A-A182-D683D65FA3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4D405F61-EB7F-433C-A4CD-638FE7B0E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A725589-1912-402B-B0F0-E660DA19F40A}"/>
              </a:ext>
            </a:extLst>
          </p:cNvPr>
          <p:cNvSpPr>
            <a:spLocks noGrp="1"/>
          </p:cNvSpPr>
          <p:nvPr>
            <p:ph type="dt" sz="half" idx="10"/>
          </p:nvPr>
        </p:nvSpPr>
        <p:spPr/>
        <p:txBody>
          <a:bodyPr/>
          <a:lstStyle/>
          <a:p>
            <a:fld id="{1BC919A5-E2AE-4F96-A3AF-141E6B1264BA}" type="datetime1">
              <a:rPr lang="en-IN" smtClean="0"/>
              <a:t>21-04-2020</a:t>
            </a:fld>
            <a:endParaRPr lang="en-IN"/>
          </a:p>
        </p:txBody>
      </p:sp>
      <p:sp>
        <p:nvSpPr>
          <p:cNvPr id="5" name="Footer Placeholder 4">
            <a:extLst>
              <a:ext uri="{FF2B5EF4-FFF2-40B4-BE49-F238E27FC236}">
                <a16:creationId xmlns:a16="http://schemas.microsoft.com/office/drawing/2014/main" xmlns="" id="{FF26D39E-241B-4FA7-9572-F790072F61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9331377-6A5D-40DF-B61B-020E94D8E5A5}"/>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324482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FC23749-AE1C-4108-B0D1-9C43343B88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E362BA52-BD93-48DE-9AB4-8D70D1DD6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A2436553-994B-4634-A9CD-1A090491B706}"/>
              </a:ext>
            </a:extLst>
          </p:cNvPr>
          <p:cNvSpPr>
            <a:spLocks noGrp="1"/>
          </p:cNvSpPr>
          <p:nvPr>
            <p:ph type="dt" sz="half" idx="10"/>
          </p:nvPr>
        </p:nvSpPr>
        <p:spPr/>
        <p:txBody>
          <a:bodyPr/>
          <a:lstStyle/>
          <a:p>
            <a:fld id="{0D717CC1-4185-4E14-923B-A607A1E9DE0B}" type="datetime1">
              <a:rPr lang="en-IN" smtClean="0"/>
              <a:t>21-04-2020</a:t>
            </a:fld>
            <a:endParaRPr lang="en-IN"/>
          </a:p>
        </p:txBody>
      </p:sp>
      <p:sp>
        <p:nvSpPr>
          <p:cNvPr id="5" name="Footer Placeholder 4">
            <a:extLst>
              <a:ext uri="{FF2B5EF4-FFF2-40B4-BE49-F238E27FC236}">
                <a16:creationId xmlns:a16="http://schemas.microsoft.com/office/drawing/2014/main" xmlns="" id="{E6C54A36-38F6-4679-A2AF-C8E7FCFB29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01E077CC-2169-4614-A8C7-432488DBBD82}"/>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367605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7200CA-6A2F-45D7-A2AE-732F9C7A3E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E874BCA5-D997-4BDB-8A48-AA63E8FA4E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0B92491-E174-4A0F-88FD-8349ED5819EA}"/>
              </a:ext>
            </a:extLst>
          </p:cNvPr>
          <p:cNvSpPr>
            <a:spLocks noGrp="1"/>
          </p:cNvSpPr>
          <p:nvPr>
            <p:ph type="dt" sz="half" idx="10"/>
          </p:nvPr>
        </p:nvSpPr>
        <p:spPr/>
        <p:txBody>
          <a:bodyPr/>
          <a:lstStyle/>
          <a:p>
            <a:fld id="{A0CADD4A-8433-4C32-877F-FB874C76DD2F}" type="datetime1">
              <a:rPr lang="en-IN" smtClean="0"/>
              <a:t>21-04-2020</a:t>
            </a:fld>
            <a:endParaRPr lang="en-IN"/>
          </a:p>
        </p:txBody>
      </p:sp>
      <p:sp>
        <p:nvSpPr>
          <p:cNvPr id="5" name="Footer Placeholder 4">
            <a:extLst>
              <a:ext uri="{FF2B5EF4-FFF2-40B4-BE49-F238E27FC236}">
                <a16:creationId xmlns:a16="http://schemas.microsoft.com/office/drawing/2014/main" xmlns="" id="{3585A33B-4B6C-4321-ADC6-4AA052481A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8ECF23FE-33B5-4A08-94B4-7F2B80B69C04}"/>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23138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C5757E-C1D7-41E5-926F-B0A9B3D3F8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456240C-E39F-44DB-A65B-67F01563F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3848E76-179E-458A-88CA-181ABD70026C}"/>
              </a:ext>
            </a:extLst>
          </p:cNvPr>
          <p:cNvSpPr>
            <a:spLocks noGrp="1"/>
          </p:cNvSpPr>
          <p:nvPr>
            <p:ph type="dt" sz="half" idx="10"/>
          </p:nvPr>
        </p:nvSpPr>
        <p:spPr/>
        <p:txBody>
          <a:bodyPr/>
          <a:lstStyle/>
          <a:p>
            <a:fld id="{6C3DCA24-E730-4A88-9670-AD31CE0B34AD}" type="datetime1">
              <a:rPr lang="en-IN" smtClean="0"/>
              <a:t>21-04-2020</a:t>
            </a:fld>
            <a:endParaRPr lang="en-IN"/>
          </a:p>
        </p:txBody>
      </p:sp>
      <p:sp>
        <p:nvSpPr>
          <p:cNvPr id="5" name="Footer Placeholder 4">
            <a:extLst>
              <a:ext uri="{FF2B5EF4-FFF2-40B4-BE49-F238E27FC236}">
                <a16:creationId xmlns:a16="http://schemas.microsoft.com/office/drawing/2014/main" xmlns="" id="{159C96BD-FE8E-4FF2-8015-ECBD2FE0B6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8E79629-80A1-4494-9C9F-085C5CCA30E8}"/>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13089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3C58AB-96B9-4CF5-B1B2-171DA65299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F9346EE8-3A8C-44AA-8E73-BACC021EF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11FF2EEB-BEA1-4069-BB2E-52182C48C1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2ECC73EE-F169-4CEA-A97F-C6599C04B8FC}"/>
              </a:ext>
            </a:extLst>
          </p:cNvPr>
          <p:cNvSpPr>
            <a:spLocks noGrp="1"/>
          </p:cNvSpPr>
          <p:nvPr>
            <p:ph type="dt" sz="half" idx="10"/>
          </p:nvPr>
        </p:nvSpPr>
        <p:spPr/>
        <p:txBody>
          <a:bodyPr/>
          <a:lstStyle/>
          <a:p>
            <a:fld id="{F1E02A94-368B-4681-B252-05745A68575F}" type="datetime1">
              <a:rPr lang="en-IN" smtClean="0"/>
              <a:t>21-04-2020</a:t>
            </a:fld>
            <a:endParaRPr lang="en-IN"/>
          </a:p>
        </p:txBody>
      </p:sp>
      <p:sp>
        <p:nvSpPr>
          <p:cNvPr id="6" name="Footer Placeholder 5">
            <a:extLst>
              <a:ext uri="{FF2B5EF4-FFF2-40B4-BE49-F238E27FC236}">
                <a16:creationId xmlns:a16="http://schemas.microsoft.com/office/drawing/2014/main" xmlns="" id="{7CB22292-C80E-478E-A3E7-AE56095EB79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A559AC17-AC06-4750-A497-3F6E578C6304}"/>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377011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EEA32F-67D0-4A5C-B4D1-519BCC5D937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51BE00B-2C65-4D0B-8B10-07ACF92448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F64F3CA-894B-4A02-8DE2-AD1783C54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63CC19AB-5CEA-4C4A-AFE6-BEBDFA752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ACB3BCB-003A-4E34-AE6A-ABADAF9B7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34E784E8-A099-4BD1-B804-8DEF9EFB3F75}"/>
              </a:ext>
            </a:extLst>
          </p:cNvPr>
          <p:cNvSpPr>
            <a:spLocks noGrp="1"/>
          </p:cNvSpPr>
          <p:nvPr>
            <p:ph type="dt" sz="half" idx="10"/>
          </p:nvPr>
        </p:nvSpPr>
        <p:spPr/>
        <p:txBody>
          <a:bodyPr/>
          <a:lstStyle/>
          <a:p>
            <a:fld id="{33A0179F-C666-40ED-9535-1E0724E3E240}" type="datetime1">
              <a:rPr lang="en-IN" smtClean="0"/>
              <a:t>21-04-2020</a:t>
            </a:fld>
            <a:endParaRPr lang="en-IN"/>
          </a:p>
        </p:txBody>
      </p:sp>
      <p:sp>
        <p:nvSpPr>
          <p:cNvPr id="8" name="Footer Placeholder 7">
            <a:extLst>
              <a:ext uri="{FF2B5EF4-FFF2-40B4-BE49-F238E27FC236}">
                <a16:creationId xmlns:a16="http://schemas.microsoft.com/office/drawing/2014/main" xmlns="" id="{AA428CED-4623-43F8-A4F3-F9EF131A006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BCB6D140-D96A-43A2-AD7E-19ED8754DB39}"/>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392775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978958-36FD-4E23-BAAF-AF91411A2FB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95C27A27-F6C8-4490-82F3-00C2301AE8CD}"/>
              </a:ext>
            </a:extLst>
          </p:cNvPr>
          <p:cNvSpPr>
            <a:spLocks noGrp="1"/>
          </p:cNvSpPr>
          <p:nvPr>
            <p:ph type="dt" sz="half" idx="10"/>
          </p:nvPr>
        </p:nvSpPr>
        <p:spPr/>
        <p:txBody>
          <a:bodyPr/>
          <a:lstStyle/>
          <a:p>
            <a:fld id="{EAC20D76-7AC3-4E0B-A99A-E948692DA61E}" type="datetime1">
              <a:rPr lang="en-IN" smtClean="0"/>
              <a:t>21-04-2020</a:t>
            </a:fld>
            <a:endParaRPr lang="en-IN"/>
          </a:p>
        </p:txBody>
      </p:sp>
      <p:sp>
        <p:nvSpPr>
          <p:cNvPr id="4" name="Footer Placeholder 3">
            <a:extLst>
              <a:ext uri="{FF2B5EF4-FFF2-40B4-BE49-F238E27FC236}">
                <a16:creationId xmlns:a16="http://schemas.microsoft.com/office/drawing/2014/main" xmlns="" id="{E1199ED7-82FD-497C-A567-F135241423A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06FDBA15-94DA-4698-9BBC-50C597C62D26}"/>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291352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BAD615B-B435-4626-AAD2-B186E26748CD}"/>
              </a:ext>
            </a:extLst>
          </p:cNvPr>
          <p:cNvSpPr>
            <a:spLocks noGrp="1"/>
          </p:cNvSpPr>
          <p:nvPr>
            <p:ph type="dt" sz="half" idx="10"/>
          </p:nvPr>
        </p:nvSpPr>
        <p:spPr/>
        <p:txBody>
          <a:bodyPr/>
          <a:lstStyle/>
          <a:p>
            <a:fld id="{207FED33-B4C4-4B79-AEC7-B960841B58D8}" type="datetime1">
              <a:rPr lang="en-IN" smtClean="0"/>
              <a:t>21-04-2020</a:t>
            </a:fld>
            <a:endParaRPr lang="en-IN"/>
          </a:p>
        </p:txBody>
      </p:sp>
      <p:sp>
        <p:nvSpPr>
          <p:cNvPr id="3" name="Footer Placeholder 2">
            <a:extLst>
              <a:ext uri="{FF2B5EF4-FFF2-40B4-BE49-F238E27FC236}">
                <a16:creationId xmlns:a16="http://schemas.microsoft.com/office/drawing/2014/main" xmlns="" id="{57017EDA-0EED-418E-9B50-5DB154C90D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4338D9C6-A8E6-4B6E-94E6-F253E9065576}"/>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358433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164690-7D60-47FA-9C6A-7C75F3F4B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68AC1E36-9A68-4F83-9718-5DD6DB82C7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F3A6B626-6A3D-44A7-87A6-96EC66443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E259247-71C6-4CA3-8A55-2450F0695E2D}"/>
              </a:ext>
            </a:extLst>
          </p:cNvPr>
          <p:cNvSpPr>
            <a:spLocks noGrp="1"/>
          </p:cNvSpPr>
          <p:nvPr>
            <p:ph type="dt" sz="half" idx="10"/>
          </p:nvPr>
        </p:nvSpPr>
        <p:spPr/>
        <p:txBody>
          <a:bodyPr/>
          <a:lstStyle/>
          <a:p>
            <a:fld id="{34B01FE6-35CF-42F3-8E15-CC4B6C6F7ECF}" type="datetime1">
              <a:rPr lang="en-IN" smtClean="0"/>
              <a:t>21-04-2020</a:t>
            </a:fld>
            <a:endParaRPr lang="en-IN"/>
          </a:p>
        </p:txBody>
      </p:sp>
      <p:sp>
        <p:nvSpPr>
          <p:cNvPr id="6" name="Footer Placeholder 5">
            <a:extLst>
              <a:ext uri="{FF2B5EF4-FFF2-40B4-BE49-F238E27FC236}">
                <a16:creationId xmlns:a16="http://schemas.microsoft.com/office/drawing/2014/main" xmlns="" id="{D6A75BA9-680B-4318-B8ED-F4CA1A8501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886E52D8-E5F9-4002-AAB0-E277C2B4AC00}"/>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152868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A36480-FBB6-4D52-9F0D-65713D710C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28E134F9-062B-4169-8B7B-50CE5212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52B067C0-E619-46CE-B1C7-D72C15AE6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F6F8D4F-5619-4A7E-851F-B262BFB8AAC6}"/>
              </a:ext>
            </a:extLst>
          </p:cNvPr>
          <p:cNvSpPr>
            <a:spLocks noGrp="1"/>
          </p:cNvSpPr>
          <p:nvPr>
            <p:ph type="dt" sz="half" idx="10"/>
          </p:nvPr>
        </p:nvSpPr>
        <p:spPr/>
        <p:txBody>
          <a:bodyPr/>
          <a:lstStyle/>
          <a:p>
            <a:fld id="{C30D139D-7830-4DD6-A710-CD194E4E5796}" type="datetime1">
              <a:rPr lang="en-IN" smtClean="0"/>
              <a:t>21-04-2020</a:t>
            </a:fld>
            <a:endParaRPr lang="en-IN"/>
          </a:p>
        </p:txBody>
      </p:sp>
      <p:sp>
        <p:nvSpPr>
          <p:cNvPr id="6" name="Footer Placeholder 5">
            <a:extLst>
              <a:ext uri="{FF2B5EF4-FFF2-40B4-BE49-F238E27FC236}">
                <a16:creationId xmlns:a16="http://schemas.microsoft.com/office/drawing/2014/main" xmlns="" id="{A5E5D95E-6574-4A4B-8019-A1EAE60184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2D0E9F0D-56DF-4D82-91A7-D0E78C8FB599}"/>
              </a:ext>
            </a:extLst>
          </p:cNvPr>
          <p:cNvSpPr>
            <a:spLocks noGrp="1"/>
          </p:cNvSpPr>
          <p:nvPr>
            <p:ph type="sldNum" sz="quarter" idx="12"/>
          </p:nvPr>
        </p:nvSpPr>
        <p:spPr/>
        <p:txBody>
          <a:bodyPr/>
          <a:lstStyle/>
          <a:p>
            <a:fld id="{A2001B80-090E-45EF-9C05-E8CEE2FBC75A}" type="slidenum">
              <a:rPr lang="en-IN" smtClean="0"/>
              <a:t>‹#›</a:t>
            </a:fld>
            <a:endParaRPr lang="en-IN"/>
          </a:p>
        </p:txBody>
      </p:sp>
    </p:spTree>
    <p:extLst>
      <p:ext uri="{BB962C8B-B14F-4D97-AF65-F5344CB8AC3E}">
        <p14:creationId xmlns:p14="http://schemas.microsoft.com/office/powerpoint/2010/main" val="161415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
            <a:lum/>
          </a:blip>
          <a:srcRect/>
          <a:stretch>
            <a:fillRect l="16000" t="2000" r="18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B1720AD-DC67-4EC2-9C4E-00BA13CB7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8BCF2CFC-7A84-4696-9D50-E3E8B6626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8FD8EDA-457B-4746-9A79-02DB02E8D9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95785-B5F5-412D-B7D8-404258FDD7DD}" type="datetime1">
              <a:rPr lang="en-IN" smtClean="0"/>
              <a:t>21-04-2020</a:t>
            </a:fld>
            <a:endParaRPr lang="en-IN"/>
          </a:p>
        </p:txBody>
      </p:sp>
      <p:sp>
        <p:nvSpPr>
          <p:cNvPr id="5" name="Footer Placeholder 4">
            <a:extLst>
              <a:ext uri="{FF2B5EF4-FFF2-40B4-BE49-F238E27FC236}">
                <a16:creationId xmlns:a16="http://schemas.microsoft.com/office/drawing/2014/main" xmlns="" id="{1DF31001-87AC-4946-9755-1C724F0D0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2E2AB55-6C89-4477-ADBD-09E52068A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1B80-090E-45EF-9C05-E8CEE2FBC75A}" type="slidenum">
              <a:rPr lang="en-IN" smtClean="0"/>
              <a:t>‹#›</a:t>
            </a:fld>
            <a:endParaRPr lang="en-IN"/>
          </a:p>
        </p:txBody>
      </p:sp>
    </p:spTree>
    <p:extLst>
      <p:ext uri="{BB962C8B-B14F-4D97-AF65-F5344CB8AC3E}">
        <p14:creationId xmlns:p14="http://schemas.microsoft.com/office/powerpoint/2010/main" val="139028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62164"/>
            <a:ext cx="10515600" cy="1325563"/>
          </a:xfrm>
        </p:spPr>
        <p:txBody>
          <a:bodyPr>
            <a:normAutofit fontScale="90000"/>
          </a:bodyPr>
          <a:lstStyle/>
          <a:p>
            <a:pPr algn="ctr"/>
            <a:r>
              <a:rPr lang="en-IN" sz="7200" b="1" dirty="0" smtClean="0"/>
              <a:t>Introduction to Speech Language Disorder</a:t>
            </a:r>
            <a:endParaRPr lang="en-IN" sz="72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t>1</a:t>
            </a:fld>
            <a:endParaRPr lang="en-IN"/>
          </a:p>
        </p:txBody>
      </p:sp>
    </p:spTree>
    <p:extLst>
      <p:ext uri="{BB962C8B-B14F-4D97-AF65-F5344CB8AC3E}">
        <p14:creationId xmlns:p14="http://schemas.microsoft.com/office/powerpoint/2010/main" val="2885532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srcRect l="77391" t="47747" r="10050" b="38842"/>
          <a:stretch/>
        </p:blipFill>
        <p:spPr>
          <a:xfrm>
            <a:off x="3087628" y="1304849"/>
            <a:ext cx="6120000" cy="3674336"/>
          </a:xfrm>
          <a:prstGeom prst="rect">
            <a:avLst/>
          </a:prstGeom>
          <a:ln>
            <a:noFill/>
          </a:ln>
          <a:effectLst>
            <a:softEdge rad="112500"/>
          </a:effectLst>
        </p:spPr>
      </p:pic>
      <p:sp>
        <p:nvSpPr>
          <p:cNvPr id="4" name="Slide Number Placeholder 3"/>
          <p:cNvSpPr>
            <a:spLocks noGrp="1"/>
          </p:cNvSpPr>
          <p:nvPr>
            <p:ph type="sldNum" sz="quarter" idx="12"/>
          </p:nvPr>
        </p:nvSpPr>
        <p:spPr/>
        <p:txBody>
          <a:bodyPr/>
          <a:lstStyle/>
          <a:p>
            <a:fld id="{A2001B80-090E-45EF-9C05-E8CEE2FBC75A}" type="slidenum">
              <a:rPr lang="en-IN" smtClean="0"/>
              <a:t>10</a:t>
            </a:fld>
            <a:endParaRPr lang="en-IN"/>
          </a:p>
        </p:txBody>
      </p:sp>
    </p:spTree>
    <p:extLst>
      <p:ext uri="{BB962C8B-B14F-4D97-AF65-F5344CB8AC3E}">
        <p14:creationId xmlns:p14="http://schemas.microsoft.com/office/powerpoint/2010/main" val="1466335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Language Disorder</a:t>
            </a:r>
            <a:endParaRPr lang="en-IN" b="1" dirty="0"/>
          </a:p>
        </p:txBody>
      </p:sp>
      <p:sp>
        <p:nvSpPr>
          <p:cNvPr id="3" name="Content Placeholder 2"/>
          <p:cNvSpPr>
            <a:spLocks noGrp="1"/>
          </p:cNvSpPr>
          <p:nvPr>
            <p:ph idx="1"/>
          </p:nvPr>
        </p:nvSpPr>
        <p:spPr/>
        <p:txBody>
          <a:bodyPr>
            <a:normAutofit/>
          </a:bodyPr>
          <a:lstStyle/>
          <a:p>
            <a:pPr algn="just"/>
            <a:r>
              <a:rPr lang="en-IN" dirty="0" smtClean="0">
                <a:latin typeface="Arial" panose="020B0604020202020204" pitchFamily="34" charset="0"/>
                <a:cs typeface="Arial" panose="020B0604020202020204" pitchFamily="34" charset="0"/>
              </a:rPr>
              <a:t>Language Disorders are categorized as either receptive and expressive or both. A person with receptive language disorder has difficulty understanding language and a person with expressive language disorder has difficulty using language.</a:t>
            </a:r>
          </a:p>
          <a:p>
            <a:pPr marL="0" indent="0" algn="just">
              <a:buNone/>
            </a:pPr>
            <a:r>
              <a:rPr lang="en-IN" dirty="0" smtClean="0">
                <a:latin typeface="Arial" panose="020B0604020202020204" pitchFamily="34" charset="0"/>
                <a:cs typeface="Arial" panose="020B0604020202020204" pitchFamily="34" charset="0"/>
              </a:rPr>
              <a:t> </a:t>
            </a:r>
          </a:p>
          <a:p>
            <a:pPr algn="just"/>
            <a:r>
              <a:rPr lang="en-IN" dirty="0" smtClean="0">
                <a:latin typeface="Arial" panose="020B0604020202020204" pitchFamily="34" charset="0"/>
                <a:cs typeface="Arial" panose="020B0604020202020204" pitchFamily="34" charset="0"/>
              </a:rPr>
              <a:t>Language Disorder characterised by inadequate vocabulary, poor concept formation, unable to nonverbal communication with others and difficulty expressing personal needs.  </a:t>
            </a:r>
            <a:endParaRPr lang="en-IN"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11</a:t>
            </a:fld>
            <a:endParaRPr lang="en-IN"/>
          </a:p>
        </p:txBody>
      </p:sp>
    </p:spTree>
    <p:extLst>
      <p:ext uri="{BB962C8B-B14F-4D97-AF65-F5344CB8AC3E}">
        <p14:creationId xmlns:p14="http://schemas.microsoft.com/office/powerpoint/2010/main" val="1462546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Causes of Language Disorder</a:t>
            </a:r>
            <a:endParaRPr lang="en-IN" b="1" dirty="0"/>
          </a:p>
        </p:txBody>
      </p:sp>
      <p:sp>
        <p:nvSpPr>
          <p:cNvPr id="3" name="Content Placeholder 2"/>
          <p:cNvSpPr>
            <a:spLocks noGrp="1"/>
          </p:cNvSpPr>
          <p:nvPr>
            <p:ph idx="1"/>
          </p:nvPr>
        </p:nvSpPr>
        <p:spPr/>
        <p:txBody>
          <a:bodyPr>
            <a:normAutofit lnSpcReduction="10000"/>
          </a:bodyPr>
          <a:lstStyle/>
          <a:p>
            <a:r>
              <a:rPr lang="en-IN" dirty="0" smtClean="0"/>
              <a:t>Brain Injury.</a:t>
            </a:r>
          </a:p>
          <a:p>
            <a:r>
              <a:rPr lang="en-IN" dirty="0" smtClean="0"/>
              <a:t>Genetic Causes.</a:t>
            </a:r>
          </a:p>
          <a:p>
            <a:r>
              <a:rPr lang="en-IN" dirty="0" smtClean="0"/>
              <a:t>Autism.</a:t>
            </a:r>
          </a:p>
          <a:p>
            <a:r>
              <a:rPr lang="en-IN" dirty="0" smtClean="0"/>
              <a:t>Learning Disability.</a:t>
            </a:r>
          </a:p>
          <a:p>
            <a:r>
              <a:rPr lang="en-IN" dirty="0" smtClean="0"/>
              <a:t>Attention Deficit with Hyperactive Disorder (ADHD)</a:t>
            </a:r>
          </a:p>
          <a:p>
            <a:r>
              <a:rPr lang="en-IN" dirty="0" smtClean="0"/>
              <a:t>Ear Infections or Hearing Loss.</a:t>
            </a:r>
          </a:p>
          <a:p>
            <a:r>
              <a:rPr lang="en-IN" dirty="0" smtClean="0"/>
              <a:t>No appropriate role / left alone often.</a:t>
            </a:r>
          </a:p>
          <a:p>
            <a:r>
              <a:rPr lang="en-IN" dirty="0" smtClean="0"/>
              <a:t>Not spoken to frequently / punished for speaking.</a:t>
            </a:r>
          </a:p>
          <a:p>
            <a:r>
              <a:rPr lang="en-IN" dirty="0" smtClean="0"/>
              <a:t>Ignored when trying to communicate.</a:t>
            </a:r>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t>12</a:t>
            </a:fld>
            <a:endParaRPr lang="en-IN"/>
          </a:p>
        </p:txBody>
      </p:sp>
    </p:spTree>
    <p:extLst>
      <p:ext uri="{BB962C8B-B14F-4D97-AF65-F5344CB8AC3E}">
        <p14:creationId xmlns:p14="http://schemas.microsoft.com/office/powerpoint/2010/main" val="2654876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half" idx="2"/>
          </p:nvPr>
        </p:nvSpPr>
        <p:spPr>
          <a:xfrm>
            <a:off x="464024" y="1201003"/>
            <a:ext cx="5418161" cy="5155347"/>
          </a:xfrm>
        </p:spPr>
        <p:txBody>
          <a:bodyPr>
            <a:normAutofit/>
          </a:bodyPr>
          <a:lstStyle/>
          <a:p>
            <a:pPr algn="ctr"/>
            <a:r>
              <a:rPr lang="en-IN" sz="4000" b="1" dirty="0">
                <a:latin typeface="+mj-lt"/>
              </a:rPr>
              <a:t>“why do we </a:t>
            </a:r>
            <a:r>
              <a:rPr lang="en-IN" sz="4000" b="1" dirty="0" smtClean="0">
                <a:latin typeface="+mj-lt"/>
              </a:rPr>
              <a:t>use </a:t>
            </a:r>
            <a:r>
              <a:rPr lang="en-IN" sz="4000" b="1" dirty="0">
                <a:latin typeface="+mj-lt"/>
              </a:rPr>
              <a:t>the separate term speech, Language and Communication when a single word label might be preferable?”</a:t>
            </a:r>
          </a:p>
        </p:txBody>
      </p:sp>
      <p:sp>
        <p:nvSpPr>
          <p:cNvPr id="4" name="Slide Number Placeholder 3"/>
          <p:cNvSpPr>
            <a:spLocks noGrp="1"/>
          </p:cNvSpPr>
          <p:nvPr>
            <p:ph type="sldNum" sz="quarter" idx="12"/>
          </p:nvPr>
        </p:nvSpPr>
        <p:spPr/>
        <p:txBody>
          <a:bodyPr/>
          <a:lstStyle/>
          <a:p>
            <a:fld id="{A2001B80-090E-45EF-9C05-E8CEE2FBC75A}" type="slidenum">
              <a:rPr lang="en-IN" smtClean="0"/>
              <a:t>13</a:t>
            </a:fld>
            <a:endParaRPr lang="en-IN"/>
          </a:p>
        </p:txBody>
      </p:sp>
      <p:pic>
        <p:nvPicPr>
          <p:cNvPr id="1028" name="Picture 4" descr="The Question Is What Happened to the Question Mark? - Proof That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0259" y="1083860"/>
            <a:ext cx="5139519" cy="5139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738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Terminologies:- Speech, Language and Communication</a:t>
            </a:r>
            <a:endParaRPr lang="en-IN" b="1" dirty="0"/>
          </a:p>
        </p:txBody>
      </p:sp>
      <p:sp>
        <p:nvSpPr>
          <p:cNvPr id="3" name="Content Placeholder 2"/>
          <p:cNvSpPr>
            <a:spLocks noGrp="1"/>
          </p:cNvSpPr>
          <p:nvPr>
            <p:ph idx="1"/>
          </p:nvPr>
        </p:nvSpPr>
        <p:spPr>
          <a:xfrm>
            <a:off x="313899" y="1825625"/>
            <a:ext cx="11464119" cy="4738948"/>
          </a:xfrm>
        </p:spPr>
        <p:txBody>
          <a:bodyPr>
            <a:normAutofit/>
          </a:bodyPr>
          <a:lstStyle/>
          <a:p>
            <a:pPr algn="just"/>
            <a:r>
              <a:rPr lang="en-IN" sz="2400" dirty="0" smtClean="0"/>
              <a:t>A first question might be: “why do we used the separate term speech, Language and Communication when a single word label might be preferable?”</a:t>
            </a:r>
          </a:p>
          <a:p>
            <a:pPr marL="0" indent="0" algn="just">
              <a:buNone/>
            </a:pPr>
            <a:r>
              <a:rPr lang="en-IN" sz="2400" dirty="0" smtClean="0"/>
              <a:t> </a:t>
            </a:r>
          </a:p>
          <a:p>
            <a:pPr algn="just"/>
            <a:r>
              <a:rPr lang="en-IN" sz="2400" dirty="0" smtClean="0"/>
              <a:t>The answer is that the three do not always go together, although impairments in one area may well influence development or competencies in another. </a:t>
            </a:r>
          </a:p>
          <a:p>
            <a:pPr marL="0" indent="0" algn="just">
              <a:buNone/>
            </a:pPr>
            <a:endParaRPr lang="en-IN" sz="2400" dirty="0" smtClean="0"/>
          </a:p>
          <a:p>
            <a:pPr algn="just"/>
            <a:r>
              <a:rPr lang="en-IN" sz="2400" dirty="0" smtClean="0"/>
              <a:t>For instance, a child with speech sound disorder (SSD) typically produces a restricted range of speech sounds, rendering spoken output unintelligible. This is likely to affect the ability to communicate, because conversational partners may not always understand the intend meaning. </a:t>
            </a:r>
          </a:p>
        </p:txBody>
      </p:sp>
      <p:sp>
        <p:nvSpPr>
          <p:cNvPr id="4" name="Slide Number Placeholder 3"/>
          <p:cNvSpPr>
            <a:spLocks noGrp="1"/>
          </p:cNvSpPr>
          <p:nvPr>
            <p:ph type="sldNum" sz="quarter" idx="12"/>
          </p:nvPr>
        </p:nvSpPr>
        <p:spPr/>
        <p:txBody>
          <a:bodyPr/>
          <a:lstStyle/>
          <a:p>
            <a:fld id="{A2001B80-090E-45EF-9C05-E8CEE2FBC75A}" type="slidenum">
              <a:rPr lang="en-IN" smtClean="0"/>
              <a:t>14</a:t>
            </a:fld>
            <a:endParaRPr lang="en-IN"/>
          </a:p>
        </p:txBody>
      </p:sp>
    </p:spTree>
    <p:extLst>
      <p:ext uri="{BB962C8B-B14F-4D97-AF65-F5344CB8AC3E}">
        <p14:creationId xmlns:p14="http://schemas.microsoft.com/office/powerpoint/2010/main" val="2674639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a:t>Nevertheless the child may have normal language skills, understanding what others say and using grammatically complex sentences. She may also have a typical drive to communicate, supplementing impaired speech with gestures and reformulating spoken output in order to be understood.  </a:t>
            </a:r>
          </a:p>
          <a:p>
            <a:pPr algn="just"/>
            <a:endParaRPr lang="en-IN" sz="2400" dirty="0"/>
          </a:p>
        </p:txBody>
      </p:sp>
      <p:sp>
        <p:nvSpPr>
          <p:cNvPr id="4" name="Slide Number Placeholder 3"/>
          <p:cNvSpPr>
            <a:spLocks noGrp="1"/>
          </p:cNvSpPr>
          <p:nvPr>
            <p:ph type="sldNum" sz="quarter" idx="12"/>
          </p:nvPr>
        </p:nvSpPr>
        <p:spPr/>
        <p:txBody>
          <a:bodyPr/>
          <a:lstStyle/>
          <a:p>
            <a:fld id="{A2001B80-090E-45EF-9C05-E8CEE2FBC75A}" type="slidenum">
              <a:rPr lang="en-IN" smtClean="0"/>
              <a:t>15</a:t>
            </a:fld>
            <a:endParaRPr lang="en-IN"/>
          </a:p>
        </p:txBody>
      </p:sp>
    </p:spTree>
    <p:extLst>
      <p:ext uri="{BB962C8B-B14F-4D97-AF65-F5344CB8AC3E}">
        <p14:creationId xmlns:p14="http://schemas.microsoft.com/office/powerpoint/2010/main" val="2260510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382137" y="1825625"/>
            <a:ext cx="11532359" cy="4895850"/>
          </a:xfrm>
        </p:spPr>
        <p:txBody>
          <a:bodyPr>
            <a:normAutofit/>
          </a:bodyPr>
          <a:lstStyle/>
          <a:p>
            <a:pPr algn="just"/>
            <a:r>
              <a:rPr lang="en-IN" sz="2400" dirty="0" smtClean="0">
                <a:latin typeface="Calibri" panose="020F0502020204030204" pitchFamily="34" charset="0"/>
                <a:cs typeface="Calibri" panose="020F0502020204030204" pitchFamily="34" charset="0"/>
              </a:rPr>
              <a:t>Another child with Developmental Language Disorder (DLD) may not have difficulties producing speech sounds, but his ability to communicate may be limited by poor understanding what others say to him, limited vocabulary, and reliance on simple and immature sentences. However, he may still use these limited language skills to share his thoughts and experiences with other peoples.</a:t>
            </a:r>
          </a:p>
          <a:p>
            <a:pPr marL="0" indent="0" algn="just">
              <a:buNone/>
            </a:pPr>
            <a:endParaRPr lang="en-IN" sz="2400" dirty="0" smtClean="0">
              <a:latin typeface="Calibri" panose="020F0502020204030204" pitchFamily="34" charset="0"/>
              <a:cs typeface="Calibri" panose="020F0502020204030204" pitchFamily="34" charset="0"/>
            </a:endParaRPr>
          </a:p>
          <a:p>
            <a:pPr algn="just"/>
            <a:r>
              <a:rPr lang="en-IN" sz="2400" dirty="0" smtClean="0">
                <a:latin typeface="Calibri" panose="020F0502020204030204" pitchFamily="34" charset="0"/>
                <a:cs typeface="Calibri" panose="020F0502020204030204" pitchFamily="34" charset="0"/>
              </a:rPr>
              <a:t>Very often speech, language and communication impairments occur in the context of another development disorder with a recognised label, for example ASD or Down Syndrome. In these cases descriptive terms such as Speech, Language and Communication impairment are very helpful in identifying the strength and weakness of a child’s </a:t>
            </a:r>
            <a:r>
              <a:rPr lang="en-IN" sz="2400" dirty="0">
                <a:latin typeface="Calibri" panose="020F0502020204030204" pitchFamily="34" charset="0"/>
                <a:cs typeface="Calibri" panose="020F0502020204030204" pitchFamily="34" charset="0"/>
              </a:rPr>
              <a:t>C</a:t>
            </a:r>
            <a:r>
              <a:rPr lang="en-IN" sz="2400" dirty="0" smtClean="0">
                <a:latin typeface="Calibri" panose="020F0502020204030204" pitchFamily="34" charset="0"/>
                <a:cs typeface="Calibri" panose="020F0502020204030204" pitchFamily="34" charset="0"/>
              </a:rPr>
              <a:t>ommunication Profile.  </a:t>
            </a:r>
            <a:endParaRPr lang="en-IN" sz="2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16</a:t>
            </a:fld>
            <a:endParaRPr lang="en-IN"/>
          </a:p>
        </p:txBody>
      </p:sp>
    </p:spTree>
    <p:extLst>
      <p:ext uri="{BB962C8B-B14F-4D97-AF65-F5344CB8AC3E}">
        <p14:creationId xmlns:p14="http://schemas.microsoft.com/office/powerpoint/2010/main" val="1388934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985" y="2193925"/>
            <a:ext cx="10515600" cy="1325563"/>
          </a:xfrm>
        </p:spPr>
        <p:txBody>
          <a:bodyPr>
            <a:normAutofit/>
          </a:bodyPr>
          <a:lstStyle/>
          <a:p>
            <a:r>
              <a:rPr lang="en-IN" sz="6000" b="1" dirty="0"/>
              <a:t>Delay, Deviancy and Disorder.</a:t>
            </a:r>
            <a:endParaRPr lang="en-IN" sz="6000" dirty="0"/>
          </a:p>
        </p:txBody>
      </p:sp>
      <p:sp>
        <p:nvSpPr>
          <p:cNvPr id="4" name="Slide Number Placeholder 3"/>
          <p:cNvSpPr>
            <a:spLocks noGrp="1"/>
          </p:cNvSpPr>
          <p:nvPr>
            <p:ph type="sldNum" sz="quarter" idx="12"/>
          </p:nvPr>
        </p:nvSpPr>
        <p:spPr/>
        <p:txBody>
          <a:bodyPr/>
          <a:lstStyle/>
          <a:p>
            <a:fld id="{A2001B80-090E-45EF-9C05-E8CEE2FBC75A}" type="slidenum">
              <a:rPr lang="en-IN" smtClean="0"/>
              <a:t>17</a:t>
            </a:fld>
            <a:endParaRPr lang="en-IN"/>
          </a:p>
        </p:txBody>
      </p:sp>
    </p:spTree>
    <p:extLst>
      <p:ext uri="{BB962C8B-B14F-4D97-AF65-F5344CB8AC3E}">
        <p14:creationId xmlns:p14="http://schemas.microsoft.com/office/powerpoint/2010/main" val="2669301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b="1" dirty="0" smtClean="0"/>
              <a:t>Speech and Language Delay:</a:t>
            </a:r>
          </a:p>
          <a:p>
            <a:pPr lvl="1" algn="just"/>
            <a:r>
              <a:rPr lang="en-IN" dirty="0"/>
              <a:t>A speech and language delay is when a child isn’t developing speech and language at an expected rate. It is a common developmental problem that affects as many as 10% of preschool children</a:t>
            </a:r>
            <a:r>
              <a:rPr lang="en-IN" dirty="0" smtClean="0"/>
              <a:t>.</a:t>
            </a:r>
          </a:p>
          <a:p>
            <a:pPr lvl="1" algn="just"/>
            <a:endParaRPr lang="en-IN" dirty="0"/>
          </a:p>
          <a:p>
            <a:pPr algn="just"/>
            <a:r>
              <a:rPr lang="en-IN" b="1" dirty="0" smtClean="0"/>
              <a:t>Deviant Speech and Language:</a:t>
            </a:r>
          </a:p>
          <a:p>
            <a:pPr lvl="1" algn="just"/>
            <a:r>
              <a:rPr lang="en-IN" dirty="0"/>
              <a:t>Deviant </a:t>
            </a:r>
            <a:r>
              <a:rPr lang="en-IN" dirty="0" smtClean="0"/>
              <a:t>behaviour</a:t>
            </a:r>
            <a:r>
              <a:rPr lang="en-IN" dirty="0"/>
              <a:t> is any </a:t>
            </a:r>
            <a:r>
              <a:rPr lang="en-IN" dirty="0" smtClean="0"/>
              <a:t>behaviour</a:t>
            </a:r>
            <a:r>
              <a:rPr lang="en-IN" dirty="0"/>
              <a:t> that is contrary to the dominant norms of society</a:t>
            </a:r>
            <a:r>
              <a:rPr lang="en-IN"/>
              <a:t>. </a:t>
            </a:r>
            <a:endParaRPr lang="en-IN" b="1" dirty="0"/>
          </a:p>
        </p:txBody>
      </p:sp>
      <p:sp>
        <p:nvSpPr>
          <p:cNvPr id="4" name="Slide Number Placeholder 3"/>
          <p:cNvSpPr>
            <a:spLocks noGrp="1"/>
          </p:cNvSpPr>
          <p:nvPr>
            <p:ph type="sldNum" sz="quarter" idx="12"/>
          </p:nvPr>
        </p:nvSpPr>
        <p:spPr/>
        <p:txBody>
          <a:bodyPr/>
          <a:lstStyle/>
          <a:p>
            <a:fld id="{A2001B80-090E-45EF-9C05-E8CEE2FBC75A}" type="slidenum">
              <a:rPr lang="en-IN" smtClean="0"/>
              <a:t>18</a:t>
            </a:fld>
            <a:endParaRPr lang="en-IN"/>
          </a:p>
        </p:txBody>
      </p:sp>
    </p:spTree>
    <p:extLst>
      <p:ext uri="{BB962C8B-B14F-4D97-AF65-F5344CB8AC3E}">
        <p14:creationId xmlns:p14="http://schemas.microsoft.com/office/powerpoint/2010/main" val="1004584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lstStyle/>
          <a:p>
            <a:pPr algn="just"/>
            <a:r>
              <a:rPr lang="en-IN" b="1" dirty="0" smtClean="0"/>
              <a:t>Speech and Language Disorder:</a:t>
            </a:r>
          </a:p>
          <a:p>
            <a:pPr lvl="1" algn="just"/>
            <a:r>
              <a:rPr lang="en-IN" dirty="0"/>
              <a:t>A disorder is a functional abnormality or </a:t>
            </a:r>
            <a:r>
              <a:rPr lang="en-IN" dirty="0" smtClean="0"/>
              <a:t>disturbance.</a:t>
            </a:r>
          </a:p>
          <a:p>
            <a:pPr lvl="1" algn="just"/>
            <a:r>
              <a:rPr lang="en-IN" dirty="0">
                <a:latin typeface="Arial" panose="020B0604020202020204" pitchFamily="34" charset="0"/>
                <a:cs typeface="Arial" panose="020B0604020202020204" pitchFamily="34" charset="0"/>
              </a:rPr>
              <a:t>A </a:t>
            </a:r>
            <a:r>
              <a:rPr lang="en-IN" dirty="0" smtClean="0">
                <a:latin typeface="Arial" panose="020B0604020202020204" pitchFamily="34" charset="0"/>
                <a:cs typeface="Arial" panose="020B0604020202020204" pitchFamily="34" charset="0"/>
              </a:rPr>
              <a:t>Speech and Language Disorder</a:t>
            </a:r>
            <a:r>
              <a:rPr lang="en-IN" dirty="0">
                <a:latin typeface="Arial" panose="020B0604020202020204" pitchFamily="34" charset="0"/>
                <a:cs typeface="Arial" panose="020B0604020202020204" pitchFamily="34" charset="0"/>
              </a:rPr>
              <a:t> is any disorder that affects an individual's ability to comprehend, detect, or apply language and speech to engage in discourse effectively with others.</a:t>
            </a:r>
          </a:p>
          <a:p>
            <a:pPr marL="457200" lvl="1" indent="0" algn="just">
              <a:buNone/>
            </a:pPr>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t>19</a:t>
            </a:fld>
            <a:endParaRPr lang="en-IN"/>
          </a:p>
        </p:txBody>
      </p:sp>
    </p:spTree>
    <p:extLst>
      <p:ext uri="{BB962C8B-B14F-4D97-AF65-F5344CB8AC3E}">
        <p14:creationId xmlns:p14="http://schemas.microsoft.com/office/powerpoint/2010/main" val="688529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01973" y="2180275"/>
            <a:ext cx="10515600" cy="1325563"/>
          </a:xfrm>
        </p:spPr>
        <p:txBody>
          <a:bodyPr>
            <a:normAutofit/>
          </a:bodyPr>
          <a:lstStyle/>
          <a:p>
            <a:pPr algn="ctr"/>
            <a:r>
              <a:rPr lang="en-IN" sz="6600" b="1" dirty="0" smtClean="0"/>
              <a:t>Speech </a:t>
            </a:r>
            <a:r>
              <a:rPr lang="en-IN" sz="6600" b="1" dirty="0"/>
              <a:t>Language Disorder</a:t>
            </a:r>
          </a:p>
        </p:txBody>
      </p:sp>
      <p:sp>
        <p:nvSpPr>
          <p:cNvPr id="4" name="Slide Number Placeholder 3"/>
          <p:cNvSpPr>
            <a:spLocks noGrp="1"/>
          </p:cNvSpPr>
          <p:nvPr>
            <p:ph type="sldNum" sz="quarter" idx="12"/>
          </p:nvPr>
        </p:nvSpPr>
        <p:spPr/>
        <p:txBody>
          <a:bodyPr/>
          <a:lstStyle/>
          <a:p>
            <a:fld id="{A2001B80-090E-45EF-9C05-E8CEE2FBC75A}" type="slidenum">
              <a:rPr lang="en-IN" smtClean="0"/>
              <a:t>2</a:t>
            </a:fld>
            <a:endParaRPr lang="en-IN"/>
          </a:p>
        </p:txBody>
      </p:sp>
    </p:spTree>
    <p:extLst>
      <p:ext uri="{BB962C8B-B14F-4D97-AF65-F5344CB8AC3E}">
        <p14:creationId xmlns:p14="http://schemas.microsoft.com/office/powerpoint/2010/main" val="1881258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Description of Delay, Deviancy and Disorder.</a:t>
            </a:r>
            <a:endParaRPr lang="en-IN" b="1" dirty="0"/>
          </a:p>
        </p:txBody>
      </p:sp>
      <p:sp>
        <p:nvSpPr>
          <p:cNvPr id="3" name="Content Placeholder 2"/>
          <p:cNvSpPr>
            <a:spLocks noGrp="1"/>
          </p:cNvSpPr>
          <p:nvPr>
            <p:ph idx="1"/>
          </p:nvPr>
        </p:nvSpPr>
        <p:spPr/>
        <p:txBody>
          <a:bodyPr>
            <a:normAutofit fontScale="77500" lnSpcReduction="20000"/>
          </a:bodyPr>
          <a:lstStyle/>
          <a:p>
            <a:pPr algn="just"/>
            <a:r>
              <a:rPr lang="en-IN" dirty="0" smtClean="0"/>
              <a:t>Unfortunately, not all children progress easily in acquiring speech and Language Skills. It is a estimated that two to three percent pre-schoolers and about one percent of school age youngsters have Speech and Language Disorders. </a:t>
            </a:r>
          </a:p>
          <a:p>
            <a:pPr algn="just"/>
            <a:endParaRPr lang="en-IN" dirty="0"/>
          </a:p>
          <a:p>
            <a:pPr algn="just"/>
            <a:r>
              <a:rPr lang="en-IN" dirty="0" smtClean="0"/>
              <a:t>Speech and Language Disability is not a Disease but a failure to learn, and there can be many reasons why certain children have trouble learning the hidden rules that govern our language. Children with Speech and Language Disabilities come with a wide range of differences. Some, as in profound Mental </a:t>
            </a:r>
            <a:r>
              <a:rPr lang="en-IN" dirty="0"/>
              <a:t>R</a:t>
            </a:r>
            <a:r>
              <a:rPr lang="en-IN" dirty="0" smtClean="0"/>
              <a:t>etardation, appear to have learned none of the rules of our language, and their vocalizations have little meaningfulness. </a:t>
            </a:r>
          </a:p>
          <a:p>
            <a:pPr algn="just"/>
            <a:endParaRPr lang="en-IN" dirty="0"/>
          </a:p>
          <a:p>
            <a:pPr algn="just"/>
            <a:r>
              <a:rPr lang="en-IN" dirty="0" smtClean="0"/>
              <a:t>The profoundly deaf, however, may have substantial language skills but they are expressed through sign language or the written word. There are nonverbal children who pauses language but who do not use it in speaking. The variety seems endless. But the great majority of children with language impairments just show delay in language development. </a:t>
            </a:r>
          </a:p>
          <a:p>
            <a:pPr algn="just"/>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t>20</a:t>
            </a:fld>
            <a:endParaRPr lang="en-IN"/>
          </a:p>
        </p:txBody>
      </p:sp>
    </p:spTree>
    <p:extLst>
      <p:ext uri="{BB962C8B-B14F-4D97-AF65-F5344CB8AC3E}">
        <p14:creationId xmlns:p14="http://schemas.microsoft.com/office/powerpoint/2010/main" val="777953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77500" lnSpcReduction="20000"/>
          </a:bodyPr>
          <a:lstStyle/>
          <a:p>
            <a:pPr algn="just"/>
            <a:r>
              <a:rPr lang="en-IN" dirty="0"/>
              <a:t>For one reason or another they are a year or more behind those who developed normally. Some seems stuck in the babbling and jargon stages; some have learned to speaking single words or noun and word phrases but seem unable to progress further. </a:t>
            </a:r>
            <a:endParaRPr lang="en-IN" dirty="0" smtClean="0"/>
          </a:p>
          <a:p>
            <a:pPr algn="just"/>
            <a:endParaRPr lang="en-IN" dirty="0"/>
          </a:p>
          <a:p>
            <a:pPr algn="just"/>
            <a:r>
              <a:rPr lang="en-IN" dirty="0" smtClean="0"/>
              <a:t>Still </a:t>
            </a:r>
            <a:r>
              <a:rPr lang="en-IN" dirty="0"/>
              <a:t>others show marked delay in acquiring the phonology the sounds of our language, and cannot be understood. And there are some children who show not merely delayed speech and language but also deviant forms. They seem to have invented not only their own words for </a:t>
            </a:r>
            <a:r>
              <a:rPr lang="en-IN" dirty="0" smtClean="0"/>
              <a:t>thing </a:t>
            </a:r>
            <a:r>
              <a:rPr lang="en-IN" dirty="0"/>
              <a:t>and actions but also their own ways of combining them. </a:t>
            </a:r>
            <a:endParaRPr lang="en-IN" dirty="0" smtClean="0"/>
          </a:p>
          <a:p>
            <a:pPr algn="just"/>
            <a:endParaRPr lang="en-IN" dirty="0"/>
          </a:p>
          <a:p>
            <a:pPr algn="just"/>
            <a:r>
              <a:rPr lang="en-IN" dirty="0" smtClean="0"/>
              <a:t>They </a:t>
            </a:r>
            <a:r>
              <a:rPr lang="en-IN" dirty="0"/>
              <a:t>have invented a language of their own, and if the </a:t>
            </a:r>
            <a:r>
              <a:rPr lang="en-IN" dirty="0" smtClean="0"/>
              <a:t>parents </a:t>
            </a:r>
            <a:r>
              <a:rPr lang="en-IN" dirty="0"/>
              <a:t>learn their language, they will never learn ours. However Curtiss, Katz, and Tallal (1992) have shown in their longitudinal study, most speech and language impaired children show delay rather than deviance.</a:t>
            </a:r>
          </a:p>
        </p:txBody>
      </p:sp>
      <p:sp>
        <p:nvSpPr>
          <p:cNvPr id="4" name="Slide Number Placeholder 3"/>
          <p:cNvSpPr>
            <a:spLocks noGrp="1"/>
          </p:cNvSpPr>
          <p:nvPr>
            <p:ph type="sldNum" sz="quarter" idx="12"/>
          </p:nvPr>
        </p:nvSpPr>
        <p:spPr/>
        <p:txBody>
          <a:bodyPr/>
          <a:lstStyle/>
          <a:p>
            <a:fld id="{A2001B80-090E-45EF-9C05-E8CEE2FBC75A}" type="slidenum">
              <a:rPr lang="en-IN" smtClean="0"/>
              <a:t>21</a:t>
            </a:fld>
            <a:endParaRPr lang="en-IN"/>
          </a:p>
        </p:txBody>
      </p:sp>
    </p:spTree>
    <p:extLst>
      <p:ext uri="{BB962C8B-B14F-4D97-AF65-F5344CB8AC3E}">
        <p14:creationId xmlns:p14="http://schemas.microsoft.com/office/powerpoint/2010/main" val="2429021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620" y="2289465"/>
            <a:ext cx="10515600" cy="1325563"/>
          </a:xfrm>
        </p:spPr>
        <p:txBody>
          <a:bodyPr>
            <a:noAutofit/>
          </a:bodyPr>
          <a:lstStyle/>
          <a:p>
            <a:pPr algn="ctr"/>
            <a:r>
              <a:rPr lang="en-IN" sz="8800" b="1" dirty="0" smtClean="0"/>
              <a:t>Impairment </a:t>
            </a:r>
            <a:br>
              <a:rPr lang="en-IN" sz="8800" b="1" dirty="0" smtClean="0"/>
            </a:br>
            <a:r>
              <a:rPr lang="en-IN" sz="8800" b="1" dirty="0" smtClean="0"/>
              <a:t>Disability </a:t>
            </a:r>
            <a:br>
              <a:rPr lang="en-IN" sz="8800" b="1" dirty="0" smtClean="0"/>
            </a:br>
            <a:r>
              <a:rPr lang="en-IN" sz="8800" b="1" dirty="0" smtClean="0"/>
              <a:t>Handicap</a:t>
            </a:r>
            <a:endParaRPr lang="en-IN" sz="88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t>22</a:t>
            </a:fld>
            <a:endParaRPr lang="en-IN"/>
          </a:p>
        </p:txBody>
      </p:sp>
    </p:spTree>
    <p:extLst>
      <p:ext uri="{BB962C8B-B14F-4D97-AF65-F5344CB8AC3E}">
        <p14:creationId xmlns:p14="http://schemas.microsoft.com/office/powerpoint/2010/main" val="9472251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b="1" dirty="0"/>
              <a:t>WORLD HEALTH ORGANIZATION</a:t>
            </a:r>
            <a:br>
              <a:rPr lang="en-IN" b="1" dirty="0"/>
            </a:br>
            <a:r>
              <a:rPr lang="en-IN" b="1" dirty="0"/>
              <a:t>1980</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27194597"/>
              </p:ext>
            </p:extLst>
          </p:nvPr>
        </p:nvGraphicFramePr>
        <p:xfrm>
          <a:off x="838200" y="1825626"/>
          <a:ext cx="10680512" cy="4699396"/>
        </p:xfrm>
        <a:graphic>
          <a:graphicData uri="http://schemas.openxmlformats.org/drawingml/2006/table">
            <a:tbl>
              <a:tblPr firstRow="1" bandRow="1">
                <a:tableStyleId>{5C22544A-7EE6-4342-B048-85BDC9FD1C3A}</a:tableStyleId>
              </a:tblPr>
              <a:tblGrid>
                <a:gridCol w="2670128"/>
                <a:gridCol w="2670128"/>
                <a:gridCol w="2670128"/>
                <a:gridCol w="2670128"/>
              </a:tblGrid>
              <a:tr h="257242">
                <a:tc>
                  <a:txBody>
                    <a:bodyPr/>
                    <a:lstStyle/>
                    <a:p>
                      <a:pPr algn="ctr"/>
                      <a:endParaRPr lang="en-IN" sz="2800" b="1" dirty="0"/>
                    </a:p>
                  </a:txBody>
                  <a:tcPr/>
                </a:tc>
                <a:tc>
                  <a:txBody>
                    <a:bodyPr/>
                    <a:lstStyle/>
                    <a:p>
                      <a:pPr algn="ctr"/>
                      <a:r>
                        <a:rPr lang="en-IN" sz="2800" b="1" dirty="0" smtClean="0"/>
                        <a:t>Impairment</a:t>
                      </a:r>
                      <a:endParaRPr lang="en-IN" sz="2800" b="1" dirty="0"/>
                    </a:p>
                  </a:txBody>
                  <a:tcPr/>
                </a:tc>
                <a:tc>
                  <a:txBody>
                    <a:bodyPr/>
                    <a:lstStyle/>
                    <a:p>
                      <a:pPr algn="ctr"/>
                      <a:r>
                        <a:rPr lang="en-IN" sz="2800" b="1" dirty="0" smtClean="0"/>
                        <a:t>Disability </a:t>
                      </a:r>
                      <a:endParaRPr lang="en-IN" sz="2800" b="1" dirty="0"/>
                    </a:p>
                  </a:txBody>
                  <a:tcPr/>
                </a:tc>
                <a:tc>
                  <a:txBody>
                    <a:bodyPr/>
                    <a:lstStyle/>
                    <a:p>
                      <a:pPr algn="ctr"/>
                      <a:r>
                        <a:rPr lang="en-IN" sz="2800" b="1" dirty="0" smtClean="0"/>
                        <a:t>Handicap</a:t>
                      </a:r>
                      <a:endParaRPr lang="en-IN" sz="2800" b="1" dirty="0"/>
                    </a:p>
                  </a:txBody>
                  <a:tcPr/>
                </a:tc>
              </a:tr>
              <a:tr h="2555760">
                <a:tc>
                  <a:txBody>
                    <a:bodyPr/>
                    <a:lstStyle/>
                    <a:p>
                      <a:r>
                        <a:rPr lang="en-IN" dirty="0" smtClean="0"/>
                        <a:t>Definition</a:t>
                      </a:r>
                      <a:endParaRPr lang="en-IN" dirty="0"/>
                    </a:p>
                  </a:txBody>
                  <a:tcPr/>
                </a:tc>
                <a:tc>
                  <a:txBody>
                    <a:bodyPr/>
                    <a:lstStyle/>
                    <a:p>
                      <a:r>
                        <a:rPr lang="en-IN" dirty="0" smtClean="0"/>
                        <a:t>Any loss of abnormality</a:t>
                      </a:r>
                      <a:r>
                        <a:rPr lang="en-IN" baseline="0" dirty="0" smtClean="0"/>
                        <a:t> of psychological, physiological or anatomical structural or function.</a:t>
                      </a:r>
                    </a:p>
                    <a:p>
                      <a:endParaRPr lang="en-IN" dirty="0"/>
                    </a:p>
                  </a:txBody>
                  <a:tcPr/>
                </a:tc>
                <a:tc>
                  <a:txBody>
                    <a:bodyPr/>
                    <a:lstStyle/>
                    <a:p>
                      <a:r>
                        <a:rPr lang="en-IN" dirty="0" smtClean="0"/>
                        <a:t>Any Restriction or</a:t>
                      </a:r>
                      <a:r>
                        <a:rPr lang="en-IN" baseline="0" dirty="0" smtClean="0"/>
                        <a:t> lack (resulting from impairment) of ability to perform an activity in the manner or within the range considered normal for human being. </a:t>
                      </a:r>
                      <a:endParaRPr lang="en-IN" dirty="0"/>
                    </a:p>
                  </a:txBody>
                  <a:tcPr/>
                </a:tc>
                <a:tc>
                  <a:txBody>
                    <a:bodyPr/>
                    <a:lstStyle/>
                    <a:p>
                      <a:r>
                        <a:rPr lang="en-IN" dirty="0" smtClean="0"/>
                        <a:t>Any disadvantages for a  given individual (depending on the age,</a:t>
                      </a:r>
                      <a:r>
                        <a:rPr lang="en-IN" baseline="0" dirty="0" smtClean="0"/>
                        <a:t> sex, and social culture factors</a:t>
                      </a:r>
                      <a:r>
                        <a:rPr lang="en-IN" dirty="0" smtClean="0"/>
                        <a:t>) resulting from an impairment or a disability that limits or prevents the</a:t>
                      </a:r>
                      <a:r>
                        <a:rPr lang="en-IN" baseline="0" dirty="0" smtClean="0"/>
                        <a:t> fulfilment of a role that is normal for that individual.</a:t>
                      </a:r>
                      <a:endParaRPr lang="en-IN" dirty="0"/>
                    </a:p>
                  </a:txBody>
                  <a:tcPr/>
                </a:tc>
              </a:tr>
              <a:tr h="810458">
                <a:tc>
                  <a:txBody>
                    <a:bodyPr/>
                    <a:lstStyle/>
                    <a:p>
                      <a:r>
                        <a:rPr lang="en-IN" dirty="0" smtClean="0"/>
                        <a:t>Level</a:t>
                      </a:r>
                      <a:endParaRPr lang="en-IN" dirty="0"/>
                    </a:p>
                  </a:txBody>
                  <a:tcPr/>
                </a:tc>
                <a:tc>
                  <a:txBody>
                    <a:bodyPr/>
                    <a:lstStyle/>
                    <a:p>
                      <a:r>
                        <a:rPr lang="en-IN" dirty="0" smtClean="0"/>
                        <a:t>Organ / Pathology</a:t>
                      </a:r>
                      <a:endParaRPr lang="en-IN" dirty="0"/>
                    </a:p>
                  </a:txBody>
                  <a:tcPr/>
                </a:tc>
                <a:tc>
                  <a:txBody>
                    <a:bodyPr/>
                    <a:lstStyle/>
                    <a:p>
                      <a:r>
                        <a:rPr lang="en-IN" dirty="0" smtClean="0"/>
                        <a:t>Functional</a:t>
                      </a:r>
                      <a:endParaRPr lang="en-IN" dirty="0"/>
                    </a:p>
                  </a:txBody>
                  <a:tcPr/>
                </a:tc>
                <a:tc>
                  <a:txBody>
                    <a:bodyPr/>
                    <a:lstStyle/>
                    <a:p>
                      <a:r>
                        <a:rPr lang="en-IN" dirty="0" smtClean="0"/>
                        <a:t>Social /</a:t>
                      </a:r>
                      <a:r>
                        <a:rPr lang="en-IN" baseline="0" dirty="0" smtClean="0"/>
                        <a:t> Societal</a:t>
                      </a:r>
                      <a:endParaRPr lang="en-IN" dirty="0"/>
                    </a:p>
                  </a:txBody>
                  <a:tcPr/>
                </a:tc>
              </a:tr>
              <a:tr h="810458">
                <a:tc>
                  <a:txBody>
                    <a:bodyPr/>
                    <a:lstStyle/>
                    <a:p>
                      <a:r>
                        <a:rPr lang="en-IN" dirty="0" smtClean="0"/>
                        <a:t>Examples</a:t>
                      </a:r>
                      <a:endParaRPr lang="en-IN" dirty="0"/>
                    </a:p>
                  </a:txBody>
                  <a:tcPr/>
                </a:tc>
                <a:tc>
                  <a:txBody>
                    <a:bodyPr/>
                    <a:lstStyle/>
                    <a:p>
                      <a:r>
                        <a:rPr lang="en-IN" dirty="0" smtClean="0"/>
                        <a:t>Hearing Loss</a:t>
                      </a:r>
                      <a:endParaRPr lang="en-IN" dirty="0"/>
                    </a:p>
                  </a:txBody>
                  <a:tcPr/>
                </a:tc>
                <a:tc>
                  <a:txBody>
                    <a:bodyPr/>
                    <a:lstStyle/>
                    <a:p>
                      <a:r>
                        <a:rPr lang="en-IN" dirty="0" smtClean="0"/>
                        <a:t>Inability to Hear, difficulty in hearing.</a:t>
                      </a:r>
                      <a:endParaRPr lang="en-IN" dirty="0"/>
                    </a:p>
                  </a:txBody>
                  <a:tcPr/>
                </a:tc>
                <a:tc>
                  <a:txBody>
                    <a:bodyPr/>
                    <a:lstStyle/>
                    <a:p>
                      <a:r>
                        <a:rPr lang="en-IN" dirty="0" smtClean="0"/>
                        <a:t>?????????????????????????????????????</a:t>
                      </a:r>
                      <a:endParaRPr lang="en-IN" dirty="0"/>
                    </a:p>
                  </a:txBody>
                  <a:tcPr/>
                </a:tc>
              </a:tr>
            </a:tbl>
          </a:graphicData>
        </a:graphic>
      </p:graphicFrame>
      <p:sp>
        <p:nvSpPr>
          <p:cNvPr id="4" name="Slide Number Placeholder 3"/>
          <p:cNvSpPr>
            <a:spLocks noGrp="1"/>
          </p:cNvSpPr>
          <p:nvPr>
            <p:ph type="sldNum" sz="quarter" idx="12"/>
          </p:nvPr>
        </p:nvSpPr>
        <p:spPr/>
        <p:txBody>
          <a:bodyPr/>
          <a:lstStyle/>
          <a:p>
            <a:fld id="{A2001B80-090E-45EF-9C05-E8CEE2FBC75A}" type="slidenum">
              <a:rPr lang="en-IN" smtClean="0"/>
              <a:t>23</a:t>
            </a:fld>
            <a:endParaRPr lang="en-IN"/>
          </a:p>
        </p:txBody>
      </p:sp>
    </p:spTree>
    <p:extLst>
      <p:ext uri="{BB962C8B-B14F-4D97-AF65-F5344CB8AC3E}">
        <p14:creationId xmlns:p14="http://schemas.microsoft.com/office/powerpoint/2010/main" val="5630636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10515600" cy="767639"/>
          </a:xfrm>
        </p:spPr>
        <p:txBody>
          <a:bodyPr/>
          <a:lstStyle/>
          <a:p>
            <a:r>
              <a:rPr lang="en-IN" dirty="0" smtClean="0"/>
              <a:t>Cont.…..</a:t>
            </a:r>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t>24</a:t>
            </a:fld>
            <a:endParaRPr lang="en-IN"/>
          </a:p>
        </p:txBody>
      </p:sp>
      <p:sp>
        <p:nvSpPr>
          <p:cNvPr id="6" name="Content Placeholder 5"/>
          <p:cNvSpPr>
            <a:spLocks noGrp="1"/>
          </p:cNvSpPr>
          <p:nvPr>
            <p:ph idx="1"/>
          </p:nvPr>
        </p:nvSpPr>
        <p:spPr/>
        <p:txBody>
          <a:bodyPr/>
          <a:lstStyle/>
          <a:p>
            <a:endParaRPr lang="en-IN" b="1" dirty="0"/>
          </a:p>
          <a:p>
            <a:endParaRPr lang="en-IN" dirty="0"/>
          </a:p>
        </p:txBody>
      </p:sp>
      <p:graphicFrame>
        <p:nvGraphicFramePr>
          <p:cNvPr id="8" name="Table 7"/>
          <p:cNvGraphicFramePr>
            <a:graphicFrameLocks noGrp="1"/>
          </p:cNvGraphicFramePr>
          <p:nvPr>
            <p:extLst>
              <p:ext uri="{D42A27DB-BD31-4B8C-83A1-F6EECF244321}">
                <p14:modId xmlns:p14="http://schemas.microsoft.com/office/powerpoint/2010/main" val="2305416056"/>
              </p:ext>
            </p:extLst>
          </p:nvPr>
        </p:nvGraphicFramePr>
        <p:xfrm>
          <a:off x="133350" y="839292"/>
          <a:ext cx="11887200" cy="5821680"/>
        </p:xfrm>
        <a:graphic>
          <a:graphicData uri="http://schemas.openxmlformats.org/drawingml/2006/table">
            <a:tbl>
              <a:tblPr firstRow="1" bandRow="1">
                <a:tableStyleId>{5C22544A-7EE6-4342-B048-85BDC9FD1C3A}</a:tableStyleId>
              </a:tblPr>
              <a:tblGrid>
                <a:gridCol w="2165170"/>
                <a:gridCol w="2806880"/>
                <a:gridCol w="3433899"/>
                <a:gridCol w="3481251"/>
              </a:tblGrid>
              <a:tr h="370840">
                <a:tc>
                  <a:txBody>
                    <a:bodyPr/>
                    <a:lstStyle/>
                    <a:p>
                      <a:pPr algn="ctr"/>
                      <a:endParaRPr lang="en-IN" sz="2800" b="1" dirty="0"/>
                    </a:p>
                  </a:txBody>
                  <a:tcPr/>
                </a:tc>
                <a:tc>
                  <a:txBody>
                    <a:bodyPr/>
                    <a:lstStyle/>
                    <a:p>
                      <a:pPr algn="ctr"/>
                      <a:r>
                        <a:rPr lang="en-IN" sz="2800" b="1" dirty="0" smtClean="0"/>
                        <a:t>Impairment</a:t>
                      </a:r>
                      <a:endParaRPr lang="en-IN" sz="2800" b="1" dirty="0"/>
                    </a:p>
                  </a:txBody>
                  <a:tcPr/>
                </a:tc>
                <a:tc>
                  <a:txBody>
                    <a:bodyPr/>
                    <a:lstStyle/>
                    <a:p>
                      <a:pPr algn="ctr"/>
                      <a:r>
                        <a:rPr lang="en-IN" sz="2800" b="1" dirty="0" smtClean="0"/>
                        <a:t>Disability </a:t>
                      </a:r>
                      <a:endParaRPr lang="en-IN" sz="2800" b="1" dirty="0"/>
                    </a:p>
                  </a:txBody>
                  <a:tcPr/>
                </a:tc>
                <a:tc>
                  <a:txBody>
                    <a:bodyPr/>
                    <a:lstStyle/>
                    <a:p>
                      <a:pPr algn="ctr"/>
                      <a:r>
                        <a:rPr lang="en-IN" sz="2800" b="1" dirty="0" smtClean="0"/>
                        <a:t>Handicap</a:t>
                      </a:r>
                      <a:endParaRPr lang="en-IN" sz="2800" b="1" dirty="0"/>
                    </a:p>
                  </a:txBody>
                  <a:tcPr/>
                </a:tc>
              </a:tr>
              <a:tr h="370840">
                <a:tc>
                  <a:txBody>
                    <a:bodyPr/>
                    <a:lstStyle/>
                    <a:p>
                      <a:endParaRPr lang="en-IN" b="1" dirty="0" smtClean="0"/>
                    </a:p>
                    <a:p>
                      <a:endParaRPr lang="en-IN" b="1" dirty="0" smtClean="0"/>
                    </a:p>
                    <a:p>
                      <a:endParaRPr lang="en-IN" b="1" dirty="0" smtClean="0"/>
                    </a:p>
                    <a:p>
                      <a:endParaRPr lang="en-IN" b="1" dirty="0" smtClean="0"/>
                    </a:p>
                    <a:p>
                      <a:endParaRPr lang="en-IN" b="1" dirty="0" smtClean="0"/>
                    </a:p>
                    <a:p>
                      <a:endParaRPr lang="en-IN" sz="2400" b="1" dirty="0" smtClean="0"/>
                    </a:p>
                    <a:p>
                      <a:endParaRPr lang="en-IN" sz="2400" b="1" dirty="0" smtClean="0"/>
                    </a:p>
                    <a:p>
                      <a:r>
                        <a:rPr lang="en-IN" sz="2400" b="1" dirty="0" smtClean="0"/>
                        <a:t>Characteristics</a:t>
                      </a:r>
                      <a:endParaRPr lang="en-IN" b="1" dirty="0"/>
                    </a:p>
                  </a:txBody>
                  <a:tcPr/>
                </a:tc>
                <a:tc>
                  <a:txBody>
                    <a:bodyPr/>
                    <a:lstStyle/>
                    <a:p>
                      <a:pPr algn="just"/>
                      <a:r>
                        <a:rPr lang="en-IN" sz="1800" b="0" i="0" u="none" strike="noStrike" kern="1200" baseline="0" dirty="0" smtClean="0">
                          <a:solidFill>
                            <a:schemeClr val="dk1"/>
                          </a:solidFill>
                          <a:latin typeface="+mn-lt"/>
                          <a:ea typeface="+mn-ea"/>
                          <a:cs typeface="+mn-cs"/>
                        </a:rPr>
                        <a:t>Impairment is characterized by losses or abnormalities</a:t>
                      </a:r>
                    </a:p>
                    <a:p>
                      <a:pPr algn="just"/>
                      <a:r>
                        <a:rPr lang="en-IN" sz="1800" b="0" i="0" u="none" strike="noStrike" kern="1200" baseline="0" dirty="0" smtClean="0">
                          <a:solidFill>
                            <a:schemeClr val="dk1"/>
                          </a:solidFill>
                          <a:latin typeface="+mn-lt"/>
                          <a:ea typeface="+mn-ea"/>
                          <a:cs typeface="+mn-cs"/>
                        </a:rPr>
                        <a:t>that may be temporary or permanent, and that include</a:t>
                      </a:r>
                    </a:p>
                    <a:p>
                      <a:pPr algn="just"/>
                      <a:r>
                        <a:rPr lang="en-IN" sz="1800" b="0" i="0" u="none" strike="noStrike" kern="1200" baseline="0" dirty="0" smtClean="0">
                          <a:solidFill>
                            <a:schemeClr val="dk1"/>
                          </a:solidFill>
                          <a:latin typeface="+mn-lt"/>
                          <a:ea typeface="+mn-ea"/>
                          <a:cs typeface="+mn-cs"/>
                        </a:rPr>
                        <a:t>the existence or occurrence of an anomaly, defect, or</a:t>
                      </a:r>
                    </a:p>
                    <a:p>
                      <a:pPr algn="just"/>
                      <a:r>
                        <a:rPr lang="en-IN" sz="1800" b="0" i="0" u="none" strike="noStrike" kern="1200" baseline="0" dirty="0" smtClean="0">
                          <a:solidFill>
                            <a:schemeClr val="dk1"/>
                          </a:solidFill>
                          <a:latin typeface="+mn-lt"/>
                          <a:ea typeface="+mn-ea"/>
                          <a:cs typeface="+mn-cs"/>
                        </a:rPr>
                        <a:t>loss in a limb, organ, tissue, or other structure of the</a:t>
                      </a:r>
                    </a:p>
                    <a:p>
                      <a:pPr algn="just"/>
                      <a:r>
                        <a:rPr lang="en-IN" sz="1800" b="0" i="0" u="none" strike="noStrike" kern="1200" baseline="0" dirty="0" smtClean="0">
                          <a:solidFill>
                            <a:schemeClr val="dk1"/>
                          </a:solidFill>
                          <a:latin typeface="+mn-lt"/>
                          <a:ea typeface="+mn-ea"/>
                          <a:cs typeface="+mn-cs"/>
                        </a:rPr>
                        <a:t>body, including the systems of mental function. Im-pairment. represents exteriorization of a pathological</a:t>
                      </a:r>
                    </a:p>
                    <a:p>
                      <a:pPr algn="just"/>
                      <a:r>
                        <a:rPr lang="en-IN" sz="1800" b="0" i="0" u="none" strike="noStrike" kern="1200" baseline="0" dirty="0" smtClean="0">
                          <a:solidFill>
                            <a:schemeClr val="dk1"/>
                          </a:solidFill>
                          <a:latin typeface="+mn-lt"/>
                          <a:ea typeface="+mn-ea"/>
                          <a:cs typeface="+mn-cs"/>
                        </a:rPr>
                        <a:t>state, and in principle it reflects disturbances at the</a:t>
                      </a:r>
                    </a:p>
                    <a:p>
                      <a:pPr algn="just"/>
                      <a:r>
                        <a:rPr lang="en-IN" sz="1800" b="0" i="0" u="none" strike="noStrike" kern="1200" baseline="0" dirty="0" smtClean="0">
                          <a:solidFill>
                            <a:schemeClr val="dk1"/>
                          </a:solidFill>
                          <a:latin typeface="+mn-lt"/>
                          <a:ea typeface="+mn-ea"/>
                          <a:cs typeface="+mn-cs"/>
                        </a:rPr>
                        <a:t>level of the organ.</a:t>
                      </a:r>
                      <a:endParaRPr lang="en-IN" dirty="0"/>
                    </a:p>
                  </a:txBody>
                  <a:tcPr/>
                </a:tc>
                <a:tc>
                  <a:txBody>
                    <a:bodyPr/>
                    <a:lstStyle/>
                    <a:p>
                      <a:pPr algn="just"/>
                      <a:r>
                        <a:rPr lang="en-IN" sz="1800" b="0" i="0" u="none" strike="noStrike" kern="1200" baseline="0" dirty="0" smtClean="0">
                          <a:solidFill>
                            <a:schemeClr val="dk1"/>
                          </a:solidFill>
                          <a:latin typeface="+mn-lt"/>
                          <a:ea typeface="+mn-ea"/>
                          <a:cs typeface="+mn-cs"/>
                        </a:rPr>
                        <a:t>Disability is characterized by excesses or deficiencies</a:t>
                      </a:r>
                    </a:p>
                    <a:p>
                      <a:pPr algn="just"/>
                      <a:r>
                        <a:rPr lang="en-IN" sz="1800" b="0" i="0" u="none" strike="noStrike" kern="1200" baseline="0" dirty="0" smtClean="0">
                          <a:solidFill>
                            <a:schemeClr val="dk1"/>
                          </a:solidFill>
                          <a:latin typeface="+mn-lt"/>
                          <a:ea typeface="+mn-ea"/>
                          <a:cs typeface="+mn-cs"/>
                        </a:rPr>
                        <a:t>of customarily expected activity performance and</a:t>
                      </a:r>
                    </a:p>
                    <a:p>
                      <a:pPr algn="just"/>
                      <a:r>
                        <a:rPr lang="en-IN" sz="1800" b="0" i="0" u="none" strike="noStrike" kern="1200" baseline="0" dirty="0" smtClean="0">
                          <a:solidFill>
                            <a:schemeClr val="dk1"/>
                          </a:solidFill>
                          <a:latin typeface="+mn-lt"/>
                          <a:ea typeface="+mn-ea"/>
                          <a:cs typeface="+mn-cs"/>
                        </a:rPr>
                        <a:t>behaviour, and these may be temporary or permanent,</a:t>
                      </a:r>
                    </a:p>
                    <a:p>
                      <a:pPr algn="just"/>
                      <a:r>
                        <a:rPr lang="en-IN" sz="1800" b="0" i="0" u="none" strike="noStrike" kern="1200" baseline="0" dirty="0" smtClean="0">
                          <a:solidFill>
                            <a:schemeClr val="dk1"/>
                          </a:solidFill>
                          <a:latin typeface="+mn-lt"/>
                          <a:ea typeface="+mn-ea"/>
                          <a:cs typeface="+mn-cs"/>
                        </a:rPr>
                        <a:t>reversible or irreversible, and progressive or regressive.</a:t>
                      </a:r>
                    </a:p>
                    <a:p>
                      <a:pPr algn="just"/>
                      <a:r>
                        <a:rPr lang="en-IN" sz="1800" b="0" i="0" u="none" strike="noStrike" kern="1200" baseline="0" dirty="0" smtClean="0">
                          <a:solidFill>
                            <a:schemeClr val="dk1"/>
                          </a:solidFill>
                          <a:latin typeface="+mn-lt"/>
                          <a:ea typeface="+mn-ea"/>
                          <a:cs typeface="+mn-cs"/>
                        </a:rPr>
                        <a:t>Disabilities may arise as a direct consequence of impairment</a:t>
                      </a:r>
                    </a:p>
                    <a:p>
                      <a:pPr algn="just"/>
                      <a:r>
                        <a:rPr lang="en-IN" sz="1800" b="0" i="0" u="none" strike="noStrike" kern="1200" baseline="0" dirty="0" smtClean="0">
                          <a:solidFill>
                            <a:schemeClr val="dk1"/>
                          </a:solidFill>
                          <a:latin typeface="+mn-lt"/>
                          <a:ea typeface="+mn-ea"/>
                          <a:cs typeface="+mn-cs"/>
                        </a:rPr>
                        <a:t>or as a response by the individual, particularly</a:t>
                      </a:r>
                    </a:p>
                    <a:p>
                      <a:pPr algn="just"/>
                      <a:r>
                        <a:rPr lang="en-IN" sz="1800" b="0" i="0" u="none" strike="noStrike" kern="1200" baseline="0" dirty="0" smtClean="0">
                          <a:solidFill>
                            <a:schemeClr val="dk1"/>
                          </a:solidFill>
                          <a:latin typeface="+mn-lt"/>
                          <a:ea typeface="+mn-ea"/>
                          <a:cs typeface="+mn-cs"/>
                        </a:rPr>
                        <a:t>psychologically, to a physical, sensory, or other impairment. Disability represents objectification of an</a:t>
                      </a:r>
                    </a:p>
                    <a:p>
                      <a:pPr algn="just"/>
                      <a:r>
                        <a:rPr lang="en-IN" sz="1800" b="0" i="0" u="none" strike="noStrike" kern="1200" baseline="0" dirty="0" smtClean="0">
                          <a:solidFill>
                            <a:schemeClr val="dk1"/>
                          </a:solidFill>
                          <a:latin typeface="+mn-lt"/>
                          <a:ea typeface="+mn-ea"/>
                          <a:cs typeface="+mn-cs"/>
                        </a:rPr>
                        <a:t>impairment, and as such it reflects disturbances at the</a:t>
                      </a:r>
                    </a:p>
                    <a:p>
                      <a:pPr algn="just"/>
                      <a:r>
                        <a:rPr lang="en-IN" sz="1800" b="0" i="0" u="none" strike="noStrike" kern="1200" baseline="0" dirty="0" smtClean="0">
                          <a:solidFill>
                            <a:schemeClr val="dk1"/>
                          </a:solidFill>
                          <a:latin typeface="+mn-lt"/>
                          <a:ea typeface="+mn-ea"/>
                          <a:cs typeface="+mn-cs"/>
                        </a:rPr>
                        <a:t>level of the person.</a:t>
                      </a:r>
                      <a:endParaRPr lang="en-IN" dirty="0"/>
                    </a:p>
                  </a:txBody>
                  <a:tcPr/>
                </a:tc>
                <a:tc>
                  <a:txBody>
                    <a:bodyPr/>
                    <a:lstStyle/>
                    <a:p>
                      <a:pPr algn="just"/>
                      <a:r>
                        <a:rPr lang="en-IN" sz="1800" b="0" i="0" u="none" strike="noStrike" kern="1200" baseline="0" dirty="0" smtClean="0">
                          <a:solidFill>
                            <a:schemeClr val="dk1"/>
                          </a:solidFill>
                          <a:latin typeface="+mn-lt"/>
                          <a:ea typeface="+mn-ea"/>
                          <a:cs typeface="+mn-cs"/>
                        </a:rPr>
                        <a:t>Handicap is concerned with the value attached to an individual's</a:t>
                      </a:r>
                    </a:p>
                    <a:p>
                      <a:pPr algn="just"/>
                      <a:r>
                        <a:rPr lang="en-IN" sz="1800" b="0" i="0" u="none" strike="noStrike" kern="1200" baseline="0" dirty="0" smtClean="0">
                          <a:solidFill>
                            <a:schemeClr val="dk1"/>
                          </a:solidFill>
                          <a:latin typeface="+mn-lt"/>
                          <a:ea typeface="+mn-ea"/>
                          <a:cs typeface="+mn-cs"/>
                        </a:rPr>
                        <a:t>situation or experience when it departs from the</a:t>
                      </a:r>
                    </a:p>
                    <a:p>
                      <a:pPr algn="just"/>
                      <a:r>
                        <a:rPr lang="en-IN" sz="1800" b="0" i="0" u="none" strike="noStrike" kern="1200" baseline="0" dirty="0" smtClean="0">
                          <a:solidFill>
                            <a:schemeClr val="dk1"/>
                          </a:solidFill>
                          <a:latin typeface="+mn-lt"/>
                          <a:ea typeface="+mn-ea"/>
                          <a:cs typeface="+mn-cs"/>
                        </a:rPr>
                        <a:t>norm. It is characterized by a discordance between the</a:t>
                      </a:r>
                    </a:p>
                    <a:p>
                      <a:pPr algn="just"/>
                      <a:r>
                        <a:rPr lang="en-IN" sz="1800" b="0" i="0" u="none" strike="noStrike" kern="1200" baseline="0" dirty="0" smtClean="0">
                          <a:solidFill>
                            <a:schemeClr val="dk1"/>
                          </a:solidFill>
                          <a:latin typeface="+mn-lt"/>
                          <a:ea typeface="+mn-ea"/>
                          <a:cs typeface="+mn-cs"/>
                        </a:rPr>
                        <a:t>individual's performance or status and the expectations of</a:t>
                      </a:r>
                    </a:p>
                    <a:p>
                      <a:pPr algn="just"/>
                      <a:r>
                        <a:rPr lang="en-IN" sz="1800" b="0" i="0" u="none" strike="noStrike" kern="1200" baseline="0" dirty="0" smtClean="0">
                          <a:solidFill>
                            <a:schemeClr val="dk1"/>
                          </a:solidFill>
                          <a:latin typeface="+mn-lt"/>
                          <a:ea typeface="+mn-ea"/>
                          <a:cs typeface="+mn-cs"/>
                        </a:rPr>
                        <a:t>the individual himself or of the particular group of which</a:t>
                      </a:r>
                    </a:p>
                    <a:p>
                      <a:pPr algn="just"/>
                      <a:r>
                        <a:rPr lang="en-IN" sz="1800" b="0" i="0" u="none" strike="noStrike" kern="1200" baseline="0" dirty="0" smtClean="0">
                          <a:solidFill>
                            <a:schemeClr val="dk1"/>
                          </a:solidFill>
                          <a:latin typeface="+mn-lt"/>
                          <a:ea typeface="+mn-ea"/>
                          <a:cs typeface="+mn-cs"/>
                        </a:rPr>
                        <a:t>he is a member. Handicap thus represents socialization of</a:t>
                      </a:r>
                    </a:p>
                    <a:p>
                      <a:pPr algn="just"/>
                      <a:r>
                        <a:rPr lang="en-IN" sz="1800" b="0" i="0" u="none" strike="noStrike" kern="1200" baseline="0" dirty="0" smtClean="0">
                          <a:solidFill>
                            <a:schemeClr val="dk1"/>
                          </a:solidFill>
                          <a:latin typeface="+mn-lt"/>
                          <a:ea typeface="+mn-ea"/>
                          <a:cs typeface="+mn-cs"/>
                        </a:rPr>
                        <a:t>an impairment or disability, and as such it reflects the</a:t>
                      </a:r>
                    </a:p>
                    <a:p>
                      <a:pPr algn="just"/>
                      <a:r>
                        <a:rPr lang="en-IN" sz="1800" b="0" i="0" u="none" strike="noStrike" kern="1200" baseline="0" dirty="0" smtClean="0">
                          <a:solidFill>
                            <a:schemeClr val="dk1"/>
                          </a:solidFill>
                          <a:latin typeface="+mn-lt"/>
                          <a:ea typeface="+mn-ea"/>
                          <a:cs typeface="+mn-cs"/>
                        </a:rPr>
                        <a:t>consequences for the individual- cultural&gt; social, economic,</a:t>
                      </a:r>
                    </a:p>
                    <a:p>
                      <a:pPr algn="just"/>
                      <a:r>
                        <a:rPr lang="en-IN" sz="1800" b="0" i="0" u="none" strike="noStrike" kern="1200" baseline="0" dirty="0" smtClean="0">
                          <a:solidFill>
                            <a:schemeClr val="dk1"/>
                          </a:solidFill>
                          <a:latin typeface="+mn-lt"/>
                          <a:ea typeface="+mn-ea"/>
                          <a:cs typeface="+mn-cs"/>
                        </a:rPr>
                        <a:t>and environmental - that stem from the presence</a:t>
                      </a:r>
                    </a:p>
                    <a:p>
                      <a:pPr algn="just"/>
                      <a:r>
                        <a:rPr lang="en-IN" sz="1800" b="0" i="0" u="none" strike="noStrike" kern="1200" baseline="0" dirty="0" smtClean="0">
                          <a:solidFill>
                            <a:schemeClr val="dk1"/>
                          </a:solidFill>
                          <a:latin typeface="+mn-lt"/>
                          <a:ea typeface="+mn-ea"/>
                          <a:cs typeface="+mn-cs"/>
                        </a:rPr>
                        <a:t>of impairment and disability.</a:t>
                      </a:r>
                      <a:endParaRPr lang="en-IN" dirty="0"/>
                    </a:p>
                  </a:txBody>
                  <a:tcPr/>
                </a:tc>
              </a:tr>
            </a:tbl>
          </a:graphicData>
        </a:graphic>
      </p:graphicFrame>
    </p:spTree>
    <p:extLst>
      <p:ext uri="{BB962C8B-B14F-4D97-AF65-F5344CB8AC3E}">
        <p14:creationId xmlns:p14="http://schemas.microsoft.com/office/powerpoint/2010/main" val="2355644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018" y="1501254"/>
            <a:ext cx="6946710" cy="2715903"/>
          </a:xfrm>
        </p:spPr>
        <p:txBody>
          <a:bodyPr>
            <a:normAutofit/>
          </a:bodyPr>
          <a:lstStyle/>
          <a:p>
            <a:pPr algn="ctr"/>
            <a:r>
              <a:rPr lang="en-IN" sz="9600" dirty="0" smtClean="0"/>
              <a:t>ThanQ</a:t>
            </a:r>
            <a:endParaRPr lang="en-IN" sz="9600" dirty="0"/>
          </a:p>
        </p:txBody>
      </p:sp>
      <p:sp>
        <p:nvSpPr>
          <p:cNvPr id="4" name="Slide Number Placeholder 3"/>
          <p:cNvSpPr>
            <a:spLocks noGrp="1"/>
          </p:cNvSpPr>
          <p:nvPr>
            <p:ph type="sldNum" sz="quarter" idx="12"/>
          </p:nvPr>
        </p:nvSpPr>
        <p:spPr/>
        <p:txBody>
          <a:bodyPr/>
          <a:lstStyle/>
          <a:p>
            <a:fld id="{A2001B80-090E-45EF-9C05-E8CEE2FBC75A}" type="slidenum">
              <a:rPr lang="en-IN" smtClean="0"/>
              <a:t>25</a:t>
            </a:fld>
            <a:endParaRPr lang="en-IN"/>
          </a:p>
        </p:txBody>
      </p:sp>
    </p:spTree>
    <p:extLst>
      <p:ext uri="{BB962C8B-B14F-4D97-AF65-F5344CB8AC3E}">
        <p14:creationId xmlns:p14="http://schemas.microsoft.com/office/powerpoint/2010/main" val="2568089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Introduction to Speech Language Disorder</a:t>
            </a:r>
            <a:endParaRPr lang="en-IN" dirty="0"/>
          </a:p>
        </p:txBody>
      </p:sp>
      <p:sp>
        <p:nvSpPr>
          <p:cNvPr id="3" name="Content Placeholder 2"/>
          <p:cNvSpPr>
            <a:spLocks noGrp="1"/>
          </p:cNvSpPr>
          <p:nvPr>
            <p:ph idx="1"/>
          </p:nvPr>
        </p:nvSpPr>
        <p:spPr/>
        <p:txBody>
          <a:bodyPr>
            <a:noAutofit/>
          </a:bodyPr>
          <a:lstStyle/>
          <a:p>
            <a:pPr algn="just"/>
            <a:endParaRPr lang="en-IN" sz="2000" dirty="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Speech or language </a:t>
            </a:r>
            <a:r>
              <a:rPr lang="en-IN" sz="2000" dirty="0" smtClean="0">
                <a:latin typeface="Arial" panose="020B0604020202020204" pitchFamily="34" charset="0"/>
                <a:cs typeface="Arial" panose="020B0604020202020204" pitchFamily="34" charset="0"/>
              </a:rPr>
              <a:t>Impairment </a:t>
            </a:r>
            <a:r>
              <a:rPr lang="en-IN" sz="2000" dirty="0">
                <a:latin typeface="Arial" panose="020B0604020202020204" pitchFamily="34" charset="0"/>
                <a:cs typeface="Arial" panose="020B0604020202020204" pitchFamily="34" charset="0"/>
              </a:rPr>
              <a:t>refers to a communication disorder, such as stuttering, impaired articulation, language or voice impairment that adversely affects a child’s educational performance. It refers to impairments in the areas of speech sound production, fluency, voice or language.  </a:t>
            </a:r>
          </a:p>
          <a:p>
            <a:pPr algn="just"/>
            <a:endParaRPr lang="gu-IN" sz="2000" dirty="0" smtClean="0">
              <a:latin typeface="Arial" panose="020B0604020202020204" pitchFamily="34" charset="0"/>
              <a:cs typeface="Arial" panose="020B0604020202020204" pitchFamily="34" charset="0"/>
            </a:endParaRPr>
          </a:p>
          <a:p>
            <a:pPr algn="just"/>
            <a:r>
              <a:rPr lang="en-IN" sz="2000" dirty="0" smtClean="0">
                <a:latin typeface="Arial" panose="020B0604020202020204" pitchFamily="34" charset="0"/>
                <a:cs typeface="Arial" panose="020B0604020202020204" pitchFamily="34" charset="0"/>
              </a:rPr>
              <a:t>A</a:t>
            </a:r>
            <a:r>
              <a:rPr lang="en-IN" sz="2000" dirty="0">
                <a:latin typeface="Arial" panose="020B0604020202020204" pitchFamily="34" charset="0"/>
                <a:cs typeface="Arial" panose="020B0604020202020204" pitchFamily="34" charset="0"/>
              </a:rPr>
              <a:t> </a:t>
            </a:r>
            <a:r>
              <a:rPr lang="en-IN" sz="2000" b="1" dirty="0">
                <a:latin typeface="Arial" panose="020B0604020202020204" pitchFamily="34" charset="0"/>
                <a:cs typeface="Arial" panose="020B0604020202020204" pitchFamily="34" charset="0"/>
              </a:rPr>
              <a:t>communication disorder</a:t>
            </a:r>
            <a:r>
              <a:rPr lang="en-IN" sz="2000" dirty="0">
                <a:latin typeface="Arial" panose="020B0604020202020204" pitchFamily="34" charset="0"/>
                <a:cs typeface="Arial" panose="020B0604020202020204" pitchFamily="34" charset="0"/>
              </a:rPr>
              <a:t> is any </a:t>
            </a:r>
            <a:r>
              <a:rPr lang="en-IN" sz="2000" b="1" dirty="0">
                <a:latin typeface="Arial" panose="020B0604020202020204" pitchFamily="34" charset="0"/>
                <a:cs typeface="Arial" panose="020B0604020202020204" pitchFamily="34" charset="0"/>
              </a:rPr>
              <a:t>disorder</a:t>
            </a:r>
            <a:r>
              <a:rPr lang="en-IN" sz="2000" dirty="0">
                <a:latin typeface="Arial" panose="020B0604020202020204" pitchFamily="34" charset="0"/>
                <a:cs typeface="Arial" panose="020B0604020202020204" pitchFamily="34" charset="0"/>
              </a:rPr>
              <a:t> that affects an individual's ability to comprehend, detect, or apply </a:t>
            </a:r>
            <a:r>
              <a:rPr lang="en-IN" sz="1800" dirty="0" smtClean="0">
                <a:latin typeface="Arial" panose="020B0604020202020204" pitchFamily="34" charset="0"/>
                <a:cs typeface="Arial" panose="020B0604020202020204" pitchFamily="34" charset="0"/>
              </a:rPr>
              <a:t>language</a:t>
            </a:r>
            <a:r>
              <a:rPr lang="en-IN" sz="2000" dirty="0" smtClean="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and speech to engage in discourse effectively with others</a:t>
            </a:r>
            <a:r>
              <a:rPr lang="en-IN" sz="2000" dirty="0" smtClean="0">
                <a:latin typeface="Arial" panose="020B0604020202020204" pitchFamily="34" charset="0"/>
                <a:cs typeface="Arial" panose="020B0604020202020204" pitchFamily="34" charset="0"/>
              </a:rPr>
              <a:t>.</a:t>
            </a:r>
          </a:p>
          <a:p>
            <a:pPr algn="just"/>
            <a:endParaRPr lang="en-IN" sz="2000" dirty="0" smtClean="0">
              <a:latin typeface="Arial" panose="020B0604020202020204" pitchFamily="34" charset="0"/>
              <a:cs typeface="Arial" panose="020B0604020202020204" pitchFamily="34" charset="0"/>
            </a:endParaRPr>
          </a:p>
          <a:p>
            <a:pPr algn="just"/>
            <a:r>
              <a:rPr lang="en-IN" sz="2000" dirty="0">
                <a:latin typeface="Arial" panose="020B0604020202020204" pitchFamily="34" charset="0"/>
                <a:cs typeface="Arial" panose="020B0604020202020204" pitchFamily="34" charset="0"/>
              </a:rPr>
              <a:t>Gleanson (2001) defines a communication disorder as a </a:t>
            </a:r>
            <a:r>
              <a:rPr lang="en-IN" sz="2000" dirty="0" smtClean="0">
                <a:latin typeface="Arial" panose="020B0604020202020204" pitchFamily="34" charset="0"/>
                <a:cs typeface="Arial" panose="020B0604020202020204" pitchFamily="34" charset="0"/>
              </a:rPr>
              <a:t>Speech and Language Disorders, which </a:t>
            </a:r>
            <a:r>
              <a:rPr lang="en-IN" sz="2000" dirty="0">
                <a:latin typeface="Arial" panose="020B0604020202020204" pitchFamily="34" charset="0"/>
                <a:cs typeface="Arial" panose="020B0604020202020204" pitchFamily="34" charset="0"/>
              </a:rPr>
              <a:t>refers to problems in communication and in related areas such as oral motor function. The delays and disorders can range from simple sound substitution to the inability to understand or use one's native language</a:t>
            </a:r>
            <a:r>
              <a:rPr lang="en-IN" sz="2000" dirty="0" smtClean="0">
                <a:latin typeface="Arial" panose="020B0604020202020204" pitchFamily="34" charset="0"/>
                <a:cs typeface="Arial" panose="020B0604020202020204" pitchFamily="34" charset="0"/>
              </a:rPr>
              <a:t>.</a:t>
            </a:r>
            <a:endParaRPr lang="en-IN"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3</a:t>
            </a:fld>
            <a:endParaRPr lang="en-IN"/>
          </a:p>
        </p:txBody>
      </p:sp>
    </p:spTree>
    <p:extLst>
      <p:ext uri="{BB962C8B-B14F-4D97-AF65-F5344CB8AC3E}">
        <p14:creationId xmlns:p14="http://schemas.microsoft.com/office/powerpoint/2010/main" val="320946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Communication Disorder according to ASHA</a:t>
            </a:r>
            <a:endParaRPr lang="en-IN" b="1" dirty="0"/>
          </a:p>
        </p:txBody>
      </p:sp>
      <p:sp>
        <p:nvSpPr>
          <p:cNvPr id="3" name="Content Placeholder 2"/>
          <p:cNvSpPr>
            <a:spLocks noGrp="1"/>
          </p:cNvSpPr>
          <p:nvPr>
            <p:ph idx="1"/>
          </p:nvPr>
        </p:nvSpPr>
        <p:spPr/>
        <p:txBody>
          <a:bodyPr>
            <a:normAutofit/>
          </a:bodyPr>
          <a:lstStyle/>
          <a:p>
            <a:pPr algn="just"/>
            <a:r>
              <a:rPr lang="en-IN" sz="2400" dirty="0" smtClean="0">
                <a:latin typeface="Arial" panose="020B0604020202020204" pitchFamily="34" charset="0"/>
                <a:cs typeface="Arial" panose="020B0604020202020204" pitchFamily="34" charset="0"/>
              </a:rPr>
              <a:t>A communication disorder is an impairment in the ability to receive, send, process and comprehend concepts of verbal, non verbal and graphic symbol systems. A communication disorder may be evident in the process of hearing, language and speech.</a:t>
            </a:r>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4</a:t>
            </a:fld>
            <a:endParaRPr lang="en-IN"/>
          </a:p>
        </p:txBody>
      </p:sp>
    </p:spTree>
    <p:extLst>
      <p:ext uri="{BB962C8B-B14F-4D97-AF65-F5344CB8AC3E}">
        <p14:creationId xmlns:p14="http://schemas.microsoft.com/office/powerpoint/2010/main" val="1960881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Effect of Communication Disorders</a:t>
            </a:r>
            <a:endParaRPr lang="en-IN" b="1" dirty="0"/>
          </a:p>
        </p:txBody>
      </p:sp>
      <p:sp>
        <p:nvSpPr>
          <p:cNvPr id="3" name="Content Placeholder 2"/>
          <p:cNvSpPr>
            <a:spLocks noGrp="1"/>
          </p:cNvSpPr>
          <p:nvPr>
            <p:ph idx="1"/>
          </p:nvPr>
        </p:nvSpPr>
        <p:spPr/>
        <p:txBody>
          <a:bodyPr>
            <a:normAutofit/>
          </a:bodyPr>
          <a:lstStyle/>
          <a:p>
            <a:pPr algn="just"/>
            <a:r>
              <a:rPr lang="en-IN" sz="2400" dirty="0" smtClean="0">
                <a:latin typeface="Arial" panose="020B0604020202020204" pitchFamily="34" charset="0"/>
                <a:cs typeface="Arial" panose="020B0604020202020204" pitchFamily="34" charset="0"/>
              </a:rPr>
              <a:t>Speech </a:t>
            </a:r>
            <a:r>
              <a:rPr lang="en-IN" sz="2400" dirty="0">
                <a:latin typeface="Arial" panose="020B0604020202020204" pitchFamily="34" charset="0"/>
                <a:cs typeface="Arial" panose="020B0604020202020204" pitchFamily="34" charset="0"/>
              </a:rPr>
              <a:t>and language skills are essential to academic success and learning. Language is the basis of communication. Reading, writing, gesturing, listening, and speaking are all forms of language. Learning takes place through the process of communication. The ability to communicate with peers and adults in the educational setting is essential for a student to succeed in school.</a:t>
            </a:r>
          </a:p>
          <a:p>
            <a:pPr algn="just"/>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5</a:t>
            </a:fld>
            <a:endParaRPr lang="en-IN"/>
          </a:p>
        </p:txBody>
      </p:sp>
    </p:spTree>
    <p:extLst>
      <p:ext uri="{BB962C8B-B14F-4D97-AF65-F5344CB8AC3E}">
        <p14:creationId xmlns:p14="http://schemas.microsoft.com/office/powerpoint/2010/main" val="1355240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32181483"/>
              </p:ext>
            </p:extLst>
          </p:nvPr>
        </p:nvGraphicFramePr>
        <p:xfrm>
          <a:off x="822960" y="251460"/>
          <a:ext cx="10713720" cy="6309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A2001B80-090E-45EF-9C05-E8CEE2FBC75A}" type="slidenum">
              <a:rPr lang="en-IN" smtClean="0"/>
              <a:t>6</a:t>
            </a:fld>
            <a:endParaRPr lang="en-IN"/>
          </a:p>
        </p:txBody>
      </p:sp>
    </p:spTree>
    <p:extLst>
      <p:ext uri="{BB962C8B-B14F-4D97-AF65-F5344CB8AC3E}">
        <p14:creationId xmlns:p14="http://schemas.microsoft.com/office/powerpoint/2010/main" val="1180496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a:srcRect l="58369" t="47355" r="25386" b="34368"/>
          <a:stretch/>
        </p:blipFill>
        <p:spPr>
          <a:xfrm>
            <a:off x="3108960" y="1110580"/>
            <a:ext cx="6195060" cy="3918620"/>
          </a:xfrm>
          <a:prstGeom prst="rect">
            <a:avLst/>
          </a:prstGeom>
          <a:ln>
            <a:noFill/>
          </a:ln>
          <a:effectLst>
            <a:softEdge rad="112500"/>
          </a:effectLst>
        </p:spPr>
      </p:pic>
      <p:sp>
        <p:nvSpPr>
          <p:cNvPr id="4" name="Slide Number Placeholder 3"/>
          <p:cNvSpPr>
            <a:spLocks noGrp="1"/>
          </p:cNvSpPr>
          <p:nvPr>
            <p:ph type="sldNum" sz="quarter" idx="12"/>
          </p:nvPr>
        </p:nvSpPr>
        <p:spPr/>
        <p:txBody>
          <a:bodyPr/>
          <a:lstStyle/>
          <a:p>
            <a:fld id="{A2001B80-090E-45EF-9C05-E8CEE2FBC75A}" type="slidenum">
              <a:rPr lang="en-IN" smtClean="0"/>
              <a:t>7</a:t>
            </a:fld>
            <a:endParaRPr lang="en-IN"/>
          </a:p>
        </p:txBody>
      </p:sp>
    </p:spTree>
    <p:extLst>
      <p:ext uri="{BB962C8B-B14F-4D97-AF65-F5344CB8AC3E}">
        <p14:creationId xmlns:p14="http://schemas.microsoft.com/office/powerpoint/2010/main" val="845723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Speech Disorder</a:t>
            </a:r>
            <a:endParaRPr lang="en-IN" b="1" dirty="0"/>
          </a:p>
        </p:txBody>
      </p:sp>
      <p:sp>
        <p:nvSpPr>
          <p:cNvPr id="3" name="Content Placeholder 2"/>
          <p:cNvSpPr>
            <a:spLocks noGrp="1"/>
          </p:cNvSpPr>
          <p:nvPr>
            <p:ph idx="1"/>
          </p:nvPr>
        </p:nvSpPr>
        <p:spPr>
          <a:xfrm>
            <a:off x="838200" y="1825625"/>
            <a:ext cx="10515600" cy="848995"/>
          </a:xfrm>
        </p:spPr>
        <p:txBody>
          <a:bodyPr>
            <a:normAutofit lnSpcReduction="10000"/>
          </a:bodyPr>
          <a:lstStyle/>
          <a:p>
            <a:pPr algn="just"/>
            <a:r>
              <a:rPr lang="en-IN" dirty="0" smtClean="0">
                <a:latin typeface="Arial" panose="020B0604020202020204" pitchFamily="34" charset="0"/>
                <a:cs typeface="Arial" panose="020B0604020202020204" pitchFamily="34" charset="0"/>
              </a:rPr>
              <a:t>Refers </a:t>
            </a:r>
            <a:r>
              <a:rPr lang="en-IN" dirty="0">
                <a:latin typeface="Arial" panose="020B0604020202020204" pitchFamily="34" charset="0"/>
                <a:cs typeface="Arial" panose="020B0604020202020204" pitchFamily="34" charset="0"/>
              </a:rPr>
              <a:t>to atypical production of speech </a:t>
            </a:r>
            <a:r>
              <a:rPr lang="en-IN" dirty="0" smtClean="0">
                <a:latin typeface="Arial" panose="020B0604020202020204" pitchFamily="34" charset="0"/>
                <a:cs typeface="Arial" panose="020B0604020202020204" pitchFamily="34" charset="0"/>
              </a:rPr>
              <a:t>sounds or production </a:t>
            </a:r>
            <a:r>
              <a:rPr lang="en-IN" dirty="0">
                <a:latin typeface="Arial" panose="020B0604020202020204" pitchFamily="34" charset="0"/>
                <a:cs typeface="Arial" panose="020B0604020202020204" pitchFamily="34" charset="0"/>
              </a:rPr>
              <a:t>that interferes with intelligibility in conversational </a:t>
            </a:r>
            <a:r>
              <a:rPr lang="en-IN" dirty="0" smtClean="0">
                <a:latin typeface="Arial" panose="020B0604020202020204" pitchFamily="34" charset="0"/>
                <a:cs typeface="Arial" panose="020B0604020202020204" pitchFamily="34" charset="0"/>
              </a:rPr>
              <a:t>speech.</a:t>
            </a:r>
          </a:p>
          <a:p>
            <a:pPr algn="just"/>
            <a:endParaRPr lang="en-IN" dirty="0" smtClean="0">
              <a:latin typeface="Arial" panose="020B0604020202020204" pitchFamily="34" charset="0"/>
              <a:cs typeface="Arial" panose="020B0604020202020204" pitchFamily="34" charset="0"/>
            </a:endParaRPr>
          </a:p>
          <a:p>
            <a:pPr algn="just"/>
            <a:endParaRPr lang="en-IN"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t>8</a:t>
            </a:fld>
            <a:endParaRPr lang="en-IN"/>
          </a:p>
        </p:txBody>
      </p:sp>
      <p:graphicFrame>
        <p:nvGraphicFramePr>
          <p:cNvPr id="5" name="Diagram 4"/>
          <p:cNvGraphicFramePr/>
          <p:nvPr>
            <p:extLst>
              <p:ext uri="{D42A27DB-BD31-4B8C-83A1-F6EECF244321}">
                <p14:modId xmlns:p14="http://schemas.microsoft.com/office/powerpoint/2010/main" val="69494136"/>
              </p:ext>
            </p:extLst>
          </p:nvPr>
        </p:nvGraphicFramePr>
        <p:xfrm>
          <a:off x="3060700" y="2583179"/>
          <a:ext cx="6807200" cy="40593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0979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495"/>
            <a:ext cx="10515600" cy="1325563"/>
          </a:xfrm>
        </p:spPr>
        <p:txBody>
          <a:bodyPr/>
          <a:lstStyle/>
          <a:p>
            <a:r>
              <a:rPr lang="en-IN" b="1" dirty="0" smtClean="0"/>
              <a:t>Causes of Speech Disorders</a:t>
            </a:r>
            <a:endParaRPr lang="en-IN" b="1" dirty="0"/>
          </a:p>
        </p:txBody>
      </p:sp>
      <p:sp>
        <p:nvSpPr>
          <p:cNvPr id="4" name="Slide Number Placeholder 3"/>
          <p:cNvSpPr>
            <a:spLocks noGrp="1"/>
          </p:cNvSpPr>
          <p:nvPr>
            <p:ph type="sldNum" sz="quarter" idx="12"/>
          </p:nvPr>
        </p:nvSpPr>
        <p:spPr/>
        <p:txBody>
          <a:bodyPr/>
          <a:lstStyle/>
          <a:p>
            <a:fld id="{A2001B80-090E-45EF-9C05-E8CEE2FBC75A}" type="slidenum">
              <a:rPr lang="en-IN" smtClean="0"/>
              <a:t>9</a:t>
            </a:fld>
            <a:endParaRPr lang="en-IN"/>
          </a:p>
        </p:txBody>
      </p:sp>
      <p:graphicFrame>
        <p:nvGraphicFramePr>
          <p:cNvPr id="5" name="Diagram 4"/>
          <p:cNvGraphicFramePr/>
          <p:nvPr>
            <p:extLst>
              <p:ext uri="{D42A27DB-BD31-4B8C-83A1-F6EECF244321}">
                <p14:modId xmlns:p14="http://schemas.microsoft.com/office/powerpoint/2010/main" val="744102981"/>
              </p:ext>
            </p:extLst>
          </p:nvPr>
        </p:nvGraphicFramePr>
        <p:xfrm>
          <a:off x="1643380" y="891540"/>
          <a:ext cx="8917940" cy="5955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8164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2425</TotalTime>
  <Words>1440</Words>
  <Application>Microsoft Office PowerPoint</Application>
  <PresentationFormat>Widescreen</PresentationFormat>
  <Paragraphs>155</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Introduction to Speech Language Disorder</vt:lpstr>
      <vt:lpstr>Speech Language Disorder</vt:lpstr>
      <vt:lpstr>Introduction to Speech Language Disorder</vt:lpstr>
      <vt:lpstr>Communication Disorder according to ASHA</vt:lpstr>
      <vt:lpstr>Effect of Communication Disorders</vt:lpstr>
      <vt:lpstr>PowerPoint Presentation</vt:lpstr>
      <vt:lpstr>PowerPoint Presentation</vt:lpstr>
      <vt:lpstr>Speech Disorder</vt:lpstr>
      <vt:lpstr>Causes of Speech Disorders</vt:lpstr>
      <vt:lpstr>PowerPoint Presentation</vt:lpstr>
      <vt:lpstr>Language Disorder</vt:lpstr>
      <vt:lpstr>Causes of Language Disorder</vt:lpstr>
      <vt:lpstr>PowerPoint Presentation</vt:lpstr>
      <vt:lpstr>Terminologies:- Speech, Language and Communication</vt:lpstr>
      <vt:lpstr>PowerPoint Presentation</vt:lpstr>
      <vt:lpstr>PowerPoint Presentation</vt:lpstr>
      <vt:lpstr>Delay, Deviancy and Disorder.</vt:lpstr>
      <vt:lpstr>PowerPoint Presentation</vt:lpstr>
      <vt:lpstr>Cont.…</vt:lpstr>
      <vt:lpstr>Description of Delay, Deviancy and Disorder.</vt:lpstr>
      <vt:lpstr>Cont.…</vt:lpstr>
      <vt:lpstr>Impairment  Disability  Handicap</vt:lpstr>
      <vt:lpstr>WORLD HEALTH ORGANIZATION 1980</vt:lpstr>
      <vt:lpstr>Cont.…..</vt:lpstr>
      <vt:lpstr>ThanQ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Siva Kumar Ari</dc:creator>
  <cp:lastModifiedBy>singh</cp:lastModifiedBy>
  <cp:revision>147</cp:revision>
  <dcterms:created xsi:type="dcterms:W3CDTF">2019-11-19T13:47:42Z</dcterms:created>
  <dcterms:modified xsi:type="dcterms:W3CDTF">2020-04-21T03:46:49Z</dcterms:modified>
</cp:coreProperties>
</file>