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61" r:id="rId3"/>
    <p:sldId id="257" r:id="rId4"/>
    <p:sldId id="262" r:id="rId5"/>
    <p:sldId id="258" r:id="rId6"/>
    <p:sldId id="263" r:id="rId7"/>
    <p:sldId id="259" r:id="rId8"/>
    <p:sldId id="264" r:id="rId9"/>
    <p:sldId id="260" r:id="rId10"/>
    <p:sldId id="265" r:id="rId11"/>
    <p:sldId id="266" r:id="rId12"/>
    <p:sldId id="267" r:id="rId13"/>
    <p:sldId id="269" r:id="rId14"/>
    <p:sldId id="268" r:id="rId15"/>
    <p:sldId id="271" r:id="rId16"/>
    <p:sldId id="272" r:id="rId17"/>
    <p:sldId id="273" r:id="rId18"/>
    <p:sldId id="274" r:id="rId19"/>
    <p:sldId id="275" r:id="rId20"/>
    <p:sldId id="276" r:id="rId21"/>
    <p:sldId id="278"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3" r:id="rId44"/>
    <p:sldId id="304" r:id="rId45"/>
    <p:sldId id="306" r:id="rId46"/>
    <p:sldId id="305" r:id="rId47"/>
    <p:sldId id="302" r:id="rId48"/>
    <p:sldId id="307" r:id="rId49"/>
    <p:sldId id="308" r:id="rId50"/>
    <p:sldId id="310" r:id="rId51"/>
    <p:sldId id="309" r:id="rId52"/>
    <p:sldId id="311" r:id="rId53"/>
    <p:sldId id="312" r:id="rId54"/>
    <p:sldId id="313" r:id="rId55"/>
    <p:sldId id="314" r:id="rId56"/>
    <p:sldId id="315" r:id="rId57"/>
    <p:sldId id="316" r:id="rId58"/>
    <p:sldId id="31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934D3-DD83-4D02-A2E8-4F800B7C81E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109B3E56-CA88-45CF-A5A5-B59B5AEC75E8}">
      <dgm:prSet phldrT="[Text]"/>
      <dgm:spPr/>
      <dgm:t>
        <a:bodyPr/>
        <a:lstStyle/>
        <a:p>
          <a:r>
            <a:rPr lang="en-US" b="1" u="none" dirty="0" smtClean="0"/>
            <a:t>Unpaired  cartilages</a:t>
          </a:r>
          <a:endParaRPr lang="en-IN" u="none" dirty="0"/>
        </a:p>
      </dgm:t>
    </dgm:pt>
    <dgm:pt modelId="{96A31ACC-65D8-49AE-9A54-C6C578F430C4}" type="parTrans" cxnId="{59C69747-F811-4137-B965-4908B8E04D28}">
      <dgm:prSet/>
      <dgm:spPr/>
      <dgm:t>
        <a:bodyPr/>
        <a:lstStyle/>
        <a:p>
          <a:endParaRPr lang="en-IN"/>
        </a:p>
      </dgm:t>
    </dgm:pt>
    <dgm:pt modelId="{00C21AD2-BFB4-4731-97E7-44CFB5D4A37B}" type="sibTrans" cxnId="{59C69747-F811-4137-B965-4908B8E04D28}">
      <dgm:prSet/>
      <dgm:spPr/>
      <dgm:t>
        <a:bodyPr/>
        <a:lstStyle/>
        <a:p>
          <a:endParaRPr lang="en-IN"/>
        </a:p>
      </dgm:t>
    </dgm:pt>
    <dgm:pt modelId="{B2134DC5-B9C6-42DF-9B83-5B917D322860}">
      <dgm:prSet phldrT="[Text]"/>
      <dgm:spPr/>
      <dgm:t>
        <a:bodyPr/>
        <a:lstStyle/>
        <a:p>
          <a:r>
            <a:rPr lang="en-US" dirty="0" smtClean="0"/>
            <a:t>Thyroid                                       </a:t>
          </a:r>
          <a:endParaRPr lang="en-IN" dirty="0"/>
        </a:p>
      </dgm:t>
    </dgm:pt>
    <dgm:pt modelId="{8B5690B2-66F6-47E4-A515-99641A8C662B}" type="parTrans" cxnId="{F2E6068F-5835-4389-A2EF-395D118074B3}">
      <dgm:prSet/>
      <dgm:spPr/>
      <dgm:t>
        <a:bodyPr/>
        <a:lstStyle/>
        <a:p>
          <a:endParaRPr lang="en-IN"/>
        </a:p>
      </dgm:t>
    </dgm:pt>
    <dgm:pt modelId="{ED089AC4-C770-4A25-9944-285052C430E5}" type="sibTrans" cxnId="{F2E6068F-5835-4389-A2EF-395D118074B3}">
      <dgm:prSet/>
      <dgm:spPr/>
      <dgm:t>
        <a:bodyPr/>
        <a:lstStyle/>
        <a:p>
          <a:endParaRPr lang="en-IN"/>
        </a:p>
      </dgm:t>
    </dgm:pt>
    <dgm:pt modelId="{84A271DF-6B1B-408A-B27E-0C35DFC07BAE}">
      <dgm:prSet phldrT="[Text]"/>
      <dgm:spPr/>
      <dgm:t>
        <a:bodyPr/>
        <a:lstStyle/>
        <a:p>
          <a:r>
            <a:rPr lang="en-US" dirty="0" smtClean="0"/>
            <a:t>Cricoid</a:t>
          </a:r>
          <a:endParaRPr lang="en-IN" dirty="0"/>
        </a:p>
      </dgm:t>
    </dgm:pt>
    <dgm:pt modelId="{89BD919C-D65C-413C-AA44-18B6390C91F4}" type="parTrans" cxnId="{EBA00EBF-5F32-4BBE-9F5B-397ED79C9705}">
      <dgm:prSet/>
      <dgm:spPr/>
      <dgm:t>
        <a:bodyPr/>
        <a:lstStyle/>
        <a:p>
          <a:endParaRPr lang="en-IN"/>
        </a:p>
      </dgm:t>
    </dgm:pt>
    <dgm:pt modelId="{73CDF7C5-B481-4938-9618-97C3D04CA7B9}" type="sibTrans" cxnId="{EBA00EBF-5F32-4BBE-9F5B-397ED79C9705}">
      <dgm:prSet/>
      <dgm:spPr/>
      <dgm:t>
        <a:bodyPr/>
        <a:lstStyle/>
        <a:p>
          <a:endParaRPr lang="en-IN"/>
        </a:p>
      </dgm:t>
    </dgm:pt>
    <dgm:pt modelId="{7570C30C-6CEA-499D-B4E0-DFB4A3DEDF0F}">
      <dgm:prSet phldrT="[Text]"/>
      <dgm:spPr/>
      <dgm:t>
        <a:bodyPr/>
        <a:lstStyle/>
        <a:p>
          <a:r>
            <a:rPr lang="en-US" b="1" u="none" dirty="0" smtClean="0"/>
            <a:t>Paired  cartilage</a:t>
          </a:r>
          <a:endParaRPr lang="en-IN" u="none" dirty="0"/>
        </a:p>
      </dgm:t>
    </dgm:pt>
    <dgm:pt modelId="{1C15D5BC-ED22-45A6-AA44-2160D3EB3A71}" type="parTrans" cxnId="{8BE0DDB3-4C44-4A02-A8E0-03ABBAD960DA}">
      <dgm:prSet/>
      <dgm:spPr/>
      <dgm:t>
        <a:bodyPr/>
        <a:lstStyle/>
        <a:p>
          <a:endParaRPr lang="en-IN"/>
        </a:p>
      </dgm:t>
    </dgm:pt>
    <dgm:pt modelId="{20AB9CF9-3BB4-4DC9-9439-49BBC2965BFF}" type="sibTrans" cxnId="{8BE0DDB3-4C44-4A02-A8E0-03ABBAD960DA}">
      <dgm:prSet/>
      <dgm:spPr/>
      <dgm:t>
        <a:bodyPr/>
        <a:lstStyle/>
        <a:p>
          <a:endParaRPr lang="en-IN"/>
        </a:p>
      </dgm:t>
    </dgm:pt>
    <dgm:pt modelId="{7CB4AC7D-D716-4F39-B5E5-398885E57BEB}">
      <dgm:prSet phldrT="[Text]"/>
      <dgm:spPr/>
      <dgm:t>
        <a:bodyPr/>
        <a:lstStyle/>
        <a:p>
          <a:r>
            <a:rPr lang="en-US" dirty="0" smtClean="0"/>
            <a:t>Arytenoids</a:t>
          </a:r>
          <a:endParaRPr lang="en-IN" dirty="0"/>
        </a:p>
      </dgm:t>
    </dgm:pt>
    <dgm:pt modelId="{5BC2FFAF-FA5A-4748-B16F-D666EFFE030F}" type="parTrans" cxnId="{8B41574A-EB8B-4FFD-A52C-27F6A5AD55A9}">
      <dgm:prSet/>
      <dgm:spPr/>
      <dgm:t>
        <a:bodyPr/>
        <a:lstStyle/>
        <a:p>
          <a:endParaRPr lang="en-IN"/>
        </a:p>
      </dgm:t>
    </dgm:pt>
    <dgm:pt modelId="{E1E7DD1E-5FB0-45A6-BE65-6B1980646E16}" type="sibTrans" cxnId="{8B41574A-EB8B-4FFD-A52C-27F6A5AD55A9}">
      <dgm:prSet/>
      <dgm:spPr/>
      <dgm:t>
        <a:bodyPr/>
        <a:lstStyle/>
        <a:p>
          <a:endParaRPr lang="en-IN"/>
        </a:p>
      </dgm:t>
    </dgm:pt>
    <dgm:pt modelId="{CFF5C3DE-8E3C-4B6C-99EC-F0F4B03E47E4}">
      <dgm:prSet phldrT="[Text]"/>
      <dgm:spPr/>
      <dgm:t>
        <a:bodyPr/>
        <a:lstStyle/>
        <a:p>
          <a:r>
            <a:rPr lang="en-US" dirty="0" smtClean="0"/>
            <a:t>Corniculate</a:t>
          </a:r>
          <a:endParaRPr lang="en-IN" dirty="0"/>
        </a:p>
      </dgm:t>
    </dgm:pt>
    <dgm:pt modelId="{3079B474-8982-44F8-AE30-ED2769E185F7}" type="parTrans" cxnId="{148EC729-0D8F-4695-A2D3-0ABB0B6D4F68}">
      <dgm:prSet/>
      <dgm:spPr/>
      <dgm:t>
        <a:bodyPr/>
        <a:lstStyle/>
        <a:p>
          <a:endParaRPr lang="en-IN"/>
        </a:p>
      </dgm:t>
    </dgm:pt>
    <dgm:pt modelId="{6942283E-8117-4F5B-AD52-9EB600168843}" type="sibTrans" cxnId="{148EC729-0D8F-4695-A2D3-0ABB0B6D4F68}">
      <dgm:prSet/>
      <dgm:spPr/>
      <dgm:t>
        <a:bodyPr/>
        <a:lstStyle/>
        <a:p>
          <a:endParaRPr lang="en-IN"/>
        </a:p>
      </dgm:t>
    </dgm:pt>
    <dgm:pt modelId="{97B00F1E-7982-446F-BD02-49A38152026D}">
      <dgm:prSet/>
      <dgm:spPr/>
      <dgm:t>
        <a:bodyPr/>
        <a:lstStyle/>
        <a:p>
          <a:r>
            <a:rPr lang="en-US" smtClean="0"/>
            <a:t>Epiglottis </a:t>
          </a:r>
          <a:endParaRPr lang="en-IN"/>
        </a:p>
      </dgm:t>
    </dgm:pt>
    <dgm:pt modelId="{FE99FD0C-A605-4F6F-B031-57D4A91D8198}" type="parTrans" cxnId="{6CB384B7-2341-4D4B-899F-3C90E2CF973D}">
      <dgm:prSet/>
      <dgm:spPr/>
      <dgm:t>
        <a:bodyPr/>
        <a:lstStyle/>
        <a:p>
          <a:endParaRPr lang="en-IN"/>
        </a:p>
      </dgm:t>
    </dgm:pt>
    <dgm:pt modelId="{CE7F018F-1AFB-4628-905C-3852CFD26A52}" type="sibTrans" cxnId="{6CB384B7-2341-4D4B-899F-3C90E2CF973D}">
      <dgm:prSet/>
      <dgm:spPr/>
      <dgm:t>
        <a:bodyPr/>
        <a:lstStyle/>
        <a:p>
          <a:endParaRPr lang="en-IN"/>
        </a:p>
      </dgm:t>
    </dgm:pt>
    <dgm:pt modelId="{A237201F-536F-4566-9455-226D0099D20A}">
      <dgm:prSet/>
      <dgm:spPr/>
      <dgm:t>
        <a:bodyPr/>
        <a:lstStyle/>
        <a:p>
          <a:r>
            <a:rPr lang="en-US" smtClean="0"/>
            <a:t>Cuneiform</a:t>
          </a:r>
          <a:endParaRPr lang="en-IN"/>
        </a:p>
      </dgm:t>
    </dgm:pt>
    <dgm:pt modelId="{9CBC18F0-43F4-467B-B5FD-130047A67452}" type="parTrans" cxnId="{5140D79A-7694-43D0-A469-450C33A35043}">
      <dgm:prSet/>
      <dgm:spPr/>
      <dgm:t>
        <a:bodyPr/>
        <a:lstStyle/>
        <a:p>
          <a:endParaRPr lang="en-IN"/>
        </a:p>
      </dgm:t>
    </dgm:pt>
    <dgm:pt modelId="{6CA7ACB4-3EEA-4C30-9AF0-041F7AC7D897}" type="sibTrans" cxnId="{5140D79A-7694-43D0-A469-450C33A35043}">
      <dgm:prSet/>
      <dgm:spPr/>
      <dgm:t>
        <a:bodyPr/>
        <a:lstStyle/>
        <a:p>
          <a:endParaRPr lang="en-IN"/>
        </a:p>
      </dgm:t>
    </dgm:pt>
    <dgm:pt modelId="{EBCB3452-6D50-4DB0-A05E-AF885CD2726D}" type="pres">
      <dgm:prSet presAssocID="{706934D3-DD83-4D02-A2E8-4F800B7C81E9}" presName="diagram" presStyleCnt="0">
        <dgm:presLayoutVars>
          <dgm:chPref val="1"/>
          <dgm:dir/>
          <dgm:animOne val="branch"/>
          <dgm:animLvl val="lvl"/>
          <dgm:resizeHandles/>
        </dgm:presLayoutVars>
      </dgm:prSet>
      <dgm:spPr/>
      <dgm:t>
        <a:bodyPr/>
        <a:lstStyle/>
        <a:p>
          <a:endParaRPr lang="en-IN"/>
        </a:p>
      </dgm:t>
    </dgm:pt>
    <dgm:pt modelId="{3EA84627-F813-4E2D-B7AA-A4519CC5D165}" type="pres">
      <dgm:prSet presAssocID="{109B3E56-CA88-45CF-A5A5-B59B5AEC75E8}" presName="root" presStyleCnt="0"/>
      <dgm:spPr/>
    </dgm:pt>
    <dgm:pt modelId="{F27CCAB8-82B0-4625-8BB6-381C511EA87E}" type="pres">
      <dgm:prSet presAssocID="{109B3E56-CA88-45CF-A5A5-B59B5AEC75E8}" presName="rootComposite" presStyleCnt="0"/>
      <dgm:spPr/>
    </dgm:pt>
    <dgm:pt modelId="{093A01E5-C8D7-46DE-B801-36ADE73D9B2F}" type="pres">
      <dgm:prSet presAssocID="{109B3E56-CA88-45CF-A5A5-B59B5AEC75E8}" presName="rootText" presStyleLbl="node1" presStyleIdx="0" presStyleCnt="2" custLinFactNeighborX="-29772"/>
      <dgm:spPr/>
      <dgm:t>
        <a:bodyPr/>
        <a:lstStyle/>
        <a:p>
          <a:endParaRPr lang="en-IN"/>
        </a:p>
      </dgm:t>
    </dgm:pt>
    <dgm:pt modelId="{36A5BF26-856F-497C-9FB3-8ECF07BAE492}" type="pres">
      <dgm:prSet presAssocID="{109B3E56-CA88-45CF-A5A5-B59B5AEC75E8}" presName="rootConnector" presStyleLbl="node1" presStyleIdx="0" presStyleCnt="2"/>
      <dgm:spPr/>
      <dgm:t>
        <a:bodyPr/>
        <a:lstStyle/>
        <a:p>
          <a:endParaRPr lang="en-IN"/>
        </a:p>
      </dgm:t>
    </dgm:pt>
    <dgm:pt modelId="{110F35E1-5D1D-499F-8317-1F01963416AA}" type="pres">
      <dgm:prSet presAssocID="{109B3E56-CA88-45CF-A5A5-B59B5AEC75E8}" presName="childShape" presStyleCnt="0"/>
      <dgm:spPr/>
    </dgm:pt>
    <dgm:pt modelId="{4363FDF7-8296-4784-B4A0-38019BD4CDB0}" type="pres">
      <dgm:prSet presAssocID="{8B5690B2-66F6-47E4-A515-99641A8C662B}" presName="Name13" presStyleLbl="parChTrans1D2" presStyleIdx="0" presStyleCnt="6"/>
      <dgm:spPr/>
      <dgm:t>
        <a:bodyPr/>
        <a:lstStyle/>
        <a:p>
          <a:endParaRPr lang="en-IN"/>
        </a:p>
      </dgm:t>
    </dgm:pt>
    <dgm:pt modelId="{4A1E108A-7681-4929-8475-DCEA194F60D7}" type="pres">
      <dgm:prSet presAssocID="{B2134DC5-B9C6-42DF-9B83-5B917D322860}" presName="childText" presStyleLbl="bgAcc1" presStyleIdx="0" presStyleCnt="6" custLinFactNeighborX="-18612">
        <dgm:presLayoutVars>
          <dgm:bulletEnabled val="1"/>
        </dgm:presLayoutVars>
      </dgm:prSet>
      <dgm:spPr/>
      <dgm:t>
        <a:bodyPr/>
        <a:lstStyle/>
        <a:p>
          <a:endParaRPr lang="en-IN"/>
        </a:p>
      </dgm:t>
    </dgm:pt>
    <dgm:pt modelId="{5C2C75DE-4510-4BED-A8C6-9EA3999DA36C}" type="pres">
      <dgm:prSet presAssocID="{89BD919C-D65C-413C-AA44-18B6390C91F4}" presName="Name13" presStyleLbl="parChTrans1D2" presStyleIdx="1" presStyleCnt="6"/>
      <dgm:spPr/>
      <dgm:t>
        <a:bodyPr/>
        <a:lstStyle/>
        <a:p>
          <a:endParaRPr lang="en-IN"/>
        </a:p>
      </dgm:t>
    </dgm:pt>
    <dgm:pt modelId="{4C4258E3-DA64-4D7C-8472-C9F668B6CF9F}" type="pres">
      <dgm:prSet presAssocID="{84A271DF-6B1B-408A-B27E-0C35DFC07BAE}" presName="childText" presStyleLbl="bgAcc1" presStyleIdx="1" presStyleCnt="6" custLinFactNeighborX="-18612">
        <dgm:presLayoutVars>
          <dgm:bulletEnabled val="1"/>
        </dgm:presLayoutVars>
      </dgm:prSet>
      <dgm:spPr/>
      <dgm:t>
        <a:bodyPr/>
        <a:lstStyle/>
        <a:p>
          <a:endParaRPr lang="en-IN"/>
        </a:p>
      </dgm:t>
    </dgm:pt>
    <dgm:pt modelId="{9E8F2F21-D297-4060-ABA4-A01CC4C7F7DE}" type="pres">
      <dgm:prSet presAssocID="{FE99FD0C-A605-4F6F-B031-57D4A91D8198}" presName="Name13" presStyleLbl="parChTrans1D2" presStyleIdx="2" presStyleCnt="6"/>
      <dgm:spPr/>
      <dgm:t>
        <a:bodyPr/>
        <a:lstStyle/>
        <a:p>
          <a:endParaRPr lang="en-IN"/>
        </a:p>
      </dgm:t>
    </dgm:pt>
    <dgm:pt modelId="{1773CE78-CA90-4E29-B933-C6394CD7E30F}" type="pres">
      <dgm:prSet presAssocID="{97B00F1E-7982-446F-BD02-49A38152026D}" presName="childText" presStyleLbl="bgAcc1" presStyleIdx="2" presStyleCnt="6" custLinFactNeighborX="-18613">
        <dgm:presLayoutVars>
          <dgm:bulletEnabled val="1"/>
        </dgm:presLayoutVars>
      </dgm:prSet>
      <dgm:spPr/>
      <dgm:t>
        <a:bodyPr/>
        <a:lstStyle/>
        <a:p>
          <a:endParaRPr lang="en-IN"/>
        </a:p>
      </dgm:t>
    </dgm:pt>
    <dgm:pt modelId="{D2EEC697-C384-4CFA-B475-2D678809365C}" type="pres">
      <dgm:prSet presAssocID="{7570C30C-6CEA-499D-B4E0-DFB4A3DEDF0F}" presName="root" presStyleCnt="0"/>
      <dgm:spPr/>
    </dgm:pt>
    <dgm:pt modelId="{B858AFB0-AA9B-4854-A723-510D311E5872}" type="pres">
      <dgm:prSet presAssocID="{7570C30C-6CEA-499D-B4E0-DFB4A3DEDF0F}" presName="rootComposite" presStyleCnt="0"/>
      <dgm:spPr/>
    </dgm:pt>
    <dgm:pt modelId="{8B9A9BE9-1063-4A22-A68F-62379947DC9A}" type="pres">
      <dgm:prSet presAssocID="{7570C30C-6CEA-499D-B4E0-DFB4A3DEDF0F}" presName="rootText" presStyleLbl="node1" presStyleIdx="1" presStyleCnt="2" custLinFactNeighborX="20675"/>
      <dgm:spPr/>
      <dgm:t>
        <a:bodyPr/>
        <a:lstStyle/>
        <a:p>
          <a:endParaRPr lang="en-IN"/>
        </a:p>
      </dgm:t>
    </dgm:pt>
    <dgm:pt modelId="{353FF6C5-CFD8-4746-8E05-AE5A3A5FBDC2}" type="pres">
      <dgm:prSet presAssocID="{7570C30C-6CEA-499D-B4E0-DFB4A3DEDF0F}" presName="rootConnector" presStyleLbl="node1" presStyleIdx="1" presStyleCnt="2"/>
      <dgm:spPr/>
      <dgm:t>
        <a:bodyPr/>
        <a:lstStyle/>
        <a:p>
          <a:endParaRPr lang="en-IN"/>
        </a:p>
      </dgm:t>
    </dgm:pt>
    <dgm:pt modelId="{F2773176-6C1D-4316-8A77-7F9F374FA535}" type="pres">
      <dgm:prSet presAssocID="{7570C30C-6CEA-499D-B4E0-DFB4A3DEDF0F}" presName="childShape" presStyleCnt="0"/>
      <dgm:spPr/>
    </dgm:pt>
    <dgm:pt modelId="{73A19FE0-EB91-49C1-9A03-EAE11E7B7AE6}" type="pres">
      <dgm:prSet presAssocID="{5BC2FFAF-FA5A-4748-B16F-D666EFFE030F}" presName="Name13" presStyleLbl="parChTrans1D2" presStyleIdx="3" presStyleCnt="6"/>
      <dgm:spPr/>
      <dgm:t>
        <a:bodyPr/>
        <a:lstStyle/>
        <a:p>
          <a:endParaRPr lang="en-IN"/>
        </a:p>
      </dgm:t>
    </dgm:pt>
    <dgm:pt modelId="{78D7193C-EA3B-4D1A-98E4-358913FEF64C}" type="pres">
      <dgm:prSet presAssocID="{7CB4AC7D-D716-4F39-B5E5-398885E57BEB}" presName="childText" presStyleLbl="bgAcc1" presStyleIdx="3" presStyleCnt="6" custLinFactNeighborX="48598">
        <dgm:presLayoutVars>
          <dgm:bulletEnabled val="1"/>
        </dgm:presLayoutVars>
      </dgm:prSet>
      <dgm:spPr/>
      <dgm:t>
        <a:bodyPr/>
        <a:lstStyle/>
        <a:p>
          <a:endParaRPr lang="en-IN"/>
        </a:p>
      </dgm:t>
    </dgm:pt>
    <dgm:pt modelId="{548CBB28-08C7-4101-80E8-EDF86DEEF5AE}" type="pres">
      <dgm:prSet presAssocID="{3079B474-8982-44F8-AE30-ED2769E185F7}" presName="Name13" presStyleLbl="parChTrans1D2" presStyleIdx="4" presStyleCnt="6"/>
      <dgm:spPr/>
      <dgm:t>
        <a:bodyPr/>
        <a:lstStyle/>
        <a:p>
          <a:endParaRPr lang="en-IN"/>
        </a:p>
      </dgm:t>
    </dgm:pt>
    <dgm:pt modelId="{D5F44C02-04D8-4B4B-88E9-5609228BE001}" type="pres">
      <dgm:prSet presAssocID="{CFF5C3DE-8E3C-4B6C-99EC-F0F4B03E47E4}" presName="childText" presStyleLbl="bgAcc1" presStyleIdx="4" presStyleCnt="6" custLinFactNeighborX="49733">
        <dgm:presLayoutVars>
          <dgm:bulletEnabled val="1"/>
        </dgm:presLayoutVars>
      </dgm:prSet>
      <dgm:spPr/>
      <dgm:t>
        <a:bodyPr/>
        <a:lstStyle/>
        <a:p>
          <a:endParaRPr lang="en-IN"/>
        </a:p>
      </dgm:t>
    </dgm:pt>
    <dgm:pt modelId="{8D2959F9-B57F-4734-BA5B-5E2865C536B1}" type="pres">
      <dgm:prSet presAssocID="{9CBC18F0-43F4-467B-B5FD-130047A67452}" presName="Name13" presStyleLbl="parChTrans1D2" presStyleIdx="5" presStyleCnt="6"/>
      <dgm:spPr/>
      <dgm:t>
        <a:bodyPr/>
        <a:lstStyle/>
        <a:p>
          <a:endParaRPr lang="en-IN"/>
        </a:p>
      </dgm:t>
    </dgm:pt>
    <dgm:pt modelId="{C3DFFE57-3946-4090-AE63-061CA9366771}" type="pres">
      <dgm:prSet presAssocID="{A237201F-536F-4566-9455-226D0099D20A}" presName="childText" presStyleLbl="bgAcc1" presStyleIdx="5" presStyleCnt="6" custLinFactNeighborX="49632">
        <dgm:presLayoutVars>
          <dgm:bulletEnabled val="1"/>
        </dgm:presLayoutVars>
      </dgm:prSet>
      <dgm:spPr/>
      <dgm:t>
        <a:bodyPr/>
        <a:lstStyle/>
        <a:p>
          <a:endParaRPr lang="en-IN"/>
        </a:p>
      </dgm:t>
    </dgm:pt>
  </dgm:ptLst>
  <dgm:cxnLst>
    <dgm:cxn modelId="{8B41574A-EB8B-4FFD-A52C-27F6A5AD55A9}" srcId="{7570C30C-6CEA-499D-B4E0-DFB4A3DEDF0F}" destId="{7CB4AC7D-D716-4F39-B5E5-398885E57BEB}" srcOrd="0" destOrd="0" parTransId="{5BC2FFAF-FA5A-4748-B16F-D666EFFE030F}" sibTransId="{E1E7DD1E-5FB0-45A6-BE65-6B1980646E16}"/>
    <dgm:cxn modelId="{F2E6068F-5835-4389-A2EF-395D118074B3}" srcId="{109B3E56-CA88-45CF-A5A5-B59B5AEC75E8}" destId="{B2134DC5-B9C6-42DF-9B83-5B917D322860}" srcOrd="0" destOrd="0" parTransId="{8B5690B2-66F6-47E4-A515-99641A8C662B}" sibTransId="{ED089AC4-C770-4A25-9944-285052C430E5}"/>
    <dgm:cxn modelId="{4FB8D22A-FB25-4765-9733-075CFC2AA10C}" type="presOf" srcId="{FE99FD0C-A605-4F6F-B031-57D4A91D8198}" destId="{9E8F2F21-D297-4060-ABA4-A01CC4C7F7DE}" srcOrd="0" destOrd="0" presId="urn:microsoft.com/office/officeart/2005/8/layout/hierarchy3"/>
    <dgm:cxn modelId="{752E08C3-4454-4DDC-99DA-7A2D3F203162}" type="presOf" srcId="{7570C30C-6CEA-499D-B4E0-DFB4A3DEDF0F}" destId="{8B9A9BE9-1063-4A22-A68F-62379947DC9A}" srcOrd="0" destOrd="0" presId="urn:microsoft.com/office/officeart/2005/8/layout/hierarchy3"/>
    <dgm:cxn modelId="{D049F536-A99E-414E-B0A4-8A0F2D2F9CE2}" type="presOf" srcId="{B2134DC5-B9C6-42DF-9B83-5B917D322860}" destId="{4A1E108A-7681-4929-8475-DCEA194F60D7}" srcOrd="0" destOrd="0" presId="urn:microsoft.com/office/officeart/2005/8/layout/hierarchy3"/>
    <dgm:cxn modelId="{AC8B2DB7-B3B9-4390-B04F-643BF428B18D}" type="presOf" srcId="{8B5690B2-66F6-47E4-A515-99641A8C662B}" destId="{4363FDF7-8296-4784-B4A0-38019BD4CDB0}" srcOrd="0" destOrd="0" presId="urn:microsoft.com/office/officeart/2005/8/layout/hierarchy3"/>
    <dgm:cxn modelId="{59536775-07AD-4E2D-B8BF-E430C51890DD}" type="presOf" srcId="{84A271DF-6B1B-408A-B27E-0C35DFC07BAE}" destId="{4C4258E3-DA64-4D7C-8472-C9F668B6CF9F}" srcOrd="0" destOrd="0" presId="urn:microsoft.com/office/officeart/2005/8/layout/hierarchy3"/>
    <dgm:cxn modelId="{F0473E2D-FED5-466C-A990-E380662D9D91}" type="presOf" srcId="{CFF5C3DE-8E3C-4B6C-99EC-F0F4B03E47E4}" destId="{D5F44C02-04D8-4B4B-88E9-5609228BE001}" srcOrd="0" destOrd="0" presId="urn:microsoft.com/office/officeart/2005/8/layout/hierarchy3"/>
    <dgm:cxn modelId="{5140D79A-7694-43D0-A469-450C33A35043}" srcId="{7570C30C-6CEA-499D-B4E0-DFB4A3DEDF0F}" destId="{A237201F-536F-4566-9455-226D0099D20A}" srcOrd="2" destOrd="0" parTransId="{9CBC18F0-43F4-467B-B5FD-130047A67452}" sibTransId="{6CA7ACB4-3EEA-4C30-9AF0-041F7AC7D897}"/>
    <dgm:cxn modelId="{6CB384B7-2341-4D4B-899F-3C90E2CF973D}" srcId="{109B3E56-CA88-45CF-A5A5-B59B5AEC75E8}" destId="{97B00F1E-7982-446F-BD02-49A38152026D}" srcOrd="2" destOrd="0" parTransId="{FE99FD0C-A605-4F6F-B031-57D4A91D8198}" sibTransId="{CE7F018F-1AFB-4628-905C-3852CFD26A52}"/>
    <dgm:cxn modelId="{D5533579-BBD1-4BBB-A78E-A0EF5DD05719}" type="presOf" srcId="{97B00F1E-7982-446F-BD02-49A38152026D}" destId="{1773CE78-CA90-4E29-B933-C6394CD7E30F}" srcOrd="0" destOrd="0" presId="urn:microsoft.com/office/officeart/2005/8/layout/hierarchy3"/>
    <dgm:cxn modelId="{A03F85F2-FF62-4FE2-841F-D47234D8115D}" type="presOf" srcId="{5BC2FFAF-FA5A-4748-B16F-D666EFFE030F}" destId="{73A19FE0-EB91-49C1-9A03-EAE11E7B7AE6}" srcOrd="0" destOrd="0" presId="urn:microsoft.com/office/officeart/2005/8/layout/hierarchy3"/>
    <dgm:cxn modelId="{8BE0DDB3-4C44-4A02-A8E0-03ABBAD960DA}" srcId="{706934D3-DD83-4D02-A2E8-4F800B7C81E9}" destId="{7570C30C-6CEA-499D-B4E0-DFB4A3DEDF0F}" srcOrd="1" destOrd="0" parTransId="{1C15D5BC-ED22-45A6-AA44-2160D3EB3A71}" sibTransId="{20AB9CF9-3BB4-4DC9-9439-49BBC2965BFF}"/>
    <dgm:cxn modelId="{148EC729-0D8F-4695-A2D3-0ABB0B6D4F68}" srcId="{7570C30C-6CEA-499D-B4E0-DFB4A3DEDF0F}" destId="{CFF5C3DE-8E3C-4B6C-99EC-F0F4B03E47E4}" srcOrd="1" destOrd="0" parTransId="{3079B474-8982-44F8-AE30-ED2769E185F7}" sibTransId="{6942283E-8117-4F5B-AD52-9EB600168843}"/>
    <dgm:cxn modelId="{E8B1D330-45DB-4C62-AA88-EE66CA2C9DB4}" type="presOf" srcId="{89BD919C-D65C-413C-AA44-18B6390C91F4}" destId="{5C2C75DE-4510-4BED-A8C6-9EA3999DA36C}" srcOrd="0" destOrd="0" presId="urn:microsoft.com/office/officeart/2005/8/layout/hierarchy3"/>
    <dgm:cxn modelId="{59C69747-F811-4137-B965-4908B8E04D28}" srcId="{706934D3-DD83-4D02-A2E8-4F800B7C81E9}" destId="{109B3E56-CA88-45CF-A5A5-B59B5AEC75E8}" srcOrd="0" destOrd="0" parTransId="{96A31ACC-65D8-49AE-9A54-C6C578F430C4}" sibTransId="{00C21AD2-BFB4-4731-97E7-44CFB5D4A37B}"/>
    <dgm:cxn modelId="{13F9375B-E6CD-42E6-80F3-768E2EC2FC43}" type="presOf" srcId="{3079B474-8982-44F8-AE30-ED2769E185F7}" destId="{548CBB28-08C7-4101-80E8-EDF86DEEF5AE}" srcOrd="0" destOrd="0" presId="urn:microsoft.com/office/officeart/2005/8/layout/hierarchy3"/>
    <dgm:cxn modelId="{D3E1F9DC-7133-451C-98EF-D06E5FA238F7}" type="presOf" srcId="{109B3E56-CA88-45CF-A5A5-B59B5AEC75E8}" destId="{36A5BF26-856F-497C-9FB3-8ECF07BAE492}" srcOrd="1" destOrd="0" presId="urn:microsoft.com/office/officeart/2005/8/layout/hierarchy3"/>
    <dgm:cxn modelId="{0D8683E1-1415-4D59-AB98-1F2EF3C78F12}" type="presOf" srcId="{109B3E56-CA88-45CF-A5A5-B59B5AEC75E8}" destId="{093A01E5-C8D7-46DE-B801-36ADE73D9B2F}" srcOrd="0" destOrd="0" presId="urn:microsoft.com/office/officeart/2005/8/layout/hierarchy3"/>
    <dgm:cxn modelId="{7EC4816B-A4F8-44A4-B18F-44B2B6479C15}" type="presOf" srcId="{7570C30C-6CEA-499D-B4E0-DFB4A3DEDF0F}" destId="{353FF6C5-CFD8-4746-8E05-AE5A3A5FBDC2}" srcOrd="1" destOrd="0" presId="urn:microsoft.com/office/officeart/2005/8/layout/hierarchy3"/>
    <dgm:cxn modelId="{213083B3-60EE-4544-B96D-0E33767350DF}" type="presOf" srcId="{706934D3-DD83-4D02-A2E8-4F800B7C81E9}" destId="{EBCB3452-6D50-4DB0-A05E-AF885CD2726D}" srcOrd="0" destOrd="0" presId="urn:microsoft.com/office/officeart/2005/8/layout/hierarchy3"/>
    <dgm:cxn modelId="{2DFC8C30-BFD8-41AE-8230-C42FD30FF71B}" type="presOf" srcId="{9CBC18F0-43F4-467B-B5FD-130047A67452}" destId="{8D2959F9-B57F-4734-BA5B-5E2865C536B1}" srcOrd="0" destOrd="0" presId="urn:microsoft.com/office/officeart/2005/8/layout/hierarchy3"/>
    <dgm:cxn modelId="{EBA00EBF-5F32-4BBE-9F5B-397ED79C9705}" srcId="{109B3E56-CA88-45CF-A5A5-B59B5AEC75E8}" destId="{84A271DF-6B1B-408A-B27E-0C35DFC07BAE}" srcOrd="1" destOrd="0" parTransId="{89BD919C-D65C-413C-AA44-18B6390C91F4}" sibTransId="{73CDF7C5-B481-4938-9618-97C3D04CA7B9}"/>
    <dgm:cxn modelId="{00E9B3C1-9989-49C1-A3BE-1A22EAE3515B}" type="presOf" srcId="{7CB4AC7D-D716-4F39-B5E5-398885E57BEB}" destId="{78D7193C-EA3B-4D1A-98E4-358913FEF64C}" srcOrd="0" destOrd="0" presId="urn:microsoft.com/office/officeart/2005/8/layout/hierarchy3"/>
    <dgm:cxn modelId="{5986A4EA-035B-4647-898B-8ED8B14816E7}" type="presOf" srcId="{A237201F-536F-4566-9455-226D0099D20A}" destId="{C3DFFE57-3946-4090-AE63-061CA9366771}" srcOrd="0" destOrd="0" presId="urn:microsoft.com/office/officeart/2005/8/layout/hierarchy3"/>
    <dgm:cxn modelId="{807663AD-78B0-441E-BC43-43609144F9CF}" type="presParOf" srcId="{EBCB3452-6D50-4DB0-A05E-AF885CD2726D}" destId="{3EA84627-F813-4E2D-B7AA-A4519CC5D165}" srcOrd="0" destOrd="0" presId="urn:microsoft.com/office/officeart/2005/8/layout/hierarchy3"/>
    <dgm:cxn modelId="{DE4AD7DA-5D0D-4805-8E80-B51DB3B1124A}" type="presParOf" srcId="{3EA84627-F813-4E2D-B7AA-A4519CC5D165}" destId="{F27CCAB8-82B0-4625-8BB6-381C511EA87E}" srcOrd="0" destOrd="0" presId="urn:microsoft.com/office/officeart/2005/8/layout/hierarchy3"/>
    <dgm:cxn modelId="{D9C23ADD-3556-4636-ADE8-ECC103016075}" type="presParOf" srcId="{F27CCAB8-82B0-4625-8BB6-381C511EA87E}" destId="{093A01E5-C8D7-46DE-B801-36ADE73D9B2F}" srcOrd="0" destOrd="0" presId="urn:microsoft.com/office/officeart/2005/8/layout/hierarchy3"/>
    <dgm:cxn modelId="{47D05900-AA75-45D3-9325-C0416AC5C089}" type="presParOf" srcId="{F27CCAB8-82B0-4625-8BB6-381C511EA87E}" destId="{36A5BF26-856F-497C-9FB3-8ECF07BAE492}" srcOrd="1" destOrd="0" presId="urn:microsoft.com/office/officeart/2005/8/layout/hierarchy3"/>
    <dgm:cxn modelId="{3722CAFF-39E4-44ED-97E9-AF33B3CC883C}" type="presParOf" srcId="{3EA84627-F813-4E2D-B7AA-A4519CC5D165}" destId="{110F35E1-5D1D-499F-8317-1F01963416AA}" srcOrd="1" destOrd="0" presId="urn:microsoft.com/office/officeart/2005/8/layout/hierarchy3"/>
    <dgm:cxn modelId="{6D2C7243-CC6D-4FCA-A40F-E114C1946A81}" type="presParOf" srcId="{110F35E1-5D1D-499F-8317-1F01963416AA}" destId="{4363FDF7-8296-4784-B4A0-38019BD4CDB0}" srcOrd="0" destOrd="0" presId="urn:microsoft.com/office/officeart/2005/8/layout/hierarchy3"/>
    <dgm:cxn modelId="{681C2C0D-477B-4B57-BE80-56E898E1262B}" type="presParOf" srcId="{110F35E1-5D1D-499F-8317-1F01963416AA}" destId="{4A1E108A-7681-4929-8475-DCEA194F60D7}" srcOrd="1" destOrd="0" presId="urn:microsoft.com/office/officeart/2005/8/layout/hierarchy3"/>
    <dgm:cxn modelId="{7AF2B7F0-D106-452E-8394-E86152A2FF5E}" type="presParOf" srcId="{110F35E1-5D1D-499F-8317-1F01963416AA}" destId="{5C2C75DE-4510-4BED-A8C6-9EA3999DA36C}" srcOrd="2" destOrd="0" presId="urn:microsoft.com/office/officeart/2005/8/layout/hierarchy3"/>
    <dgm:cxn modelId="{FAD72CA5-4164-4023-BB65-39AAA9D5256C}" type="presParOf" srcId="{110F35E1-5D1D-499F-8317-1F01963416AA}" destId="{4C4258E3-DA64-4D7C-8472-C9F668B6CF9F}" srcOrd="3" destOrd="0" presId="urn:microsoft.com/office/officeart/2005/8/layout/hierarchy3"/>
    <dgm:cxn modelId="{CFD702BF-5E0B-4CCA-8E96-07B7BFAB8750}" type="presParOf" srcId="{110F35E1-5D1D-499F-8317-1F01963416AA}" destId="{9E8F2F21-D297-4060-ABA4-A01CC4C7F7DE}" srcOrd="4" destOrd="0" presId="urn:microsoft.com/office/officeart/2005/8/layout/hierarchy3"/>
    <dgm:cxn modelId="{AB9DB4D3-791B-4CAF-A967-3E32366603E9}" type="presParOf" srcId="{110F35E1-5D1D-499F-8317-1F01963416AA}" destId="{1773CE78-CA90-4E29-B933-C6394CD7E30F}" srcOrd="5" destOrd="0" presId="urn:microsoft.com/office/officeart/2005/8/layout/hierarchy3"/>
    <dgm:cxn modelId="{9DAC00C0-C3BB-42AB-ADB1-DC065FE85115}" type="presParOf" srcId="{EBCB3452-6D50-4DB0-A05E-AF885CD2726D}" destId="{D2EEC697-C384-4CFA-B475-2D678809365C}" srcOrd="1" destOrd="0" presId="urn:microsoft.com/office/officeart/2005/8/layout/hierarchy3"/>
    <dgm:cxn modelId="{1CD58CC9-E0B3-41A0-AD66-52391155144D}" type="presParOf" srcId="{D2EEC697-C384-4CFA-B475-2D678809365C}" destId="{B858AFB0-AA9B-4854-A723-510D311E5872}" srcOrd="0" destOrd="0" presId="urn:microsoft.com/office/officeart/2005/8/layout/hierarchy3"/>
    <dgm:cxn modelId="{96F72543-4D97-49E5-9239-E1DE7A723418}" type="presParOf" srcId="{B858AFB0-AA9B-4854-A723-510D311E5872}" destId="{8B9A9BE9-1063-4A22-A68F-62379947DC9A}" srcOrd="0" destOrd="0" presId="urn:microsoft.com/office/officeart/2005/8/layout/hierarchy3"/>
    <dgm:cxn modelId="{8F3A7AC0-79F1-4AE3-8F45-E60C9EA0A32A}" type="presParOf" srcId="{B858AFB0-AA9B-4854-A723-510D311E5872}" destId="{353FF6C5-CFD8-4746-8E05-AE5A3A5FBDC2}" srcOrd="1" destOrd="0" presId="urn:microsoft.com/office/officeart/2005/8/layout/hierarchy3"/>
    <dgm:cxn modelId="{B55C65A9-FED2-42E1-960B-1A40A0F9DFAD}" type="presParOf" srcId="{D2EEC697-C384-4CFA-B475-2D678809365C}" destId="{F2773176-6C1D-4316-8A77-7F9F374FA535}" srcOrd="1" destOrd="0" presId="urn:microsoft.com/office/officeart/2005/8/layout/hierarchy3"/>
    <dgm:cxn modelId="{41AAF3EA-F0FF-4858-B267-492BDE69AC5D}" type="presParOf" srcId="{F2773176-6C1D-4316-8A77-7F9F374FA535}" destId="{73A19FE0-EB91-49C1-9A03-EAE11E7B7AE6}" srcOrd="0" destOrd="0" presId="urn:microsoft.com/office/officeart/2005/8/layout/hierarchy3"/>
    <dgm:cxn modelId="{924F724D-786C-41A8-9199-09D20DFF1CDE}" type="presParOf" srcId="{F2773176-6C1D-4316-8A77-7F9F374FA535}" destId="{78D7193C-EA3B-4D1A-98E4-358913FEF64C}" srcOrd="1" destOrd="0" presId="urn:microsoft.com/office/officeart/2005/8/layout/hierarchy3"/>
    <dgm:cxn modelId="{C8A7DE21-E37F-4EE2-9D28-FDBD6EF96D21}" type="presParOf" srcId="{F2773176-6C1D-4316-8A77-7F9F374FA535}" destId="{548CBB28-08C7-4101-80E8-EDF86DEEF5AE}" srcOrd="2" destOrd="0" presId="urn:microsoft.com/office/officeart/2005/8/layout/hierarchy3"/>
    <dgm:cxn modelId="{C45C839D-18C6-41DD-BB22-E97F76EDB849}" type="presParOf" srcId="{F2773176-6C1D-4316-8A77-7F9F374FA535}" destId="{D5F44C02-04D8-4B4B-88E9-5609228BE001}" srcOrd="3" destOrd="0" presId="urn:microsoft.com/office/officeart/2005/8/layout/hierarchy3"/>
    <dgm:cxn modelId="{9F02BD6F-B9C1-4105-B222-5EEE537A35F7}" type="presParOf" srcId="{F2773176-6C1D-4316-8A77-7F9F374FA535}" destId="{8D2959F9-B57F-4734-BA5B-5E2865C536B1}" srcOrd="4" destOrd="0" presId="urn:microsoft.com/office/officeart/2005/8/layout/hierarchy3"/>
    <dgm:cxn modelId="{F190E467-D643-4B7C-A7F2-0297938E2FA9}" type="presParOf" srcId="{F2773176-6C1D-4316-8A77-7F9F374FA535}" destId="{C3DFFE57-3946-4090-AE63-061CA9366771}"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C99E2-3C2F-42C8-BC61-EC420A5F6D4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160F2EF8-7785-4619-83B4-CBB8ACDDDCE4}">
      <dgm:prSet phldrT="[Text]"/>
      <dgm:spPr/>
      <dgm:t>
        <a:bodyPr/>
        <a:lstStyle/>
        <a:p>
          <a:r>
            <a:rPr lang="en-IN" dirty="0" smtClean="0"/>
            <a:t>Muscles of Larynx</a:t>
          </a:r>
          <a:endParaRPr lang="en-IN" dirty="0"/>
        </a:p>
      </dgm:t>
    </dgm:pt>
    <dgm:pt modelId="{2ED2A21D-5329-4468-B5AD-6DB47E3CA225}" type="parTrans" cxnId="{BC250A68-9678-45EF-BC6D-D0620087B3E3}">
      <dgm:prSet/>
      <dgm:spPr/>
      <dgm:t>
        <a:bodyPr/>
        <a:lstStyle/>
        <a:p>
          <a:endParaRPr lang="en-IN"/>
        </a:p>
      </dgm:t>
    </dgm:pt>
    <dgm:pt modelId="{471243E7-C000-4DE6-B4EF-B125BAE78AB7}" type="sibTrans" cxnId="{BC250A68-9678-45EF-BC6D-D0620087B3E3}">
      <dgm:prSet/>
      <dgm:spPr/>
      <dgm:t>
        <a:bodyPr/>
        <a:lstStyle/>
        <a:p>
          <a:endParaRPr lang="en-IN"/>
        </a:p>
      </dgm:t>
    </dgm:pt>
    <dgm:pt modelId="{9A01070B-DBBE-4BD5-B3B6-DB7CAFB27583}">
      <dgm:prSet phldrT="[Text]"/>
      <dgm:spPr/>
      <dgm:t>
        <a:bodyPr/>
        <a:lstStyle/>
        <a:p>
          <a:r>
            <a:rPr lang="en-IN" dirty="0" smtClean="0"/>
            <a:t>Extrinsic Laryngeal Muscles </a:t>
          </a:r>
          <a:endParaRPr lang="en-IN" dirty="0"/>
        </a:p>
      </dgm:t>
    </dgm:pt>
    <dgm:pt modelId="{DA870D82-73BD-47AD-8A85-EA274BC535E8}" type="parTrans" cxnId="{64194CAB-742B-453A-BB4A-0A5EFDC13B61}">
      <dgm:prSet/>
      <dgm:spPr/>
      <dgm:t>
        <a:bodyPr/>
        <a:lstStyle/>
        <a:p>
          <a:endParaRPr lang="en-IN"/>
        </a:p>
      </dgm:t>
    </dgm:pt>
    <dgm:pt modelId="{696725BC-E529-416A-AE37-17E7CC70E945}" type="sibTrans" cxnId="{64194CAB-742B-453A-BB4A-0A5EFDC13B61}">
      <dgm:prSet/>
      <dgm:spPr/>
      <dgm:t>
        <a:bodyPr/>
        <a:lstStyle/>
        <a:p>
          <a:endParaRPr lang="en-IN"/>
        </a:p>
      </dgm:t>
    </dgm:pt>
    <dgm:pt modelId="{575C2ADE-85B1-40ED-924F-E97B18E106ED}">
      <dgm:prSet phldrT="[Text]"/>
      <dgm:spPr/>
      <dgm:t>
        <a:bodyPr/>
        <a:lstStyle/>
        <a:p>
          <a:r>
            <a:rPr lang="en-IN" dirty="0" smtClean="0"/>
            <a:t>Intrinsic laryngeal Muscles</a:t>
          </a:r>
          <a:endParaRPr lang="en-IN" dirty="0"/>
        </a:p>
      </dgm:t>
    </dgm:pt>
    <dgm:pt modelId="{B934427E-7F46-44D5-8307-437179A26E29}" type="parTrans" cxnId="{B9526ABF-B1CB-4715-90A2-26B54486FA42}">
      <dgm:prSet/>
      <dgm:spPr/>
      <dgm:t>
        <a:bodyPr/>
        <a:lstStyle/>
        <a:p>
          <a:endParaRPr lang="en-IN"/>
        </a:p>
      </dgm:t>
    </dgm:pt>
    <dgm:pt modelId="{18D8D5CD-CFEB-443C-B083-952FA0616D08}" type="sibTrans" cxnId="{B9526ABF-B1CB-4715-90A2-26B54486FA42}">
      <dgm:prSet/>
      <dgm:spPr/>
      <dgm:t>
        <a:bodyPr/>
        <a:lstStyle/>
        <a:p>
          <a:endParaRPr lang="en-IN"/>
        </a:p>
      </dgm:t>
    </dgm:pt>
    <dgm:pt modelId="{30C894A0-6069-4233-A39F-680D52F574B7}" type="pres">
      <dgm:prSet presAssocID="{99FC99E2-3C2F-42C8-BC61-EC420A5F6D4D}" presName="hierChild1" presStyleCnt="0">
        <dgm:presLayoutVars>
          <dgm:chPref val="1"/>
          <dgm:dir/>
          <dgm:animOne val="branch"/>
          <dgm:animLvl val="lvl"/>
          <dgm:resizeHandles/>
        </dgm:presLayoutVars>
      </dgm:prSet>
      <dgm:spPr/>
      <dgm:t>
        <a:bodyPr/>
        <a:lstStyle/>
        <a:p>
          <a:endParaRPr lang="en-IN"/>
        </a:p>
      </dgm:t>
    </dgm:pt>
    <dgm:pt modelId="{DB48710B-6449-4EA7-BD49-A5F7B5325D23}" type="pres">
      <dgm:prSet presAssocID="{160F2EF8-7785-4619-83B4-CBB8ACDDDCE4}" presName="hierRoot1" presStyleCnt="0"/>
      <dgm:spPr/>
    </dgm:pt>
    <dgm:pt modelId="{73A905B1-3A8F-4245-9460-872F72FA8F7E}" type="pres">
      <dgm:prSet presAssocID="{160F2EF8-7785-4619-83B4-CBB8ACDDDCE4}" presName="composite" presStyleCnt="0"/>
      <dgm:spPr/>
    </dgm:pt>
    <dgm:pt modelId="{43452E21-CD1E-44E6-96A9-25D1C7D03ACE}" type="pres">
      <dgm:prSet presAssocID="{160F2EF8-7785-4619-83B4-CBB8ACDDDCE4}" presName="background" presStyleLbl="node0" presStyleIdx="0" presStyleCnt="1"/>
      <dgm:spPr/>
    </dgm:pt>
    <dgm:pt modelId="{8411BE2B-BD53-43F7-9224-EA4E1519C4FC}" type="pres">
      <dgm:prSet presAssocID="{160F2EF8-7785-4619-83B4-CBB8ACDDDCE4}" presName="text" presStyleLbl="fgAcc0" presStyleIdx="0" presStyleCnt="1">
        <dgm:presLayoutVars>
          <dgm:chPref val="3"/>
        </dgm:presLayoutVars>
      </dgm:prSet>
      <dgm:spPr/>
      <dgm:t>
        <a:bodyPr/>
        <a:lstStyle/>
        <a:p>
          <a:endParaRPr lang="en-IN"/>
        </a:p>
      </dgm:t>
    </dgm:pt>
    <dgm:pt modelId="{54B4DD66-49F4-4FF8-A361-67DC531F5457}" type="pres">
      <dgm:prSet presAssocID="{160F2EF8-7785-4619-83B4-CBB8ACDDDCE4}" presName="hierChild2" presStyleCnt="0"/>
      <dgm:spPr/>
    </dgm:pt>
    <dgm:pt modelId="{B2C02CB0-976C-4CAB-BCBC-6673C4B6C0F3}" type="pres">
      <dgm:prSet presAssocID="{DA870D82-73BD-47AD-8A85-EA274BC535E8}" presName="Name10" presStyleLbl="parChTrans1D2" presStyleIdx="0" presStyleCnt="2"/>
      <dgm:spPr/>
      <dgm:t>
        <a:bodyPr/>
        <a:lstStyle/>
        <a:p>
          <a:endParaRPr lang="en-IN"/>
        </a:p>
      </dgm:t>
    </dgm:pt>
    <dgm:pt modelId="{F244BA63-F516-4943-BEF4-70C4D1E7EA25}" type="pres">
      <dgm:prSet presAssocID="{9A01070B-DBBE-4BD5-B3B6-DB7CAFB27583}" presName="hierRoot2" presStyleCnt="0"/>
      <dgm:spPr/>
    </dgm:pt>
    <dgm:pt modelId="{02D9ACA3-3EB4-4EDD-9352-8553EC278BCE}" type="pres">
      <dgm:prSet presAssocID="{9A01070B-DBBE-4BD5-B3B6-DB7CAFB27583}" presName="composite2" presStyleCnt="0"/>
      <dgm:spPr/>
    </dgm:pt>
    <dgm:pt modelId="{E81DC23F-C41E-414C-8DE5-1E724997CCED}" type="pres">
      <dgm:prSet presAssocID="{9A01070B-DBBE-4BD5-B3B6-DB7CAFB27583}" presName="background2" presStyleLbl="node2" presStyleIdx="0" presStyleCnt="2"/>
      <dgm:spPr/>
    </dgm:pt>
    <dgm:pt modelId="{13FD5CA2-E337-447D-9D90-42CFBEA6CCFA}" type="pres">
      <dgm:prSet presAssocID="{9A01070B-DBBE-4BD5-B3B6-DB7CAFB27583}" presName="text2" presStyleLbl="fgAcc2" presStyleIdx="0" presStyleCnt="2" custLinFactNeighborX="-4858">
        <dgm:presLayoutVars>
          <dgm:chPref val="3"/>
        </dgm:presLayoutVars>
      </dgm:prSet>
      <dgm:spPr/>
      <dgm:t>
        <a:bodyPr/>
        <a:lstStyle/>
        <a:p>
          <a:endParaRPr lang="en-IN"/>
        </a:p>
      </dgm:t>
    </dgm:pt>
    <dgm:pt modelId="{F1E73BF6-6DB8-4A16-B8E3-F2D4A4F9AF27}" type="pres">
      <dgm:prSet presAssocID="{9A01070B-DBBE-4BD5-B3B6-DB7CAFB27583}" presName="hierChild3" presStyleCnt="0"/>
      <dgm:spPr/>
    </dgm:pt>
    <dgm:pt modelId="{F4C64868-C267-466D-B15E-8772172F2CC1}" type="pres">
      <dgm:prSet presAssocID="{B934427E-7F46-44D5-8307-437179A26E29}" presName="Name10" presStyleLbl="parChTrans1D2" presStyleIdx="1" presStyleCnt="2"/>
      <dgm:spPr/>
      <dgm:t>
        <a:bodyPr/>
        <a:lstStyle/>
        <a:p>
          <a:endParaRPr lang="en-IN"/>
        </a:p>
      </dgm:t>
    </dgm:pt>
    <dgm:pt modelId="{8795379D-9DAB-4AC0-B1B7-762CD1904A99}" type="pres">
      <dgm:prSet presAssocID="{575C2ADE-85B1-40ED-924F-E97B18E106ED}" presName="hierRoot2" presStyleCnt="0"/>
      <dgm:spPr/>
    </dgm:pt>
    <dgm:pt modelId="{DC0ECFBB-CE22-4A44-9FDF-8DDBF4281000}" type="pres">
      <dgm:prSet presAssocID="{575C2ADE-85B1-40ED-924F-E97B18E106ED}" presName="composite2" presStyleCnt="0"/>
      <dgm:spPr/>
    </dgm:pt>
    <dgm:pt modelId="{6B3CDDA6-1362-458E-80BC-0403EE3DC3EB}" type="pres">
      <dgm:prSet presAssocID="{575C2ADE-85B1-40ED-924F-E97B18E106ED}" presName="background2" presStyleLbl="node2" presStyleIdx="1" presStyleCnt="2"/>
      <dgm:spPr/>
    </dgm:pt>
    <dgm:pt modelId="{D8ADB5DE-30A2-4230-95E9-C11FAF9311B0}" type="pres">
      <dgm:prSet presAssocID="{575C2ADE-85B1-40ED-924F-E97B18E106ED}" presName="text2" presStyleLbl="fgAcc2" presStyleIdx="1" presStyleCnt="2" custLinFactNeighborX="4164">
        <dgm:presLayoutVars>
          <dgm:chPref val="3"/>
        </dgm:presLayoutVars>
      </dgm:prSet>
      <dgm:spPr/>
      <dgm:t>
        <a:bodyPr/>
        <a:lstStyle/>
        <a:p>
          <a:endParaRPr lang="en-IN"/>
        </a:p>
      </dgm:t>
    </dgm:pt>
    <dgm:pt modelId="{A01CF702-F721-48E8-8ED8-2A7528858C55}" type="pres">
      <dgm:prSet presAssocID="{575C2ADE-85B1-40ED-924F-E97B18E106ED}" presName="hierChild3" presStyleCnt="0"/>
      <dgm:spPr/>
    </dgm:pt>
  </dgm:ptLst>
  <dgm:cxnLst>
    <dgm:cxn modelId="{54B45652-8C67-4E50-95C9-69F1552FD2A2}" type="presOf" srcId="{DA870D82-73BD-47AD-8A85-EA274BC535E8}" destId="{B2C02CB0-976C-4CAB-BCBC-6673C4B6C0F3}" srcOrd="0" destOrd="0" presId="urn:microsoft.com/office/officeart/2005/8/layout/hierarchy1"/>
    <dgm:cxn modelId="{0B4A1C70-8957-4C40-9B5A-5D99C24810ED}" type="presOf" srcId="{160F2EF8-7785-4619-83B4-CBB8ACDDDCE4}" destId="{8411BE2B-BD53-43F7-9224-EA4E1519C4FC}" srcOrd="0" destOrd="0" presId="urn:microsoft.com/office/officeart/2005/8/layout/hierarchy1"/>
    <dgm:cxn modelId="{AF24E3D3-9ED6-41F9-BBFD-5FAB62F1E7CA}" type="presOf" srcId="{575C2ADE-85B1-40ED-924F-E97B18E106ED}" destId="{D8ADB5DE-30A2-4230-95E9-C11FAF9311B0}" srcOrd="0" destOrd="0" presId="urn:microsoft.com/office/officeart/2005/8/layout/hierarchy1"/>
    <dgm:cxn modelId="{64194CAB-742B-453A-BB4A-0A5EFDC13B61}" srcId="{160F2EF8-7785-4619-83B4-CBB8ACDDDCE4}" destId="{9A01070B-DBBE-4BD5-B3B6-DB7CAFB27583}" srcOrd="0" destOrd="0" parTransId="{DA870D82-73BD-47AD-8A85-EA274BC535E8}" sibTransId="{696725BC-E529-416A-AE37-17E7CC70E945}"/>
    <dgm:cxn modelId="{BC250A68-9678-45EF-BC6D-D0620087B3E3}" srcId="{99FC99E2-3C2F-42C8-BC61-EC420A5F6D4D}" destId="{160F2EF8-7785-4619-83B4-CBB8ACDDDCE4}" srcOrd="0" destOrd="0" parTransId="{2ED2A21D-5329-4468-B5AD-6DB47E3CA225}" sibTransId="{471243E7-C000-4DE6-B4EF-B125BAE78AB7}"/>
    <dgm:cxn modelId="{0EBB6335-9B2D-4DF4-83B6-388929EF16F4}" type="presOf" srcId="{9A01070B-DBBE-4BD5-B3B6-DB7CAFB27583}" destId="{13FD5CA2-E337-447D-9D90-42CFBEA6CCFA}" srcOrd="0" destOrd="0" presId="urn:microsoft.com/office/officeart/2005/8/layout/hierarchy1"/>
    <dgm:cxn modelId="{1DB1B5AA-B3C8-4632-A5FE-BFEDB243BFA5}" type="presOf" srcId="{B934427E-7F46-44D5-8307-437179A26E29}" destId="{F4C64868-C267-466D-B15E-8772172F2CC1}" srcOrd="0" destOrd="0" presId="urn:microsoft.com/office/officeart/2005/8/layout/hierarchy1"/>
    <dgm:cxn modelId="{88A998E5-6CA4-4AE1-A211-74375E768D80}" type="presOf" srcId="{99FC99E2-3C2F-42C8-BC61-EC420A5F6D4D}" destId="{30C894A0-6069-4233-A39F-680D52F574B7}" srcOrd="0" destOrd="0" presId="urn:microsoft.com/office/officeart/2005/8/layout/hierarchy1"/>
    <dgm:cxn modelId="{B9526ABF-B1CB-4715-90A2-26B54486FA42}" srcId="{160F2EF8-7785-4619-83B4-CBB8ACDDDCE4}" destId="{575C2ADE-85B1-40ED-924F-E97B18E106ED}" srcOrd="1" destOrd="0" parTransId="{B934427E-7F46-44D5-8307-437179A26E29}" sibTransId="{18D8D5CD-CFEB-443C-B083-952FA0616D08}"/>
    <dgm:cxn modelId="{ACD50AAD-B24E-49AA-9618-FFFA0AAB6D10}" type="presParOf" srcId="{30C894A0-6069-4233-A39F-680D52F574B7}" destId="{DB48710B-6449-4EA7-BD49-A5F7B5325D23}" srcOrd="0" destOrd="0" presId="urn:microsoft.com/office/officeart/2005/8/layout/hierarchy1"/>
    <dgm:cxn modelId="{3660D5AA-D376-400E-BFF2-7AAC665B63F7}" type="presParOf" srcId="{DB48710B-6449-4EA7-BD49-A5F7B5325D23}" destId="{73A905B1-3A8F-4245-9460-872F72FA8F7E}" srcOrd="0" destOrd="0" presId="urn:microsoft.com/office/officeart/2005/8/layout/hierarchy1"/>
    <dgm:cxn modelId="{8B734238-C62C-4928-9412-737014A5FE78}" type="presParOf" srcId="{73A905B1-3A8F-4245-9460-872F72FA8F7E}" destId="{43452E21-CD1E-44E6-96A9-25D1C7D03ACE}" srcOrd="0" destOrd="0" presId="urn:microsoft.com/office/officeart/2005/8/layout/hierarchy1"/>
    <dgm:cxn modelId="{A8FB9F84-44F9-40C9-BC96-CA2666CF8ADE}" type="presParOf" srcId="{73A905B1-3A8F-4245-9460-872F72FA8F7E}" destId="{8411BE2B-BD53-43F7-9224-EA4E1519C4FC}" srcOrd="1" destOrd="0" presId="urn:microsoft.com/office/officeart/2005/8/layout/hierarchy1"/>
    <dgm:cxn modelId="{E15AE85E-AC6F-40AC-BD28-31A8652D4CC6}" type="presParOf" srcId="{DB48710B-6449-4EA7-BD49-A5F7B5325D23}" destId="{54B4DD66-49F4-4FF8-A361-67DC531F5457}" srcOrd="1" destOrd="0" presId="urn:microsoft.com/office/officeart/2005/8/layout/hierarchy1"/>
    <dgm:cxn modelId="{7B7E868C-84F2-4987-8DB9-F3975C3620EF}" type="presParOf" srcId="{54B4DD66-49F4-4FF8-A361-67DC531F5457}" destId="{B2C02CB0-976C-4CAB-BCBC-6673C4B6C0F3}" srcOrd="0" destOrd="0" presId="urn:microsoft.com/office/officeart/2005/8/layout/hierarchy1"/>
    <dgm:cxn modelId="{BED5E176-3AC2-4A04-854F-110E557092DC}" type="presParOf" srcId="{54B4DD66-49F4-4FF8-A361-67DC531F5457}" destId="{F244BA63-F516-4943-BEF4-70C4D1E7EA25}" srcOrd="1" destOrd="0" presId="urn:microsoft.com/office/officeart/2005/8/layout/hierarchy1"/>
    <dgm:cxn modelId="{6B5566E0-7D64-43E9-8C98-8AD4B4056902}" type="presParOf" srcId="{F244BA63-F516-4943-BEF4-70C4D1E7EA25}" destId="{02D9ACA3-3EB4-4EDD-9352-8553EC278BCE}" srcOrd="0" destOrd="0" presId="urn:microsoft.com/office/officeart/2005/8/layout/hierarchy1"/>
    <dgm:cxn modelId="{38015E51-ACC9-4BDE-920E-BF10E75BB30A}" type="presParOf" srcId="{02D9ACA3-3EB4-4EDD-9352-8553EC278BCE}" destId="{E81DC23F-C41E-414C-8DE5-1E724997CCED}" srcOrd="0" destOrd="0" presId="urn:microsoft.com/office/officeart/2005/8/layout/hierarchy1"/>
    <dgm:cxn modelId="{F8CD20F5-E123-4728-9AF2-4393E402E34D}" type="presParOf" srcId="{02D9ACA3-3EB4-4EDD-9352-8553EC278BCE}" destId="{13FD5CA2-E337-447D-9D90-42CFBEA6CCFA}" srcOrd="1" destOrd="0" presId="urn:microsoft.com/office/officeart/2005/8/layout/hierarchy1"/>
    <dgm:cxn modelId="{8A96271C-DFF3-48FE-942B-B2D08D8D2CFC}" type="presParOf" srcId="{F244BA63-F516-4943-BEF4-70C4D1E7EA25}" destId="{F1E73BF6-6DB8-4A16-B8E3-F2D4A4F9AF27}" srcOrd="1" destOrd="0" presId="urn:microsoft.com/office/officeart/2005/8/layout/hierarchy1"/>
    <dgm:cxn modelId="{1862001D-4ED6-4BB5-B1A9-D120A30C2A8A}" type="presParOf" srcId="{54B4DD66-49F4-4FF8-A361-67DC531F5457}" destId="{F4C64868-C267-466D-B15E-8772172F2CC1}" srcOrd="2" destOrd="0" presId="urn:microsoft.com/office/officeart/2005/8/layout/hierarchy1"/>
    <dgm:cxn modelId="{9ABB06A1-9D67-45CD-B70B-5E69BF5032DE}" type="presParOf" srcId="{54B4DD66-49F4-4FF8-A361-67DC531F5457}" destId="{8795379D-9DAB-4AC0-B1B7-762CD1904A99}" srcOrd="3" destOrd="0" presId="urn:microsoft.com/office/officeart/2005/8/layout/hierarchy1"/>
    <dgm:cxn modelId="{55A93ABF-458A-498B-B184-E1E0CF01F6A8}" type="presParOf" srcId="{8795379D-9DAB-4AC0-B1B7-762CD1904A99}" destId="{DC0ECFBB-CE22-4A44-9FDF-8DDBF4281000}" srcOrd="0" destOrd="0" presId="urn:microsoft.com/office/officeart/2005/8/layout/hierarchy1"/>
    <dgm:cxn modelId="{7DACCD17-1325-4C1B-9908-4FAD02C0097E}" type="presParOf" srcId="{DC0ECFBB-CE22-4A44-9FDF-8DDBF4281000}" destId="{6B3CDDA6-1362-458E-80BC-0403EE3DC3EB}" srcOrd="0" destOrd="0" presId="urn:microsoft.com/office/officeart/2005/8/layout/hierarchy1"/>
    <dgm:cxn modelId="{43FF2C8B-B378-4508-BB37-F8DA2A2E5EAC}" type="presParOf" srcId="{DC0ECFBB-CE22-4A44-9FDF-8DDBF4281000}" destId="{D8ADB5DE-30A2-4230-95E9-C11FAF9311B0}" srcOrd="1" destOrd="0" presId="urn:microsoft.com/office/officeart/2005/8/layout/hierarchy1"/>
    <dgm:cxn modelId="{32392E21-4D74-43AA-A1B0-00D3917665F3}" type="presParOf" srcId="{8795379D-9DAB-4AC0-B1B7-762CD1904A99}" destId="{A01CF702-F721-48E8-8ED8-2A7528858C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5A1F95-7B65-4E32-92CF-C061082B7D8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IN"/>
        </a:p>
      </dgm:t>
    </dgm:pt>
    <dgm:pt modelId="{80B69F54-4681-40D0-8175-3252A90D2DE6}">
      <dgm:prSet phldrT="[Text]"/>
      <dgm:spPr/>
      <dgm:t>
        <a:bodyPr/>
        <a:lstStyle/>
        <a:p>
          <a:r>
            <a:rPr lang="en-IN" dirty="0" smtClean="0"/>
            <a:t>Classification of Voice Disorder</a:t>
          </a:r>
          <a:endParaRPr lang="en-IN" dirty="0"/>
        </a:p>
      </dgm:t>
    </dgm:pt>
    <dgm:pt modelId="{7B061861-FCBE-479C-B18F-DB9183CE7EC2}" type="parTrans" cxnId="{F5FAC75C-36A8-4094-9563-6A117D9B43E0}">
      <dgm:prSet/>
      <dgm:spPr/>
      <dgm:t>
        <a:bodyPr/>
        <a:lstStyle/>
        <a:p>
          <a:endParaRPr lang="en-IN"/>
        </a:p>
      </dgm:t>
    </dgm:pt>
    <dgm:pt modelId="{9DA79BB1-AE3A-450D-A3A0-3BB3F4A99E9C}" type="sibTrans" cxnId="{F5FAC75C-36A8-4094-9563-6A117D9B43E0}">
      <dgm:prSet/>
      <dgm:spPr/>
      <dgm:t>
        <a:bodyPr/>
        <a:lstStyle/>
        <a:p>
          <a:endParaRPr lang="en-IN"/>
        </a:p>
      </dgm:t>
    </dgm:pt>
    <dgm:pt modelId="{E81A73E8-3D4B-42ED-A299-D607078D514B}">
      <dgm:prSet phldrT="[Text]" custT="1"/>
      <dgm:spPr/>
      <dgm:t>
        <a:bodyPr/>
        <a:lstStyle/>
        <a:p>
          <a:r>
            <a:rPr lang="en-IN" sz="1800" dirty="0" smtClean="0"/>
            <a:t>Structural Pathologies</a:t>
          </a:r>
          <a:endParaRPr lang="en-IN" sz="1800" dirty="0"/>
        </a:p>
      </dgm:t>
    </dgm:pt>
    <dgm:pt modelId="{4A847569-BFA3-4C31-965E-BD395E983BBE}" type="parTrans" cxnId="{B84DE384-D7EE-4C0F-B032-785878A6F6E8}">
      <dgm:prSet/>
      <dgm:spPr/>
      <dgm:t>
        <a:bodyPr/>
        <a:lstStyle/>
        <a:p>
          <a:endParaRPr lang="en-IN"/>
        </a:p>
      </dgm:t>
    </dgm:pt>
    <dgm:pt modelId="{4F25BDCE-8947-4334-930F-8B2D9550EA5F}" type="sibTrans" cxnId="{B84DE384-D7EE-4C0F-B032-785878A6F6E8}">
      <dgm:prSet/>
      <dgm:spPr/>
      <dgm:t>
        <a:bodyPr/>
        <a:lstStyle/>
        <a:p>
          <a:endParaRPr lang="en-IN"/>
        </a:p>
      </dgm:t>
    </dgm:pt>
    <dgm:pt modelId="{99B6E1DF-AAB7-4C3A-AC8D-0383AB81352F}">
      <dgm:prSet phldrT="[Text]" custT="1"/>
      <dgm:spPr/>
      <dgm:t>
        <a:bodyPr/>
        <a:lstStyle/>
        <a:p>
          <a:r>
            <a:rPr lang="en-IN" sz="1800" dirty="0" smtClean="0"/>
            <a:t>Inflammatory Conditions</a:t>
          </a:r>
          <a:endParaRPr lang="en-IN" sz="1800" dirty="0"/>
        </a:p>
      </dgm:t>
    </dgm:pt>
    <dgm:pt modelId="{AE5B0737-3F09-4DB4-84E1-8B8FE3366500}" type="parTrans" cxnId="{F8CF80A6-F253-4EF4-8D26-A541B684A0C1}">
      <dgm:prSet/>
      <dgm:spPr/>
      <dgm:t>
        <a:bodyPr/>
        <a:lstStyle/>
        <a:p>
          <a:endParaRPr lang="en-IN"/>
        </a:p>
      </dgm:t>
    </dgm:pt>
    <dgm:pt modelId="{3EB2B7DE-7601-4337-A2CF-2BADC2B888EF}" type="sibTrans" cxnId="{F8CF80A6-F253-4EF4-8D26-A541B684A0C1}">
      <dgm:prSet/>
      <dgm:spPr/>
      <dgm:t>
        <a:bodyPr/>
        <a:lstStyle/>
        <a:p>
          <a:endParaRPr lang="en-IN"/>
        </a:p>
      </dgm:t>
    </dgm:pt>
    <dgm:pt modelId="{0B2B166A-54F6-498C-8796-2392A7BCFB40}">
      <dgm:prSet custT="1"/>
      <dgm:spPr/>
      <dgm:t>
        <a:bodyPr/>
        <a:lstStyle/>
        <a:p>
          <a:r>
            <a:rPr lang="en-IN" sz="1800" dirty="0" smtClean="0"/>
            <a:t>Trauma or Injury</a:t>
          </a:r>
          <a:endParaRPr lang="en-IN" sz="1800" dirty="0"/>
        </a:p>
      </dgm:t>
    </dgm:pt>
    <dgm:pt modelId="{0EDBF6C9-05F3-443C-90D8-C972B1026FD1}" type="parTrans" cxnId="{8D9B0A98-6490-4524-8930-14550B3228B9}">
      <dgm:prSet/>
      <dgm:spPr/>
      <dgm:t>
        <a:bodyPr/>
        <a:lstStyle/>
        <a:p>
          <a:endParaRPr lang="en-IN"/>
        </a:p>
      </dgm:t>
    </dgm:pt>
    <dgm:pt modelId="{56755DA9-072B-4E87-A0CB-F917F6115DA3}" type="sibTrans" cxnId="{8D9B0A98-6490-4524-8930-14550B3228B9}">
      <dgm:prSet/>
      <dgm:spPr/>
      <dgm:t>
        <a:bodyPr/>
        <a:lstStyle/>
        <a:p>
          <a:endParaRPr lang="en-IN"/>
        </a:p>
      </dgm:t>
    </dgm:pt>
    <dgm:pt modelId="{4D7E04D1-F852-4644-8A95-E6C22B947C4D}">
      <dgm:prSet custT="1"/>
      <dgm:spPr/>
      <dgm:t>
        <a:bodyPr/>
        <a:lstStyle/>
        <a:p>
          <a:r>
            <a:rPr lang="en-IN" sz="1800" dirty="0" smtClean="0"/>
            <a:t>Systemic Condition</a:t>
          </a:r>
          <a:endParaRPr lang="en-IN" sz="1800" dirty="0"/>
        </a:p>
      </dgm:t>
    </dgm:pt>
    <dgm:pt modelId="{004CCCCE-9FB3-4A73-9947-7589634E49E4}" type="parTrans" cxnId="{D082A921-E681-47C9-9C4C-910419F830B0}">
      <dgm:prSet/>
      <dgm:spPr/>
      <dgm:t>
        <a:bodyPr/>
        <a:lstStyle/>
        <a:p>
          <a:endParaRPr lang="en-IN"/>
        </a:p>
      </dgm:t>
    </dgm:pt>
    <dgm:pt modelId="{42B1F21A-BD18-46DC-98CF-F5E212839BB4}" type="sibTrans" cxnId="{D082A921-E681-47C9-9C4C-910419F830B0}">
      <dgm:prSet/>
      <dgm:spPr/>
      <dgm:t>
        <a:bodyPr/>
        <a:lstStyle/>
        <a:p>
          <a:endParaRPr lang="en-IN"/>
        </a:p>
      </dgm:t>
    </dgm:pt>
    <dgm:pt modelId="{EA7361AA-9EFC-4BF0-A2D0-611AB6299F02}">
      <dgm:prSet custT="1"/>
      <dgm:spPr/>
      <dgm:t>
        <a:bodyPr/>
        <a:lstStyle/>
        <a:p>
          <a:r>
            <a:rPr lang="en-IN" sz="1800" dirty="0" smtClean="0"/>
            <a:t>Aerodigestive Condition</a:t>
          </a:r>
          <a:endParaRPr lang="en-IN" sz="1800" dirty="0"/>
        </a:p>
      </dgm:t>
    </dgm:pt>
    <dgm:pt modelId="{6A9EA190-5AE6-49A6-934A-F235373B462D}" type="parTrans" cxnId="{D4F34F3D-9EBA-40BE-832E-9967161DC12F}">
      <dgm:prSet/>
      <dgm:spPr/>
      <dgm:t>
        <a:bodyPr/>
        <a:lstStyle/>
        <a:p>
          <a:endParaRPr lang="en-IN"/>
        </a:p>
      </dgm:t>
    </dgm:pt>
    <dgm:pt modelId="{1DCC3AB4-444F-4E0A-8547-D8EC6645A2EF}" type="sibTrans" cxnId="{D4F34F3D-9EBA-40BE-832E-9967161DC12F}">
      <dgm:prSet/>
      <dgm:spPr/>
      <dgm:t>
        <a:bodyPr/>
        <a:lstStyle/>
        <a:p>
          <a:endParaRPr lang="en-IN"/>
        </a:p>
      </dgm:t>
    </dgm:pt>
    <dgm:pt modelId="{43B32E2F-6B33-4995-A399-F3B3AE5CCB31}">
      <dgm:prSet custT="1"/>
      <dgm:spPr/>
      <dgm:t>
        <a:bodyPr/>
        <a:lstStyle/>
        <a:p>
          <a:r>
            <a:rPr lang="en-IN" sz="1600" dirty="0" smtClean="0"/>
            <a:t>Psychiatric or Psychological Disorder</a:t>
          </a:r>
          <a:endParaRPr lang="en-IN" sz="1600" dirty="0"/>
        </a:p>
      </dgm:t>
    </dgm:pt>
    <dgm:pt modelId="{BEC0075E-EFC3-434A-AA1A-530635681868}" type="parTrans" cxnId="{4452A458-0D77-42B0-9D61-661D2EB970FE}">
      <dgm:prSet/>
      <dgm:spPr/>
      <dgm:t>
        <a:bodyPr/>
        <a:lstStyle/>
        <a:p>
          <a:endParaRPr lang="en-IN"/>
        </a:p>
      </dgm:t>
    </dgm:pt>
    <dgm:pt modelId="{D34B5123-A9BF-497E-9063-93A960744DFE}" type="sibTrans" cxnId="{4452A458-0D77-42B0-9D61-661D2EB970FE}">
      <dgm:prSet/>
      <dgm:spPr/>
      <dgm:t>
        <a:bodyPr/>
        <a:lstStyle/>
        <a:p>
          <a:endParaRPr lang="en-IN"/>
        </a:p>
      </dgm:t>
    </dgm:pt>
    <dgm:pt modelId="{21D7B99A-14F5-4283-9263-174B3FDE83A8}">
      <dgm:prSet custT="1"/>
      <dgm:spPr/>
      <dgm:t>
        <a:bodyPr/>
        <a:lstStyle/>
        <a:p>
          <a:r>
            <a:rPr lang="en-IN" sz="1800" dirty="0" smtClean="0"/>
            <a:t>Neurologic Voice Disorder</a:t>
          </a:r>
          <a:endParaRPr lang="en-IN" sz="1800" dirty="0"/>
        </a:p>
      </dgm:t>
    </dgm:pt>
    <dgm:pt modelId="{FD43E336-40BC-48BC-8B29-AD2B9C3FBA03}" type="parTrans" cxnId="{A9073F50-1FFE-45AB-8E83-C92342E3BCFA}">
      <dgm:prSet/>
      <dgm:spPr/>
      <dgm:t>
        <a:bodyPr/>
        <a:lstStyle/>
        <a:p>
          <a:endParaRPr lang="en-IN"/>
        </a:p>
      </dgm:t>
    </dgm:pt>
    <dgm:pt modelId="{D2A35689-3922-4AC1-900D-93949551CD51}" type="sibTrans" cxnId="{A9073F50-1FFE-45AB-8E83-C92342E3BCFA}">
      <dgm:prSet/>
      <dgm:spPr/>
      <dgm:t>
        <a:bodyPr/>
        <a:lstStyle/>
        <a:p>
          <a:endParaRPr lang="en-IN"/>
        </a:p>
      </dgm:t>
    </dgm:pt>
    <dgm:pt modelId="{74B9B456-00DA-4929-B3A1-37F971E963D3}">
      <dgm:prSet/>
      <dgm:spPr/>
      <dgm:t>
        <a:bodyPr/>
        <a:lstStyle/>
        <a:p>
          <a:r>
            <a:rPr lang="en-IN" dirty="0" smtClean="0"/>
            <a:t>Other Disorder of Voice Use</a:t>
          </a:r>
          <a:endParaRPr lang="en-IN" dirty="0"/>
        </a:p>
      </dgm:t>
    </dgm:pt>
    <dgm:pt modelId="{A8E1C712-BCC2-4C29-AED5-BA8B67E1869D}" type="parTrans" cxnId="{BFA9CB54-D226-4311-9EEA-69364B0C4692}">
      <dgm:prSet/>
      <dgm:spPr/>
      <dgm:t>
        <a:bodyPr/>
        <a:lstStyle/>
        <a:p>
          <a:endParaRPr lang="en-IN"/>
        </a:p>
      </dgm:t>
    </dgm:pt>
    <dgm:pt modelId="{122BC82E-15A9-439B-A589-3CADA770612C}" type="sibTrans" cxnId="{BFA9CB54-D226-4311-9EEA-69364B0C4692}">
      <dgm:prSet/>
      <dgm:spPr/>
      <dgm:t>
        <a:bodyPr/>
        <a:lstStyle/>
        <a:p>
          <a:endParaRPr lang="en-IN"/>
        </a:p>
      </dgm:t>
    </dgm:pt>
    <dgm:pt modelId="{254DA5CB-2D85-4EB0-BCCA-967934E44643}" type="pres">
      <dgm:prSet presAssocID="{6D5A1F95-7B65-4E32-92CF-C061082B7D8E}" presName="diagram" presStyleCnt="0">
        <dgm:presLayoutVars>
          <dgm:chPref val="1"/>
          <dgm:dir/>
          <dgm:animOne val="branch"/>
          <dgm:animLvl val="lvl"/>
          <dgm:resizeHandles val="exact"/>
        </dgm:presLayoutVars>
      </dgm:prSet>
      <dgm:spPr/>
      <dgm:t>
        <a:bodyPr/>
        <a:lstStyle/>
        <a:p>
          <a:endParaRPr lang="en-IN"/>
        </a:p>
      </dgm:t>
    </dgm:pt>
    <dgm:pt modelId="{AD6DB484-A71A-4D83-9682-40AB856470A1}" type="pres">
      <dgm:prSet presAssocID="{80B69F54-4681-40D0-8175-3252A90D2DE6}" presName="root1" presStyleCnt="0"/>
      <dgm:spPr/>
    </dgm:pt>
    <dgm:pt modelId="{BCE94DB5-4086-4ABC-BE74-9F80A9B3018F}" type="pres">
      <dgm:prSet presAssocID="{80B69F54-4681-40D0-8175-3252A90D2DE6}" presName="LevelOneTextNode" presStyleLbl="node0" presStyleIdx="0" presStyleCnt="1" custLinFactX="-4993" custLinFactNeighborX="-100000">
        <dgm:presLayoutVars>
          <dgm:chPref val="3"/>
        </dgm:presLayoutVars>
      </dgm:prSet>
      <dgm:spPr/>
      <dgm:t>
        <a:bodyPr/>
        <a:lstStyle/>
        <a:p>
          <a:endParaRPr lang="en-IN"/>
        </a:p>
      </dgm:t>
    </dgm:pt>
    <dgm:pt modelId="{D9BE8AF0-E988-41D7-AB67-BCABE2A68E1D}" type="pres">
      <dgm:prSet presAssocID="{80B69F54-4681-40D0-8175-3252A90D2DE6}" presName="level2hierChild" presStyleCnt="0"/>
      <dgm:spPr/>
    </dgm:pt>
    <dgm:pt modelId="{43937945-B753-4274-96FF-5EDCC3F13D0F}" type="pres">
      <dgm:prSet presAssocID="{4A847569-BFA3-4C31-965E-BD395E983BBE}" presName="conn2-1" presStyleLbl="parChTrans1D2" presStyleIdx="0" presStyleCnt="8"/>
      <dgm:spPr/>
      <dgm:t>
        <a:bodyPr/>
        <a:lstStyle/>
        <a:p>
          <a:endParaRPr lang="en-IN"/>
        </a:p>
      </dgm:t>
    </dgm:pt>
    <dgm:pt modelId="{A1C24F6C-9E4F-4DBC-8C94-8D5C780C9CAA}" type="pres">
      <dgm:prSet presAssocID="{4A847569-BFA3-4C31-965E-BD395E983BBE}" presName="connTx" presStyleLbl="parChTrans1D2" presStyleIdx="0" presStyleCnt="8"/>
      <dgm:spPr/>
      <dgm:t>
        <a:bodyPr/>
        <a:lstStyle/>
        <a:p>
          <a:endParaRPr lang="en-IN"/>
        </a:p>
      </dgm:t>
    </dgm:pt>
    <dgm:pt modelId="{E71CC6D8-1C2D-4F8C-BAD0-0CC7A0F92556}" type="pres">
      <dgm:prSet presAssocID="{E81A73E8-3D4B-42ED-A299-D607078D514B}" presName="root2" presStyleCnt="0"/>
      <dgm:spPr/>
    </dgm:pt>
    <dgm:pt modelId="{0F9647EC-08CB-4600-9A4E-D1016C2B7615}" type="pres">
      <dgm:prSet presAssocID="{E81A73E8-3D4B-42ED-A299-D607078D514B}" presName="LevelTwoTextNode" presStyleLbl="node2" presStyleIdx="0" presStyleCnt="8">
        <dgm:presLayoutVars>
          <dgm:chPref val="3"/>
        </dgm:presLayoutVars>
      </dgm:prSet>
      <dgm:spPr/>
      <dgm:t>
        <a:bodyPr/>
        <a:lstStyle/>
        <a:p>
          <a:endParaRPr lang="en-IN"/>
        </a:p>
      </dgm:t>
    </dgm:pt>
    <dgm:pt modelId="{77430041-233F-460C-901B-BC25BF8832C8}" type="pres">
      <dgm:prSet presAssocID="{E81A73E8-3D4B-42ED-A299-D607078D514B}" presName="level3hierChild" presStyleCnt="0"/>
      <dgm:spPr/>
    </dgm:pt>
    <dgm:pt modelId="{4F2291C0-40B6-49AD-B707-149D3AB3A4B9}" type="pres">
      <dgm:prSet presAssocID="{AE5B0737-3F09-4DB4-84E1-8B8FE3366500}" presName="conn2-1" presStyleLbl="parChTrans1D2" presStyleIdx="1" presStyleCnt="8"/>
      <dgm:spPr/>
      <dgm:t>
        <a:bodyPr/>
        <a:lstStyle/>
        <a:p>
          <a:endParaRPr lang="en-IN"/>
        </a:p>
      </dgm:t>
    </dgm:pt>
    <dgm:pt modelId="{09BC4CD7-7521-4FA5-8FED-E67EC5A4214B}" type="pres">
      <dgm:prSet presAssocID="{AE5B0737-3F09-4DB4-84E1-8B8FE3366500}" presName="connTx" presStyleLbl="parChTrans1D2" presStyleIdx="1" presStyleCnt="8"/>
      <dgm:spPr/>
      <dgm:t>
        <a:bodyPr/>
        <a:lstStyle/>
        <a:p>
          <a:endParaRPr lang="en-IN"/>
        </a:p>
      </dgm:t>
    </dgm:pt>
    <dgm:pt modelId="{6F9DBDB3-0B94-4470-9AF1-86F2B40B8898}" type="pres">
      <dgm:prSet presAssocID="{99B6E1DF-AAB7-4C3A-AC8D-0383AB81352F}" presName="root2" presStyleCnt="0"/>
      <dgm:spPr/>
    </dgm:pt>
    <dgm:pt modelId="{24B7B610-CD1E-41FE-AFBD-C96B137AADEF}" type="pres">
      <dgm:prSet presAssocID="{99B6E1DF-AAB7-4C3A-AC8D-0383AB81352F}" presName="LevelTwoTextNode" presStyleLbl="node2" presStyleIdx="1" presStyleCnt="8">
        <dgm:presLayoutVars>
          <dgm:chPref val="3"/>
        </dgm:presLayoutVars>
      </dgm:prSet>
      <dgm:spPr/>
      <dgm:t>
        <a:bodyPr/>
        <a:lstStyle/>
        <a:p>
          <a:endParaRPr lang="en-IN"/>
        </a:p>
      </dgm:t>
    </dgm:pt>
    <dgm:pt modelId="{AD5A3EF1-8DD5-4717-A9D5-E4661EFA9621}" type="pres">
      <dgm:prSet presAssocID="{99B6E1DF-AAB7-4C3A-AC8D-0383AB81352F}" presName="level3hierChild" presStyleCnt="0"/>
      <dgm:spPr/>
    </dgm:pt>
    <dgm:pt modelId="{03A2542C-D2A5-487F-BE2C-CCCE8E96EB9D}" type="pres">
      <dgm:prSet presAssocID="{0EDBF6C9-05F3-443C-90D8-C972B1026FD1}" presName="conn2-1" presStyleLbl="parChTrans1D2" presStyleIdx="2" presStyleCnt="8"/>
      <dgm:spPr/>
      <dgm:t>
        <a:bodyPr/>
        <a:lstStyle/>
        <a:p>
          <a:endParaRPr lang="en-IN"/>
        </a:p>
      </dgm:t>
    </dgm:pt>
    <dgm:pt modelId="{23995308-9F2F-43FD-832F-B1B10E66F9B9}" type="pres">
      <dgm:prSet presAssocID="{0EDBF6C9-05F3-443C-90D8-C972B1026FD1}" presName="connTx" presStyleLbl="parChTrans1D2" presStyleIdx="2" presStyleCnt="8"/>
      <dgm:spPr/>
      <dgm:t>
        <a:bodyPr/>
        <a:lstStyle/>
        <a:p>
          <a:endParaRPr lang="en-IN"/>
        </a:p>
      </dgm:t>
    </dgm:pt>
    <dgm:pt modelId="{CFDCC216-19CA-41CC-86E7-8D3B4EE45442}" type="pres">
      <dgm:prSet presAssocID="{0B2B166A-54F6-498C-8796-2392A7BCFB40}" presName="root2" presStyleCnt="0"/>
      <dgm:spPr/>
    </dgm:pt>
    <dgm:pt modelId="{31A72288-5AEB-4B6C-93E2-D984BC05ADCB}" type="pres">
      <dgm:prSet presAssocID="{0B2B166A-54F6-498C-8796-2392A7BCFB40}" presName="LevelTwoTextNode" presStyleLbl="node2" presStyleIdx="2" presStyleCnt="8">
        <dgm:presLayoutVars>
          <dgm:chPref val="3"/>
        </dgm:presLayoutVars>
      </dgm:prSet>
      <dgm:spPr/>
      <dgm:t>
        <a:bodyPr/>
        <a:lstStyle/>
        <a:p>
          <a:endParaRPr lang="en-IN"/>
        </a:p>
      </dgm:t>
    </dgm:pt>
    <dgm:pt modelId="{0CBB1BB7-2E5B-4FAA-9E43-05F786D34FD5}" type="pres">
      <dgm:prSet presAssocID="{0B2B166A-54F6-498C-8796-2392A7BCFB40}" presName="level3hierChild" presStyleCnt="0"/>
      <dgm:spPr/>
    </dgm:pt>
    <dgm:pt modelId="{9D4AC5A8-5451-4885-8E99-1B7E467FF472}" type="pres">
      <dgm:prSet presAssocID="{004CCCCE-9FB3-4A73-9947-7589634E49E4}" presName="conn2-1" presStyleLbl="parChTrans1D2" presStyleIdx="3" presStyleCnt="8"/>
      <dgm:spPr/>
      <dgm:t>
        <a:bodyPr/>
        <a:lstStyle/>
        <a:p>
          <a:endParaRPr lang="en-IN"/>
        </a:p>
      </dgm:t>
    </dgm:pt>
    <dgm:pt modelId="{F53B1D27-EC9C-4089-8166-8E5A2722A2EF}" type="pres">
      <dgm:prSet presAssocID="{004CCCCE-9FB3-4A73-9947-7589634E49E4}" presName="connTx" presStyleLbl="parChTrans1D2" presStyleIdx="3" presStyleCnt="8"/>
      <dgm:spPr/>
      <dgm:t>
        <a:bodyPr/>
        <a:lstStyle/>
        <a:p>
          <a:endParaRPr lang="en-IN"/>
        </a:p>
      </dgm:t>
    </dgm:pt>
    <dgm:pt modelId="{F065FFC5-F084-4AB2-97A3-2EEE68015F90}" type="pres">
      <dgm:prSet presAssocID="{4D7E04D1-F852-4644-8A95-E6C22B947C4D}" presName="root2" presStyleCnt="0"/>
      <dgm:spPr/>
    </dgm:pt>
    <dgm:pt modelId="{09941722-A333-4FF6-8EF8-29BBB931FAF5}" type="pres">
      <dgm:prSet presAssocID="{4D7E04D1-F852-4644-8A95-E6C22B947C4D}" presName="LevelTwoTextNode" presStyleLbl="node2" presStyleIdx="3" presStyleCnt="8">
        <dgm:presLayoutVars>
          <dgm:chPref val="3"/>
        </dgm:presLayoutVars>
      </dgm:prSet>
      <dgm:spPr/>
      <dgm:t>
        <a:bodyPr/>
        <a:lstStyle/>
        <a:p>
          <a:endParaRPr lang="en-IN"/>
        </a:p>
      </dgm:t>
    </dgm:pt>
    <dgm:pt modelId="{A06A92BD-4E7E-4D42-BD32-E2CB55BA53C8}" type="pres">
      <dgm:prSet presAssocID="{4D7E04D1-F852-4644-8A95-E6C22B947C4D}" presName="level3hierChild" presStyleCnt="0"/>
      <dgm:spPr/>
    </dgm:pt>
    <dgm:pt modelId="{D2DF3699-8C7D-41E3-9D0F-80BDF9710641}" type="pres">
      <dgm:prSet presAssocID="{6A9EA190-5AE6-49A6-934A-F235373B462D}" presName="conn2-1" presStyleLbl="parChTrans1D2" presStyleIdx="4" presStyleCnt="8"/>
      <dgm:spPr/>
      <dgm:t>
        <a:bodyPr/>
        <a:lstStyle/>
        <a:p>
          <a:endParaRPr lang="en-IN"/>
        </a:p>
      </dgm:t>
    </dgm:pt>
    <dgm:pt modelId="{9F1C1441-DD0A-4FDE-8335-FF56AE1F52DD}" type="pres">
      <dgm:prSet presAssocID="{6A9EA190-5AE6-49A6-934A-F235373B462D}" presName="connTx" presStyleLbl="parChTrans1D2" presStyleIdx="4" presStyleCnt="8"/>
      <dgm:spPr/>
      <dgm:t>
        <a:bodyPr/>
        <a:lstStyle/>
        <a:p>
          <a:endParaRPr lang="en-IN"/>
        </a:p>
      </dgm:t>
    </dgm:pt>
    <dgm:pt modelId="{B83FC2FC-697F-48D8-85B8-EA64021FF316}" type="pres">
      <dgm:prSet presAssocID="{EA7361AA-9EFC-4BF0-A2D0-611AB6299F02}" presName="root2" presStyleCnt="0"/>
      <dgm:spPr/>
    </dgm:pt>
    <dgm:pt modelId="{A4761BA2-5F8F-434F-9A58-A4B9C6F59B37}" type="pres">
      <dgm:prSet presAssocID="{EA7361AA-9EFC-4BF0-A2D0-611AB6299F02}" presName="LevelTwoTextNode" presStyleLbl="node2" presStyleIdx="4" presStyleCnt="8">
        <dgm:presLayoutVars>
          <dgm:chPref val="3"/>
        </dgm:presLayoutVars>
      </dgm:prSet>
      <dgm:spPr/>
      <dgm:t>
        <a:bodyPr/>
        <a:lstStyle/>
        <a:p>
          <a:endParaRPr lang="en-IN"/>
        </a:p>
      </dgm:t>
    </dgm:pt>
    <dgm:pt modelId="{CB85F5BB-EDAE-4435-AC39-7EBA5A885B94}" type="pres">
      <dgm:prSet presAssocID="{EA7361AA-9EFC-4BF0-A2D0-611AB6299F02}" presName="level3hierChild" presStyleCnt="0"/>
      <dgm:spPr/>
    </dgm:pt>
    <dgm:pt modelId="{1BE193C9-4682-47AB-8E87-78002F6DCED3}" type="pres">
      <dgm:prSet presAssocID="{BEC0075E-EFC3-434A-AA1A-530635681868}" presName="conn2-1" presStyleLbl="parChTrans1D2" presStyleIdx="5" presStyleCnt="8"/>
      <dgm:spPr/>
      <dgm:t>
        <a:bodyPr/>
        <a:lstStyle/>
        <a:p>
          <a:endParaRPr lang="en-IN"/>
        </a:p>
      </dgm:t>
    </dgm:pt>
    <dgm:pt modelId="{B65F5261-8030-47A1-94EB-7316432188AC}" type="pres">
      <dgm:prSet presAssocID="{BEC0075E-EFC3-434A-AA1A-530635681868}" presName="connTx" presStyleLbl="parChTrans1D2" presStyleIdx="5" presStyleCnt="8"/>
      <dgm:spPr/>
      <dgm:t>
        <a:bodyPr/>
        <a:lstStyle/>
        <a:p>
          <a:endParaRPr lang="en-IN"/>
        </a:p>
      </dgm:t>
    </dgm:pt>
    <dgm:pt modelId="{CE1ADBFF-7AFB-4C74-BE6F-763D609A8EE0}" type="pres">
      <dgm:prSet presAssocID="{43B32E2F-6B33-4995-A399-F3B3AE5CCB31}" presName="root2" presStyleCnt="0"/>
      <dgm:spPr/>
    </dgm:pt>
    <dgm:pt modelId="{64E0D2AC-65CF-4B1B-8FDA-A1E76B6A90BC}" type="pres">
      <dgm:prSet presAssocID="{43B32E2F-6B33-4995-A399-F3B3AE5CCB31}" presName="LevelTwoTextNode" presStyleLbl="node2" presStyleIdx="5" presStyleCnt="8">
        <dgm:presLayoutVars>
          <dgm:chPref val="3"/>
        </dgm:presLayoutVars>
      </dgm:prSet>
      <dgm:spPr/>
      <dgm:t>
        <a:bodyPr/>
        <a:lstStyle/>
        <a:p>
          <a:endParaRPr lang="en-IN"/>
        </a:p>
      </dgm:t>
    </dgm:pt>
    <dgm:pt modelId="{60A420D2-E340-453C-A2D0-E11C9B47B8E2}" type="pres">
      <dgm:prSet presAssocID="{43B32E2F-6B33-4995-A399-F3B3AE5CCB31}" presName="level3hierChild" presStyleCnt="0"/>
      <dgm:spPr/>
    </dgm:pt>
    <dgm:pt modelId="{26D7ACCA-BD7D-417D-A20C-5EFA33F81CE5}" type="pres">
      <dgm:prSet presAssocID="{FD43E336-40BC-48BC-8B29-AD2B9C3FBA03}" presName="conn2-1" presStyleLbl="parChTrans1D2" presStyleIdx="6" presStyleCnt="8"/>
      <dgm:spPr/>
      <dgm:t>
        <a:bodyPr/>
        <a:lstStyle/>
        <a:p>
          <a:endParaRPr lang="en-IN"/>
        </a:p>
      </dgm:t>
    </dgm:pt>
    <dgm:pt modelId="{EC428990-9560-4911-B87D-8952535AC949}" type="pres">
      <dgm:prSet presAssocID="{FD43E336-40BC-48BC-8B29-AD2B9C3FBA03}" presName="connTx" presStyleLbl="parChTrans1D2" presStyleIdx="6" presStyleCnt="8"/>
      <dgm:spPr/>
      <dgm:t>
        <a:bodyPr/>
        <a:lstStyle/>
        <a:p>
          <a:endParaRPr lang="en-IN"/>
        </a:p>
      </dgm:t>
    </dgm:pt>
    <dgm:pt modelId="{940EA181-FC33-4B32-91B0-2ADA38103108}" type="pres">
      <dgm:prSet presAssocID="{21D7B99A-14F5-4283-9263-174B3FDE83A8}" presName="root2" presStyleCnt="0"/>
      <dgm:spPr/>
    </dgm:pt>
    <dgm:pt modelId="{CA336307-E4F1-4BCE-826D-D35F00D73A2E}" type="pres">
      <dgm:prSet presAssocID="{21D7B99A-14F5-4283-9263-174B3FDE83A8}" presName="LevelTwoTextNode" presStyleLbl="node2" presStyleIdx="6" presStyleCnt="8">
        <dgm:presLayoutVars>
          <dgm:chPref val="3"/>
        </dgm:presLayoutVars>
      </dgm:prSet>
      <dgm:spPr/>
      <dgm:t>
        <a:bodyPr/>
        <a:lstStyle/>
        <a:p>
          <a:endParaRPr lang="en-IN"/>
        </a:p>
      </dgm:t>
    </dgm:pt>
    <dgm:pt modelId="{9AC59443-8CCB-4BDD-B8CE-7BCA5FF3160C}" type="pres">
      <dgm:prSet presAssocID="{21D7B99A-14F5-4283-9263-174B3FDE83A8}" presName="level3hierChild" presStyleCnt="0"/>
      <dgm:spPr/>
    </dgm:pt>
    <dgm:pt modelId="{FB9512A6-24A8-4308-9142-8E2FC94BE288}" type="pres">
      <dgm:prSet presAssocID="{A8E1C712-BCC2-4C29-AED5-BA8B67E1869D}" presName="conn2-1" presStyleLbl="parChTrans1D2" presStyleIdx="7" presStyleCnt="8"/>
      <dgm:spPr/>
      <dgm:t>
        <a:bodyPr/>
        <a:lstStyle/>
        <a:p>
          <a:endParaRPr lang="en-IN"/>
        </a:p>
      </dgm:t>
    </dgm:pt>
    <dgm:pt modelId="{14A86B2D-D29A-4C7D-B557-D81651CB1089}" type="pres">
      <dgm:prSet presAssocID="{A8E1C712-BCC2-4C29-AED5-BA8B67E1869D}" presName="connTx" presStyleLbl="parChTrans1D2" presStyleIdx="7" presStyleCnt="8"/>
      <dgm:spPr/>
      <dgm:t>
        <a:bodyPr/>
        <a:lstStyle/>
        <a:p>
          <a:endParaRPr lang="en-IN"/>
        </a:p>
      </dgm:t>
    </dgm:pt>
    <dgm:pt modelId="{84208672-4DDF-42CE-A514-FAAF7252443B}" type="pres">
      <dgm:prSet presAssocID="{74B9B456-00DA-4929-B3A1-37F971E963D3}" presName="root2" presStyleCnt="0"/>
      <dgm:spPr/>
    </dgm:pt>
    <dgm:pt modelId="{3E4C7711-C166-4227-9DA9-3BF5BB1E4808}" type="pres">
      <dgm:prSet presAssocID="{74B9B456-00DA-4929-B3A1-37F971E963D3}" presName="LevelTwoTextNode" presStyleLbl="node2" presStyleIdx="7" presStyleCnt="8">
        <dgm:presLayoutVars>
          <dgm:chPref val="3"/>
        </dgm:presLayoutVars>
      </dgm:prSet>
      <dgm:spPr/>
      <dgm:t>
        <a:bodyPr/>
        <a:lstStyle/>
        <a:p>
          <a:endParaRPr lang="en-IN"/>
        </a:p>
      </dgm:t>
    </dgm:pt>
    <dgm:pt modelId="{EA829479-CFCC-4865-A4B5-1AA6009F41AB}" type="pres">
      <dgm:prSet presAssocID="{74B9B456-00DA-4929-B3A1-37F971E963D3}" presName="level3hierChild" presStyleCnt="0"/>
      <dgm:spPr/>
    </dgm:pt>
  </dgm:ptLst>
  <dgm:cxnLst>
    <dgm:cxn modelId="{4452A458-0D77-42B0-9D61-661D2EB970FE}" srcId="{80B69F54-4681-40D0-8175-3252A90D2DE6}" destId="{43B32E2F-6B33-4995-A399-F3B3AE5CCB31}" srcOrd="5" destOrd="0" parTransId="{BEC0075E-EFC3-434A-AA1A-530635681868}" sibTransId="{D34B5123-A9BF-497E-9063-93A960744DFE}"/>
    <dgm:cxn modelId="{EA8926FA-28D6-414A-A5E2-96E82180AF34}" type="presOf" srcId="{0B2B166A-54F6-498C-8796-2392A7BCFB40}" destId="{31A72288-5AEB-4B6C-93E2-D984BC05ADCB}" srcOrd="0" destOrd="0" presId="urn:microsoft.com/office/officeart/2005/8/layout/hierarchy2"/>
    <dgm:cxn modelId="{AEE171C3-AE67-4ED3-B58A-03E457A4037D}" type="presOf" srcId="{AE5B0737-3F09-4DB4-84E1-8B8FE3366500}" destId="{09BC4CD7-7521-4FA5-8FED-E67EC5A4214B}" srcOrd="1" destOrd="0" presId="urn:microsoft.com/office/officeart/2005/8/layout/hierarchy2"/>
    <dgm:cxn modelId="{BFA9CB54-D226-4311-9EEA-69364B0C4692}" srcId="{80B69F54-4681-40D0-8175-3252A90D2DE6}" destId="{74B9B456-00DA-4929-B3A1-37F971E963D3}" srcOrd="7" destOrd="0" parTransId="{A8E1C712-BCC2-4C29-AED5-BA8B67E1869D}" sibTransId="{122BC82E-15A9-439B-A589-3CADA770612C}"/>
    <dgm:cxn modelId="{2817D19E-C112-4DEF-B678-376F1349D18A}" type="presOf" srcId="{6A9EA190-5AE6-49A6-934A-F235373B462D}" destId="{9F1C1441-DD0A-4FDE-8335-FF56AE1F52DD}" srcOrd="1" destOrd="0" presId="urn:microsoft.com/office/officeart/2005/8/layout/hierarchy2"/>
    <dgm:cxn modelId="{697D022F-172A-41FE-9DBA-2CC5F6E457CA}" type="presOf" srcId="{80B69F54-4681-40D0-8175-3252A90D2DE6}" destId="{BCE94DB5-4086-4ABC-BE74-9F80A9B3018F}" srcOrd="0" destOrd="0" presId="urn:microsoft.com/office/officeart/2005/8/layout/hierarchy2"/>
    <dgm:cxn modelId="{16DEEB69-8553-456C-A500-81A27D8735B2}" type="presOf" srcId="{BEC0075E-EFC3-434A-AA1A-530635681868}" destId="{1BE193C9-4682-47AB-8E87-78002F6DCED3}" srcOrd="0" destOrd="0" presId="urn:microsoft.com/office/officeart/2005/8/layout/hierarchy2"/>
    <dgm:cxn modelId="{CFECE16F-DB10-4CFB-A595-CDDB36F85EEA}" type="presOf" srcId="{4A847569-BFA3-4C31-965E-BD395E983BBE}" destId="{43937945-B753-4274-96FF-5EDCC3F13D0F}" srcOrd="0" destOrd="0" presId="urn:microsoft.com/office/officeart/2005/8/layout/hierarchy2"/>
    <dgm:cxn modelId="{F5FAC75C-36A8-4094-9563-6A117D9B43E0}" srcId="{6D5A1F95-7B65-4E32-92CF-C061082B7D8E}" destId="{80B69F54-4681-40D0-8175-3252A90D2DE6}" srcOrd="0" destOrd="0" parTransId="{7B061861-FCBE-479C-B18F-DB9183CE7EC2}" sibTransId="{9DA79BB1-AE3A-450D-A3A0-3BB3F4A99E9C}"/>
    <dgm:cxn modelId="{80EF0389-D201-48F1-8414-D232A8670B91}" type="presOf" srcId="{43B32E2F-6B33-4995-A399-F3B3AE5CCB31}" destId="{64E0D2AC-65CF-4B1B-8FDA-A1E76B6A90BC}" srcOrd="0" destOrd="0" presId="urn:microsoft.com/office/officeart/2005/8/layout/hierarchy2"/>
    <dgm:cxn modelId="{C739D6BB-EE27-457F-BF90-AD95C90D0FE8}" type="presOf" srcId="{004CCCCE-9FB3-4A73-9947-7589634E49E4}" destId="{F53B1D27-EC9C-4089-8166-8E5A2722A2EF}" srcOrd="1" destOrd="0" presId="urn:microsoft.com/office/officeart/2005/8/layout/hierarchy2"/>
    <dgm:cxn modelId="{BFB680DB-8BDE-485F-9FA0-B43FF77E811C}" type="presOf" srcId="{BEC0075E-EFC3-434A-AA1A-530635681868}" destId="{B65F5261-8030-47A1-94EB-7316432188AC}" srcOrd="1" destOrd="0" presId="urn:microsoft.com/office/officeart/2005/8/layout/hierarchy2"/>
    <dgm:cxn modelId="{624F19C1-42E6-44C6-AB92-489D5F02250C}" type="presOf" srcId="{FD43E336-40BC-48BC-8B29-AD2B9C3FBA03}" destId="{26D7ACCA-BD7D-417D-A20C-5EFA33F81CE5}" srcOrd="0" destOrd="0" presId="urn:microsoft.com/office/officeart/2005/8/layout/hierarchy2"/>
    <dgm:cxn modelId="{D082A921-E681-47C9-9C4C-910419F830B0}" srcId="{80B69F54-4681-40D0-8175-3252A90D2DE6}" destId="{4D7E04D1-F852-4644-8A95-E6C22B947C4D}" srcOrd="3" destOrd="0" parTransId="{004CCCCE-9FB3-4A73-9947-7589634E49E4}" sibTransId="{42B1F21A-BD18-46DC-98CF-F5E212839BB4}"/>
    <dgm:cxn modelId="{F716D675-3D28-41EA-A99B-F528F100512F}" type="presOf" srcId="{6D5A1F95-7B65-4E32-92CF-C061082B7D8E}" destId="{254DA5CB-2D85-4EB0-BCCA-967934E44643}" srcOrd="0" destOrd="0" presId="urn:microsoft.com/office/officeart/2005/8/layout/hierarchy2"/>
    <dgm:cxn modelId="{C3D7B117-0D92-4232-B891-58BF7CE07C52}" type="presOf" srcId="{74B9B456-00DA-4929-B3A1-37F971E963D3}" destId="{3E4C7711-C166-4227-9DA9-3BF5BB1E4808}" srcOrd="0" destOrd="0" presId="urn:microsoft.com/office/officeart/2005/8/layout/hierarchy2"/>
    <dgm:cxn modelId="{F8CF80A6-F253-4EF4-8D26-A541B684A0C1}" srcId="{80B69F54-4681-40D0-8175-3252A90D2DE6}" destId="{99B6E1DF-AAB7-4C3A-AC8D-0383AB81352F}" srcOrd="1" destOrd="0" parTransId="{AE5B0737-3F09-4DB4-84E1-8B8FE3366500}" sibTransId="{3EB2B7DE-7601-4337-A2CF-2BADC2B888EF}"/>
    <dgm:cxn modelId="{A9073F50-1FFE-45AB-8E83-C92342E3BCFA}" srcId="{80B69F54-4681-40D0-8175-3252A90D2DE6}" destId="{21D7B99A-14F5-4283-9263-174B3FDE83A8}" srcOrd="6" destOrd="0" parTransId="{FD43E336-40BC-48BC-8B29-AD2B9C3FBA03}" sibTransId="{D2A35689-3922-4AC1-900D-93949551CD51}"/>
    <dgm:cxn modelId="{B84DE384-D7EE-4C0F-B032-785878A6F6E8}" srcId="{80B69F54-4681-40D0-8175-3252A90D2DE6}" destId="{E81A73E8-3D4B-42ED-A299-D607078D514B}" srcOrd="0" destOrd="0" parTransId="{4A847569-BFA3-4C31-965E-BD395E983BBE}" sibTransId="{4F25BDCE-8947-4334-930F-8B2D9550EA5F}"/>
    <dgm:cxn modelId="{3065EAC6-F303-4B77-B4D2-434F137F5142}" type="presOf" srcId="{6A9EA190-5AE6-49A6-934A-F235373B462D}" destId="{D2DF3699-8C7D-41E3-9D0F-80BDF9710641}" srcOrd="0" destOrd="0" presId="urn:microsoft.com/office/officeart/2005/8/layout/hierarchy2"/>
    <dgm:cxn modelId="{F3B67D13-F685-41BE-BA67-F7733B14AFA7}" type="presOf" srcId="{A8E1C712-BCC2-4C29-AED5-BA8B67E1869D}" destId="{14A86B2D-D29A-4C7D-B557-D81651CB1089}" srcOrd="1" destOrd="0" presId="urn:microsoft.com/office/officeart/2005/8/layout/hierarchy2"/>
    <dgm:cxn modelId="{5B29D475-5EB7-4C5B-AD53-36ABA69FEF77}" type="presOf" srcId="{A8E1C712-BCC2-4C29-AED5-BA8B67E1869D}" destId="{FB9512A6-24A8-4308-9142-8E2FC94BE288}" srcOrd="0" destOrd="0" presId="urn:microsoft.com/office/officeart/2005/8/layout/hierarchy2"/>
    <dgm:cxn modelId="{8D9B0A98-6490-4524-8930-14550B3228B9}" srcId="{80B69F54-4681-40D0-8175-3252A90D2DE6}" destId="{0B2B166A-54F6-498C-8796-2392A7BCFB40}" srcOrd="2" destOrd="0" parTransId="{0EDBF6C9-05F3-443C-90D8-C972B1026FD1}" sibTransId="{56755DA9-072B-4E87-A0CB-F917F6115DA3}"/>
    <dgm:cxn modelId="{C2FFD880-361B-497F-B537-3976E87F86B4}" type="presOf" srcId="{AE5B0737-3F09-4DB4-84E1-8B8FE3366500}" destId="{4F2291C0-40B6-49AD-B707-149D3AB3A4B9}" srcOrd="0" destOrd="0" presId="urn:microsoft.com/office/officeart/2005/8/layout/hierarchy2"/>
    <dgm:cxn modelId="{4B341023-233D-499E-BEF8-C04B2B719A8E}" type="presOf" srcId="{E81A73E8-3D4B-42ED-A299-D607078D514B}" destId="{0F9647EC-08CB-4600-9A4E-D1016C2B7615}" srcOrd="0" destOrd="0" presId="urn:microsoft.com/office/officeart/2005/8/layout/hierarchy2"/>
    <dgm:cxn modelId="{CE33E743-3889-4155-A0FC-AF5ECAFCDE3A}" type="presOf" srcId="{21D7B99A-14F5-4283-9263-174B3FDE83A8}" destId="{CA336307-E4F1-4BCE-826D-D35F00D73A2E}" srcOrd="0" destOrd="0" presId="urn:microsoft.com/office/officeart/2005/8/layout/hierarchy2"/>
    <dgm:cxn modelId="{56ADEB0D-5EC1-4D6C-BDF7-5DCBF938B627}" type="presOf" srcId="{99B6E1DF-AAB7-4C3A-AC8D-0383AB81352F}" destId="{24B7B610-CD1E-41FE-AFBD-C96B137AADEF}" srcOrd="0" destOrd="0" presId="urn:microsoft.com/office/officeart/2005/8/layout/hierarchy2"/>
    <dgm:cxn modelId="{49A6D38E-2246-477F-ADF0-34B9599E6B9E}" type="presOf" srcId="{EA7361AA-9EFC-4BF0-A2D0-611AB6299F02}" destId="{A4761BA2-5F8F-434F-9A58-A4B9C6F59B37}" srcOrd="0" destOrd="0" presId="urn:microsoft.com/office/officeart/2005/8/layout/hierarchy2"/>
    <dgm:cxn modelId="{D4F34F3D-9EBA-40BE-832E-9967161DC12F}" srcId="{80B69F54-4681-40D0-8175-3252A90D2DE6}" destId="{EA7361AA-9EFC-4BF0-A2D0-611AB6299F02}" srcOrd="4" destOrd="0" parTransId="{6A9EA190-5AE6-49A6-934A-F235373B462D}" sibTransId="{1DCC3AB4-444F-4E0A-8547-D8EC6645A2EF}"/>
    <dgm:cxn modelId="{E88B17CE-F651-4A98-8F2A-588BAB774055}" type="presOf" srcId="{004CCCCE-9FB3-4A73-9947-7589634E49E4}" destId="{9D4AC5A8-5451-4885-8E99-1B7E467FF472}" srcOrd="0" destOrd="0" presId="urn:microsoft.com/office/officeart/2005/8/layout/hierarchy2"/>
    <dgm:cxn modelId="{179E6E35-4156-451C-89C4-9900E1108E79}" type="presOf" srcId="{FD43E336-40BC-48BC-8B29-AD2B9C3FBA03}" destId="{EC428990-9560-4911-B87D-8952535AC949}" srcOrd="1" destOrd="0" presId="urn:microsoft.com/office/officeart/2005/8/layout/hierarchy2"/>
    <dgm:cxn modelId="{50FDDE63-9819-40A1-91CA-9053B016B347}" type="presOf" srcId="{4A847569-BFA3-4C31-965E-BD395E983BBE}" destId="{A1C24F6C-9E4F-4DBC-8C94-8D5C780C9CAA}" srcOrd="1" destOrd="0" presId="urn:microsoft.com/office/officeart/2005/8/layout/hierarchy2"/>
    <dgm:cxn modelId="{32B12A5D-5C64-41E3-B5EF-5D96CB952604}" type="presOf" srcId="{0EDBF6C9-05F3-443C-90D8-C972B1026FD1}" destId="{03A2542C-D2A5-487F-BE2C-CCCE8E96EB9D}" srcOrd="0" destOrd="0" presId="urn:microsoft.com/office/officeart/2005/8/layout/hierarchy2"/>
    <dgm:cxn modelId="{86B61DD9-59C4-47FE-B8D7-1B743DFD3C18}" type="presOf" srcId="{0EDBF6C9-05F3-443C-90D8-C972B1026FD1}" destId="{23995308-9F2F-43FD-832F-B1B10E66F9B9}" srcOrd="1" destOrd="0" presId="urn:microsoft.com/office/officeart/2005/8/layout/hierarchy2"/>
    <dgm:cxn modelId="{F1B788A7-FDDD-4D53-B9EF-A0AB0B82DB46}" type="presOf" srcId="{4D7E04D1-F852-4644-8A95-E6C22B947C4D}" destId="{09941722-A333-4FF6-8EF8-29BBB931FAF5}" srcOrd="0" destOrd="0" presId="urn:microsoft.com/office/officeart/2005/8/layout/hierarchy2"/>
    <dgm:cxn modelId="{C91863DE-5A92-4013-8266-FDA5AB341870}" type="presParOf" srcId="{254DA5CB-2D85-4EB0-BCCA-967934E44643}" destId="{AD6DB484-A71A-4D83-9682-40AB856470A1}" srcOrd="0" destOrd="0" presId="urn:microsoft.com/office/officeart/2005/8/layout/hierarchy2"/>
    <dgm:cxn modelId="{363D3314-6B84-441C-8071-2B01F7C47650}" type="presParOf" srcId="{AD6DB484-A71A-4D83-9682-40AB856470A1}" destId="{BCE94DB5-4086-4ABC-BE74-9F80A9B3018F}" srcOrd="0" destOrd="0" presId="urn:microsoft.com/office/officeart/2005/8/layout/hierarchy2"/>
    <dgm:cxn modelId="{8A03B901-915D-4216-93A9-042EAD54C237}" type="presParOf" srcId="{AD6DB484-A71A-4D83-9682-40AB856470A1}" destId="{D9BE8AF0-E988-41D7-AB67-BCABE2A68E1D}" srcOrd="1" destOrd="0" presId="urn:microsoft.com/office/officeart/2005/8/layout/hierarchy2"/>
    <dgm:cxn modelId="{A00ACC8B-75BD-446F-9535-7D3400BF2A9F}" type="presParOf" srcId="{D9BE8AF0-E988-41D7-AB67-BCABE2A68E1D}" destId="{43937945-B753-4274-96FF-5EDCC3F13D0F}" srcOrd="0" destOrd="0" presId="urn:microsoft.com/office/officeart/2005/8/layout/hierarchy2"/>
    <dgm:cxn modelId="{D5E02CA9-5C11-4F83-A569-5AB3AEB64AA3}" type="presParOf" srcId="{43937945-B753-4274-96FF-5EDCC3F13D0F}" destId="{A1C24F6C-9E4F-4DBC-8C94-8D5C780C9CAA}" srcOrd="0" destOrd="0" presId="urn:microsoft.com/office/officeart/2005/8/layout/hierarchy2"/>
    <dgm:cxn modelId="{9BB20955-FC47-4C42-A772-F1DFEC3EDC75}" type="presParOf" srcId="{D9BE8AF0-E988-41D7-AB67-BCABE2A68E1D}" destId="{E71CC6D8-1C2D-4F8C-BAD0-0CC7A0F92556}" srcOrd="1" destOrd="0" presId="urn:microsoft.com/office/officeart/2005/8/layout/hierarchy2"/>
    <dgm:cxn modelId="{8C34306B-27F9-418D-ABD8-CB9CFFB501A0}" type="presParOf" srcId="{E71CC6D8-1C2D-4F8C-BAD0-0CC7A0F92556}" destId="{0F9647EC-08CB-4600-9A4E-D1016C2B7615}" srcOrd="0" destOrd="0" presId="urn:microsoft.com/office/officeart/2005/8/layout/hierarchy2"/>
    <dgm:cxn modelId="{58DD64BE-9787-48BE-B8DA-566573A33A3A}" type="presParOf" srcId="{E71CC6D8-1C2D-4F8C-BAD0-0CC7A0F92556}" destId="{77430041-233F-460C-901B-BC25BF8832C8}" srcOrd="1" destOrd="0" presId="urn:microsoft.com/office/officeart/2005/8/layout/hierarchy2"/>
    <dgm:cxn modelId="{FD0C26C6-DB79-4B5D-ABD0-4F191EF5EA56}" type="presParOf" srcId="{D9BE8AF0-E988-41D7-AB67-BCABE2A68E1D}" destId="{4F2291C0-40B6-49AD-B707-149D3AB3A4B9}" srcOrd="2" destOrd="0" presId="urn:microsoft.com/office/officeart/2005/8/layout/hierarchy2"/>
    <dgm:cxn modelId="{575441DF-55BE-4860-B575-05D25FBD4149}" type="presParOf" srcId="{4F2291C0-40B6-49AD-B707-149D3AB3A4B9}" destId="{09BC4CD7-7521-4FA5-8FED-E67EC5A4214B}" srcOrd="0" destOrd="0" presId="urn:microsoft.com/office/officeart/2005/8/layout/hierarchy2"/>
    <dgm:cxn modelId="{989ED641-5C3E-4BE5-9108-410ADB439838}" type="presParOf" srcId="{D9BE8AF0-E988-41D7-AB67-BCABE2A68E1D}" destId="{6F9DBDB3-0B94-4470-9AF1-86F2B40B8898}" srcOrd="3" destOrd="0" presId="urn:microsoft.com/office/officeart/2005/8/layout/hierarchy2"/>
    <dgm:cxn modelId="{E10CBCD8-7CB6-45BD-956D-DF095F2375D3}" type="presParOf" srcId="{6F9DBDB3-0B94-4470-9AF1-86F2B40B8898}" destId="{24B7B610-CD1E-41FE-AFBD-C96B137AADEF}" srcOrd="0" destOrd="0" presId="urn:microsoft.com/office/officeart/2005/8/layout/hierarchy2"/>
    <dgm:cxn modelId="{06BC761D-E8D6-43C0-AD5D-A6E21BC763E7}" type="presParOf" srcId="{6F9DBDB3-0B94-4470-9AF1-86F2B40B8898}" destId="{AD5A3EF1-8DD5-4717-A9D5-E4661EFA9621}" srcOrd="1" destOrd="0" presId="urn:microsoft.com/office/officeart/2005/8/layout/hierarchy2"/>
    <dgm:cxn modelId="{792F85F8-9F61-4916-ABF4-0118680A0C5F}" type="presParOf" srcId="{D9BE8AF0-E988-41D7-AB67-BCABE2A68E1D}" destId="{03A2542C-D2A5-487F-BE2C-CCCE8E96EB9D}" srcOrd="4" destOrd="0" presId="urn:microsoft.com/office/officeart/2005/8/layout/hierarchy2"/>
    <dgm:cxn modelId="{E8D40035-9E1D-43D1-959D-0CD82E98AA1C}" type="presParOf" srcId="{03A2542C-D2A5-487F-BE2C-CCCE8E96EB9D}" destId="{23995308-9F2F-43FD-832F-B1B10E66F9B9}" srcOrd="0" destOrd="0" presId="urn:microsoft.com/office/officeart/2005/8/layout/hierarchy2"/>
    <dgm:cxn modelId="{C96E363B-3A85-4C61-A3AE-4ED85E29C4B4}" type="presParOf" srcId="{D9BE8AF0-E988-41D7-AB67-BCABE2A68E1D}" destId="{CFDCC216-19CA-41CC-86E7-8D3B4EE45442}" srcOrd="5" destOrd="0" presId="urn:microsoft.com/office/officeart/2005/8/layout/hierarchy2"/>
    <dgm:cxn modelId="{D73AC6FF-FB3C-48DB-88D7-F5E7CED63BFB}" type="presParOf" srcId="{CFDCC216-19CA-41CC-86E7-8D3B4EE45442}" destId="{31A72288-5AEB-4B6C-93E2-D984BC05ADCB}" srcOrd="0" destOrd="0" presId="urn:microsoft.com/office/officeart/2005/8/layout/hierarchy2"/>
    <dgm:cxn modelId="{44413F6D-2F24-48D8-A2D7-EB96478ED2B2}" type="presParOf" srcId="{CFDCC216-19CA-41CC-86E7-8D3B4EE45442}" destId="{0CBB1BB7-2E5B-4FAA-9E43-05F786D34FD5}" srcOrd="1" destOrd="0" presId="urn:microsoft.com/office/officeart/2005/8/layout/hierarchy2"/>
    <dgm:cxn modelId="{536C4F89-7825-4385-BBA2-093083215499}" type="presParOf" srcId="{D9BE8AF0-E988-41D7-AB67-BCABE2A68E1D}" destId="{9D4AC5A8-5451-4885-8E99-1B7E467FF472}" srcOrd="6" destOrd="0" presId="urn:microsoft.com/office/officeart/2005/8/layout/hierarchy2"/>
    <dgm:cxn modelId="{9BC58329-DBFE-43CA-B917-22362C3218CD}" type="presParOf" srcId="{9D4AC5A8-5451-4885-8E99-1B7E467FF472}" destId="{F53B1D27-EC9C-4089-8166-8E5A2722A2EF}" srcOrd="0" destOrd="0" presId="urn:microsoft.com/office/officeart/2005/8/layout/hierarchy2"/>
    <dgm:cxn modelId="{845CBB8A-7CCA-47F0-8E16-27A8567E7D28}" type="presParOf" srcId="{D9BE8AF0-E988-41D7-AB67-BCABE2A68E1D}" destId="{F065FFC5-F084-4AB2-97A3-2EEE68015F90}" srcOrd="7" destOrd="0" presId="urn:microsoft.com/office/officeart/2005/8/layout/hierarchy2"/>
    <dgm:cxn modelId="{0A1F721E-11AE-46D1-BEB3-E2DDA6005F82}" type="presParOf" srcId="{F065FFC5-F084-4AB2-97A3-2EEE68015F90}" destId="{09941722-A333-4FF6-8EF8-29BBB931FAF5}" srcOrd="0" destOrd="0" presId="urn:microsoft.com/office/officeart/2005/8/layout/hierarchy2"/>
    <dgm:cxn modelId="{1081121F-D9BE-460E-B9E6-2A6BF1EF03D0}" type="presParOf" srcId="{F065FFC5-F084-4AB2-97A3-2EEE68015F90}" destId="{A06A92BD-4E7E-4D42-BD32-E2CB55BA53C8}" srcOrd="1" destOrd="0" presId="urn:microsoft.com/office/officeart/2005/8/layout/hierarchy2"/>
    <dgm:cxn modelId="{F2489419-6439-4E1A-97EC-821B5AAEE5C6}" type="presParOf" srcId="{D9BE8AF0-E988-41D7-AB67-BCABE2A68E1D}" destId="{D2DF3699-8C7D-41E3-9D0F-80BDF9710641}" srcOrd="8" destOrd="0" presId="urn:microsoft.com/office/officeart/2005/8/layout/hierarchy2"/>
    <dgm:cxn modelId="{C6179EC6-9998-406D-9BC3-CB425AED915A}" type="presParOf" srcId="{D2DF3699-8C7D-41E3-9D0F-80BDF9710641}" destId="{9F1C1441-DD0A-4FDE-8335-FF56AE1F52DD}" srcOrd="0" destOrd="0" presId="urn:microsoft.com/office/officeart/2005/8/layout/hierarchy2"/>
    <dgm:cxn modelId="{0F386FFF-27D1-41B8-955D-5FA6E457E428}" type="presParOf" srcId="{D9BE8AF0-E988-41D7-AB67-BCABE2A68E1D}" destId="{B83FC2FC-697F-48D8-85B8-EA64021FF316}" srcOrd="9" destOrd="0" presId="urn:microsoft.com/office/officeart/2005/8/layout/hierarchy2"/>
    <dgm:cxn modelId="{50BD22DE-723A-456B-BC7C-73C557B681BC}" type="presParOf" srcId="{B83FC2FC-697F-48D8-85B8-EA64021FF316}" destId="{A4761BA2-5F8F-434F-9A58-A4B9C6F59B37}" srcOrd="0" destOrd="0" presId="urn:microsoft.com/office/officeart/2005/8/layout/hierarchy2"/>
    <dgm:cxn modelId="{4947BE4B-93F8-4F9B-8DF1-64448360F12F}" type="presParOf" srcId="{B83FC2FC-697F-48D8-85B8-EA64021FF316}" destId="{CB85F5BB-EDAE-4435-AC39-7EBA5A885B94}" srcOrd="1" destOrd="0" presId="urn:microsoft.com/office/officeart/2005/8/layout/hierarchy2"/>
    <dgm:cxn modelId="{3112B016-7E8B-41CD-9EF4-24F5CDA88CDC}" type="presParOf" srcId="{D9BE8AF0-E988-41D7-AB67-BCABE2A68E1D}" destId="{1BE193C9-4682-47AB-8E87-78002F6DCED3}" srcOrd="10" destOrd="0" presId="urn:microsoft.com/office/officeart/2005/8/layout/hierarchy2"/>
    <dgm:cxn modelId="{1AB27DA6-17DA-4EEA-98B7-3F9CF8F7F6DD}" type="presParOf" srcId="{1BE193C9-4682-47AB-8E87-78002F6DCED3}" destId="{B65F5261-8030-47A1-94EB-7316432188AC}" srcOrd="0" destOrd="0" presId="urn:microsoft.com/office/officeart/2005/8/layout/hierarchy2"/>
    <dgm:cxn modelId="{67AA3BBA-CBE6-40D0-8BDA-683AF9B6D0EE}" type="presParOf" srcId="{D9BE8AF0-E988-41D7-AB67-BCABE2A68E1D}" destId="{CE1ADBFF-7AFB-4C74-BE6F-763D609A8EE0}" srcOrd="11" destOrd="0" presId="urn:microsoft.com/office/officeart/2005/8/layout/hierarchy2"/>
    <dgm:cxn modelId="{C4416718-0FDE-4E39-900F-376AAED50DEA}" type="presParOf" srcId="{CE1ADBFF-7AFB-4C74-BE6F-763D609A8EE0}" destId="{64E0D2AC-65CF-4B1B-8FDA-A1E76B6A90BC}" srcOrd="0" destOrd="0" presId="urn:microsoft.com/office/officeart/2005/8/layout/hierarchy2"/>
    <dgm:cxn modelId="{C7446E1C-F42D-4175-8C02-C556B82D2575}" type="presParOf" srcId="{CE1ADBFF-7AFB-4C74-BE6F-763D609A8EE0}" destId="{60A420D2-E340-453C-A2D0-E11C9B47B8E2}" srcOrd="1" destOrd="0" presId="urn:microsoft.com/office/officeart/2005/8/layout/hierarchy2"/>
    <dgm:cxn modelId="{884CF35F-00A0-4F45-9DE8-3EE6CBE4204F}" type="presParOf" srcId="{D9BE8AF0-E988-41D7-AB67-BCABE2A68E1D}" destId="{26D7ACCA-BD7D-417D-A20C-5EFA33F81CE5}" srcOrd="12" destOrd="0" presId="urn:microsoft.com/office/officeart/2005/8/layout/hierarchy2"/>
    <dgm:cxn modelId="{A8D67C1C-2A2D-4992-B953-500171F8D381}" type="presParOf" srcId="{26D7ACCA-BD7D-417D-A20C-5EFA33F81CE5}" destId="{EC428990-9560-4911-B87D-8952535AC949}" srcOrd="0" destOrd="0" presId="urn:microsoft.com/office/officeart/2005/8/layout/hierarchy2"/>
    <dgm:cxn modelId="{3244A04C-4558-47AE-BD36-4C3270A2849E}" type="presParOf" srcId="{D9BE8AF0-E988-41D7-AB67-BCABE2A68E1D}" destId="{940EA181-FC33-4B32-91B0-2ADA38103108}" srcOrd="13" destOrd="0" presId="urn:microsoft.com/office/officeart/2005/8/layout/hierarchy2"/>
    <dgm:cxn modelId="{0513BF36-DD43-40AE-A8FD-39C3360DAC47}" type="presParOf" srcId="{940EA181-FC33-4B32-91B0-2ADA38103108}" destId="{CA336307-E4F1-4BCE-826D-D35F00D73A2E}" srcOrd="0" destOrd="0" presId="urn:microsoft.com/office/officeart/2005/8/layout/hierarchy2"/>
    <dgm:cxn modelId="{44BEC72E-717F-46CA-B571-7EFA41340F82}" type="presParOf" srcId="{940EA181-FC33-4B32-91B0-2ADA38103108}" destId="{9AC59443-8CCB-4BDD-B8CE-7BCA5FF3160C}" srcOrd="1" destOrd="0" presId="urn:microsoft.com/office/officeart/2005/8/layout/hierarchy2"/>
    <dgm:cxn modelId="{8EF79120-10BD-4654-A575-53CE080782C0}" type="presParOf" srcId="{D9BE8AF0-E988-41D7-AB67-BCABE2A68E1D}" destId="{FB9512A6-24A8-4308-9142-8E2FC94BE288}" srcOrd="14" destOrd="0" presId="urn:microsoft.com/office/officeart/2005/8/layout/hierarchy2"/>
    <dgm:cxn modelId="{4608ADB1-CE89-463A-B14C-3FD120CE31A3}" type="presParOf" srcId="{FB9512A6-24A8-4308-9142-8E2FC94BE288}" destId="{14A86B2D-D29A-4C7D-B557-D81651CB1089}" srcOrd="0" destOrd="0" presId="urn:microsoft.com/office/officeart/2005/8/layout/hierarchy2"/>
    <dgm:cxn modelId="{5F0B7EC5-9630-4697-BE88-82B1F3C1AC72}" type="presParOf" srcId="{D9BE8AF0-E988-41D7-AB67-BCABE2A68E1D}" destId="{84208672-4DDF-42CE-A514-FAAF7252443B}" srcOrd="15" destOrd="0" presId="urn:microsoft.com/office/officeart/2005/8/layout/hierarchy2"/>
    <dgm:cxn modelId="{403E7724-3C5B-4219-B004-55DFE76CF89D}" type="presParOf" srcId="{84208672-4DDF-42CE-A514-FAAF7252443B}" destId="{3E4C7711-C166-4227-9DA9-3BF5BB1E4808}" srcOrd="0" destOrd="0" presId="urn:microsoft.com/office/officeart/2005/8/layout/hierarchy2"/>
    <dgm:cxn modelId="{8A5168CB-E847-4B22-87D1-5EE7993EB5E7}" type="presParOf" srcId="{84208672-4DDF-42CE-A514-FAAF7252443B}" destId="{EA829479-CFCC-4865-A4B5-1AA6009F41A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D7AA2F-04B5-4B64-B9E4-DBBB690C8F1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IN"/>
        </a:p>
      </dgm:t>
    </dgm:pt>
    <dgm:pt modelId="{9370BF5A-10CF-4593-96E4-046524D177E5}">
      <dgm:prSet phldrT="[Text]"/>
      <dgm:spPr/>
      <dgm:t>
        <a:bodyPr/>
        <a:lstStyle/>
        <a:p>
          <a:r>
            <a:rPr lang="en-IN" dirty="0" smtClean="0"/>
            <a:t>Case History</a:t>
          </a:r>
          <a:endParaRPr lang="en-IN" dirty="0"/>
        </a:p>
      </dgm:t>
    </dgm:pt>
    <dgm:pt modelId="{0BA0998B-DA0B-4D88-87C3-0D3179CC6227}" type="parTrans" cxnId="{52F44658-490B-4B87-A53C-4F37214008BA}">
      <dgm:prSet/>
      <dgm:spPr/>
      <dgm:t>
        <a:bodyPr/>
        <a:lstStyle/>
        <a:p>
          <a:endParaRPr lang="en-IN"/>
        </a:p>
      </dgm:t>
    </dgm:pt>
    <dgm:pt modelId="{E947E833-2738-4C30-9DF8-017AFDD8AEAE}" type="sibTrans" cxnId="{52F44658-490B-4B87-A53C-4F37214008BA}">
      <dgm:prSet/>
      <dgm:spPr/>
      <dgm:t>
        <a:bodyPr/>
        <a:lstStyle/>
        <a:p>
          <a:endParaRPr lang="en-IN"/>
        </a:p>
      </dgm:t>
    </dgm:pt>
    <dgm:pt modelId="{A86BFAEC-8BD5-4A5D-BA00-263248F44735}">
      <dgm:prSet phldrT="[Text]"/>
      <dgm:spPr/>
      <dgm:t>
        <a:bodyPr/>
        <a:lstStyle/>
        <a:p>
          <a:r>
            <a:rPr lang="en-IN" dirty="0" smtClean="0"/>
            <a:t>Oral-Peripheral Examination</a:t>
          </a:r>
          <a:endParaRPr lang="en-IN" dirty="0"/>
        </a:p>
      </dgm:t>
    </dgm:pt>
    <dgm:pt modelId="{939FDC81-E0C5-41ED-B3AE-437030D202D9}" type="parTrans" cxnId="{9F033759-C50E-4D57-BBC5-B3D424304BE7}">
      <dgm:prSet/>
      <dgm:spPr/>
      <dgm:t>
        <a:bodyPr/>
        <a:lstStyle/>
        <a:p>
          <a:endParaRPr lang="en-IN"/>
        </a:p>
      </dgm:t>
    </dgm:pt>
    <dgm:pt modelId="{5ADF84DF-E406-4BCF-9FE5-654F6B59FCF9}" type="sibTrans" cxnId="{9F033759-C50E-4D57-BBC5-B3D424304BE7}">
      <dgm:prSet/>
      <dgm:spPr/>
      <dgm:t>
        <a:bodyPr/>
        <a:lstStyle/>
        <a:p>
          <a:endParaRPr lang="en-IN"/>
        </a:p>
      </dgm:t>
    </dgm:pt>
    <dgm:pt modelId="{48A46939-9B35-4D23-83BE-7FFECE2CCDCA}">
      <dgm:prSet phldrT="[Text]"/>
      <dgm:spPr/>
      <dgm:t>
        <a:bodyPr/>
        <a:lstStyle/>
        <a:p>
          <a:r>
            <a:rPr lang="en-IN" dirty="0" smtClean="0"/>
            <a:t>Assessment of Respiration </a:t>
          </a:r>
          <a:endParaRPr lang="en-IN" dirty="0"/>
        </a:p>
      </dgm:t>
    </dgm:pt>
    <dgm:pt modelId="{4B607351-A239-459A-9379-402BFC4A94C1}" type="parTrans" cxnId="{CAAA0101-AA06-4576-A7DF-86063D8A640A}">
      <dgm:prSet/>
      <dgm:spPr/>
      <dgm:t>
        <a:bodyPr/>
        <a:lstStyle/>
        <a:p>
          <a:endParaRPr lang="en-IN"/>
        </a:p>
      </dgm:t>
    </dgm:pt>
    <dgm:pt modelId="{D532281B-DC2C-4A36-A736-01DD9022942F}" type="sibTrans" cxnId="{CAAA0101-AA06-4576-A7DF-86063D8A640A}">
      <dgm:prSet/>
      <dgm:spPr/>
      <dgm:t>
        <a:bodyPr/>
        <a:lstStyle/>
        <a:p>
          <a:endParaRPr lang="en-IN"/>
        </a:p>
      </dgm:t>
    </dgm:pt>
    <dgm:pt modelId="{F6D95D26-6215-440E-8427-76336AAF22DC}">
      <dgm:prSet phldrT="[Text]"/>
      <dgm:spPr/>
      <dgm:t>
        <a:bodyPr/>
        <a:lstStyle/>
        <a:p>
          <a:r>
            <a:rPr lang="en-IN" b="0" i="0" dirty="0" smtClean="0"/>
            <a:t>Auditory-Perceptual Assessment</a:t>
          </a:r>
          <a:endParaRPr lang="en-IN" dirty="0"/>
        </a:p>
      </dgm:t>
    </dgm:pt>
    <dgm:pt modelId="{374A9D70-0D7C-4B2B-8853-3D4ACC6A8F94}" type="parTrans" cxnId="{593FE15B-E41C-4334-B068-AD29D0573BCF}">
      <dgm:prSet/>
      <dgm:spPr/>
      <dgm:t>
        <a:bodyPr/>
        <a:lstStyle/>
        <a:p>
          <a:endParaRPr lang="en-IN"/>
        </a:p>
      </dgm:t>
    </dgm:pt>
    <dgm:pt modelId="{1A3F0F0C-8E7C-4443-8198-3FB53473BBC8}" type="sibTrans" cxnId="{593FE15B-E41C-4334-B068-AD29D0573BCF}">
      <dgm:prSet/>
      <dgm:spPr/>
      <dgm:t>
        <a:bodyPr/>
        <a:lstStyle/>
        <a:p>
          <a:endParaRPr lang="en-IN"/>
        </a:p>
      </dgm:t>
    </dgm:pt>
    <dgm:pt modelId="{0EBBAF4F-5BAC-4F56-9097-B055B7BC825E}">
      <dgm:prSet phldrT="[Text]"/>
      <dgm:spPr/>
      <dgm:t>
        <a:bodyPr/>
        <a:lstStyle/>
        <a:p>
          <a:r>
            <a:rPr lang="en-IN" b="0" i="0" dirty="0" smtClean="0"/>
            <a:t>Instrumental Assessment</a:t>
          </a:r>
          <a:endParaRPr lang="en-IN" dirty="0"/>
        </a:p>
      </dgm:t>
    </dgm:pt>
    <dgm:pt modelId="{2DB81EFE-8134-42E2-8215-4C3BBF18BA48}" type="parTrans" cxnId="{7661B9F4-B17B-4473-856E-C5BD0FAA03AC}">
      <dgm:prSet/>
      <dgm:spPr/>
      <dgm:t>
        <a:bodyPr/>
        <a:lstStyle/>
        <a:p>
          <a:endParaRPr lang="en-IN"/>
        </a:p>
      </dgm:t>
    </dgm:pt>
    <dgm:pt modelId="{0563F82D-E418-45BB-9706-095E2B7112C0}" type="sibTrans" cxnId="{7661B9F4-B17B-4473-856E-C5BD0FAA03AC}">
      <dgm:prSet/>
      <dgm:spPr/>
      <dgm:t>
        <a:bodyPr/>
        <a:lstStyle/>
        <a:p>
          <a:endParaRPr lang="en-IN"/>
        </a:p>
      </dgm:t>
    </dgm:pt>
    <dgm:pt modelId="{076131AD-8B4E-47CF-9A3A-65091FA3694D}" type="pres">
      <dgm:prSet presAssocID="{45D7AA2F-04B5-4B64-B9E4-DBBB690C8F18}" presName="Name0" presStyleCnt="0">
        <dgm:presLayoutVars>
          <dgm:dir/>
          <dgm:resizeHandles val="exact"/>
        </dgm:presLayoutVars>
      </dgm:prSet>
      <dgm:spPr/>
      <dgm:t>
        <a:bodyPr/>
        <a:lstStyle/>
        <a:p>
          <a:endParaRPr lang="en-IN"/>
        </a:p>
      </dgm:t>
    </dgm:pt>
    <dgm:pt modelId="{D092FCC5-5D0D-49D3-B7B8-66DAB350EF20}" type="pres">
      <dgm:prSet presAssocID="{9370BF5A-10CF-4593-96E4-046524D177E5}" presName="node" presStyleLbl="node1" presStyleIdx="0" presStyleCnt="5">
        <dgm:presLayoutVars>
          <dgm:bulletEnabled val="1"/>
        </dgm:presLayoutVars>
      </dgm:prSet>
      <dgm:spPr/>
      <dgm:t>
        <a:bodyPr/>
        <a:lstStyle/>
        <a:p>
          <a:endParaRPr lang="en-IN"/>
        </a:p>
      </dgm:t>
    </dgm:pt>
    <dgm:pt modelId="{1BB3E3D0-7F73-4A32-AB45-D3C10678893D}" type="pres">
      <dgm:prSet presAssocID="{E947E833-2738-4C30-9DF8-017AFDD8AEAE}" presName="sibTrans" presStyleLbl="sibTrans1D1" presStyleIdx="0" presStyleCnt="4"/>
      <dgm:spPr/>
      <dgm:t>
        <a:bodyPr/>
        <a:lstStyle/>
        <a:p>
          <a:endParaRPr lang="en-IN"/>
        </a:p>
      </dgm:t>
    </dgm:pt>
    <dgm:pt modelId="{7E67ADBF-6A54-49A8-9CD2-3517A4A81967}" type="pres">
      <dgm:prSet presAssocID="{E947E833-2738-4C30-9DF8-017AFDD8AEAE}" presName="connectorText" presStyleLbl="sibTrans1D1" presStyleIdx="0" presStyleCnt="4"/>
      <dgm:spPr/>
      <dgm:t>
        <a:bodyPr/>
        <a:lstStyle/>
        <a:p>
          <a:endParaRPr lang="en-IN"/>
        </a:p>
      </dgm:t>
    </dgm:pt>
    <dgm:pt modelId="{6E505373-E1BF-49B7-B723-6A809292C859}" type="pres">
      <dgm:prSet presAssocID="{A86BFAEC-8BD5-4A5D-BA00-263248F44735}" presName="node" presStyleLbl="node1" presStyleIdx="1" presStyleCnt="5">
        <dgm:presLayoutVars>
          <dgm:bulletEnabled val="1"/>
        </dgm:presLayoutVars>
      </dgm:prSet>
      <dgm:spPr/>
      <dgm:t>
        <a:bodyPr/>
        <a:lstStyle/>
        <a:p>
          <a:endParaRPr lang="en-IN"/>
        </a:p>
      </dgm:t>
    </dgm:pt>
    <dgm:pt modelId="{C6A94EDC-C4CC-4B17-84A9-DB458D2F7C40}" type="pres">
      <dgm:prSet presAssocID="{5ADF84DF-E406-4BCF-9FE5-654F6B59FCF9}" presName="sibTrans" presStyleLbl="sibTrans1D1" presStyleIdx="1" presStyleCnt="4"/>
      <dgm:spPr/>
      <dgm:t>
        <a:bodyPr/>
        <a:lstStyle/>
        <a:p>
          <a:endParaRPr lang="en-IN"/>
        </a:p>
      </dgm:t>
    </dgm:pt>
    <dgm:pt modelId="{E2C96F25-47ED-4BEC-8537-EE5EF35966B0}" type="pres">
      <dgm:prSet presAssocID="{5ADF84DF-E406-4BCF-9FE5-654F6B59FCF9}" presName="connectorText" presStyleLbl="sibTrans1D1" presStyleIdx="1" presStyleCnt="4"/>
      <dgm:spPr/>
      <dgm:t>
        <a:bodyPr/>
        <a:lstStyle/>
        <a:p>
          <a:endParaRPr lang="en-IN"/>
        </a:p>
      </dgm:t>
    </dgm:pt>
    <dgm:pt modelId="{7549E0B0-69C7-4934-ACD5-C9943E62EB39}" type="pres">
      <dgm:prSet presAssocID="{48A46939-9B35-4D23-83BE-7FFECE2CCDCA}" presName="node" presStyleLbl="node1" presStyleIdx="2" presStyleCnt="5">
        <dgm:presLayoutVars>
          <dgm:bulletEnabled val="1"/>
        </dgm:presLayoutVars>
      </dgm:prSet>
      <dgm:spPr/>
      <dgm:t>
        <a:bodyPr/>
        <a:lstStyle/>
        <a:p>
          <a:endParaRPr lang="en-IN"/>
        </a:p>
      </dgm:t>
    </dgm:pt>
    <dgm:pt modelId="{7A7E0C2B-4625-4ABA-845D-C578AD9C5CD5}" type="pres">
      <dgm:prSet presAssocID="{D532281B-DC2C-4A36-A736-01DD9022942F}" presName="sibTrans" presStyleLbl="sibTrans1D1" presStyleIdx="2" presStyleCnt="4"/>
      <dgm:spPr/>
      <dgm:t>
        <a:bodyPr/>
        <a:lstStyle/>
        <a:p>
          <a:endParaRPr lang="en-IN"/>
        </a:p>
      </dgm:t>
    </dgm:pt>
    <dgm:pt modelId="{19640549-7EA9-441F-A8BC-9F3252EAAC7C}" type="pres">
      <dgm:prSet presAssocID="{D532281B-DC2C-4A36-A736-01DD9022942F}" presName="connectorText" presStyleLbl="sibTrans1D1" presStyleIdx="2" presStyleCnt="4"/>
      <dgm:spPr/>
      <dgm:t>
        <a:bodyPr/>
        <a:lstStyle/>
        <a:p>
          <a:endParaRPr lang="en-IN"/>
        </a:p>
      </dgm:t>
    </dgm:pt>
    <dgm:pt modelId="{6A2EDA87-A333-483D-85DD-F5EA8D955505}" type="pres">
      <dgm:prSet presAssocID="{F6D95D26-6215-440E-8427-76336AAF22DC}" presName="node" presStyleLbl="node1" presStyleIdx="3" presStyleCnt="5">
        <dgm:presLayoutVars>
          <dgm:bulletEnabled val="1"/>
        </dgm:presLayoutVars>
      </dgm:prSet>
      <dgm:spPr/>
      <dgm:t>
        <a:bodyPr/>
        <a:lstStyle/>
        <a:p>
          <a:endParaRPr lang="en-IN"/>
        </a:p>
      </dgm:t>
    </dgm:pt>
    <dgm:pt modelId="{BD74A435-9E28-481E-83BD-5229A35A3771}" type="pres">
      <dgm:prSet presAssocID="{1A3F0F0C-8E7C-4443-8198-3FB53473BBC8}" presName="sibTrans" presStyleLbl="sibTrans1D1" presStyleIdx="3" presStyleCnt="4"/>
      <dgm:spPr/>
      <dgm:t>
        <a:bodyPr/>
        <a:lstStyle/>
        <a:p>
          <a:endParaRPr lang="en-IN"/>
        </a:p>
      </dgm:t>
    </dgm:pt>
    <dgm:pt modelId="{79F78BAF-D8C1-4997-8E9A-419FE89F4B23}" type="pres">
      <dgm:prSet presAssocID="{1A3F0F0C-8E7C-4443-8198-3FB53473BBC8}" presName="connectorText" presStyleLbl="sibTrans1D1" presStyleIdx="3" presStyleCnt="4"/>
      <dgm:spPr/>
      <dgm:t>
        <a:bodyPr/>
        <a:lstStyle/>
        <a:p>
          <a:endParaRPr lang="en-IN"/>
        </a:p>
      </dgm:t>
    </dgm:pt>
    <dgm:pt modelId="{74984A11-A58D-4973-BEFA-A60ED01B4794}" type="pres">
      <dgm:prSet presAssocID="{0EBBAF4F-5BAC-4F56-9097-B055B7BC825E}" presName="node" presStyleLbl="node1" presStyleIdx="4" presStyleCnt="5">
        <dgm:presLayoutVars>
          <dgm:bulletEnabled val="1"/>
        </dgm:presLayoutVars>
      </dgm:prSet>
      <dgm:spPr/>
      <dgm:t>
        <a:bodyPr/>
        <a:lstStyle/>
        <a:p>
          <a:endParaRPr lang="en-IN"/>
        </a:p>
      </dgm:t>
    </dgm:pt>
  </dgm:ptLst>
  <dgm:cxnLst>
    <dgm:cxn modelId="{B3BAD6E6-E7CC-47CA-854D-C288F6E1BEA3}" type="presOf" srcId="{D532281B-DC2C-4A36-A736-01DD9022942F}" destId="{7A7E0C2B-4625-4ABA-845D-C578AD9C5CD5}" srcOrd="0" destOrd="0" presId="urn:microsoft.com/office/officeart/2005/8/layout/bProcess3"/>
    <dgm:cxn modelId="{CAAA0101-AA06-4576-A7DF-86063D8A640A}" srcId="{45D7AA2F-04B5-4B64-B9E4-DBBB690C8F18}" destId="{48A46939-9B35-4D23-83BE-7FFECE2CCDCA}" srcOrd="2" destOrd="0" parTransId="{4B607351-A239-459A-9379-402BFC4A94C1}" sibTransId="{D532281B-DC2C-4A36-A736-01DD9022942F}"/>
    <dgm:cxn modelId="{7661B9F4-B17B-4473-856E-C5BD0FAA03AC}" srcId="{45D7AA2F-04B5-4B64-B9E4-DBBB690C8F18}" destId="{0EBBAF4F-5BAC-4F56-9097-B055B7BC825E}" srcOrd="4" destOrd="0" parTransId="{2DB81EFE-8134-42E2-8215-4C3BBF18BA48}" sibTransId="{0563F82D-E418-45BB-9706-095E2B7112C0}"/>
    <dgm:cxn modelId="{EC0E4D09-3247-4F84-8263-95690FF9F8CD}" type="presOf" srcId="{45D7AA2F-04B5-4B64-B9E4-DBBB690C8F18}" destId="{076131AD-8B4E-47CF-9A3A-65091FA3694D}" srcOrd="0" destOrd="0" presId="urn:microsoft.com/office/officeart/2005/8/layout/bProcess3"/>
    <dgm:cxn modelId="{2BF33D9D-2682-4A42-B477-03B95CFD4449}" type="presOf" srcId="{9370BF5A-10CF-4593-96E4-046524D177E5}" destId="{D092FCC5-5D0D-49D3-B7B8-66DAB350EF20}" srcOrd="0" destOrd="0" presId="urn:microsoft.com/office/officeart/2005/8/layout/bProcess3"/>
    <dgm:cxn modelId="{8F17E2FA-6E10-4C66-8EDB-2F8D31A24362}" type="presOf" srcId="{E947E833-2738-4C30-9DF8-017AFDD8AEAE}" destId="{1BB3E3D0-7F73-4A32-AB45-D3C10678893D}" srcOrd="0" destOrd="0" presId="urn:microsoft.com/office/officeart/2005/8/layout/bProcess3"/>
    <dgm:cxn modelId="{593FE15B-E41C-4334-B068-AD29D0573BCF}" srcId="{45D7AA2F-04B5-4B64-B9E4-DBBB690C8F18}" destId="{F6D95D26-6215-440E-8427-76336AAF22DC}" srcOrd="3" destOrd="0" parTransId="{374A9D70-0D7C-4B2B-8853-3D4ACC6A8F94}" sibTransId="{1A3F0F0C-8E7C-4443-8198-3FB53473BBC8}"/>
    <dgm:cxn modelId="{8074F8A2-5B58-48D3-84A8-1B97F0B66577}" type="presOf" srcId="{48A46939-9B35-4D23-83BE-7FFECE2CCDCA}" destId="{7549E0B0-69C7-4934-ACD5-C9943E62EB39}" srcOrd="0" destOrd="0" presId="urn:microsoft.com/office/officeart/2005/8/layout/bProcess3"/>
    <dgm:cxn modelId="{0E0F3ECA-7BAE-4B19-AAAE-252DFA583B69}" type="presOf" srcId="{0EBBAF4F-5BAC-4F56-9097-B055B7BC825E}" destId="{74984A11-A58D-4973-BEFA-A60ED01B4794}" srcOrd="0" destOrd="0" presId="urn:microsoft.com/office/officeart/2005/8/layout/bProcess3"/>
    <dgm:cxn modelId="{86203639-0271-49CC-B401-69B3FCB2573A}" type="presOf" srcId="{5ADF84DF-E406-4BCF-9FE5-654F6B59FCF9}" destId="{C6A94EDC-C4CC-4B17-84A9-DB458D2F7C40}" srcOrd="0" destOrd="0" presId="urn:microsoft.com/office/officeart/2005/8/layout/bProcess3"/>
    <dgm:cxn modelId="{3768F3BB-D281-4450-A507-52798B917981}" type="presOf" srcId="{F6D95D26-6215-440E-8427-76336AAF22DC}" destId="{6A2EDA87-A333-483D-85DD-F5EA8D955505}" srcOrd="0" destOrd="0" presId="urn:microsoft.com/office/officeart/2005/8/layout/bProcess3"/>
    <dgm:cxn modelId="{1A086CB7-58BB-4CD9-89BD-6B1371B8BFD3}" type="presOf" srcId="{1A3F0F0C-8E7C-4443-8198-3FB53473BBC8}" destId="{BD74A435-9E28-481E-83BD-5229A35A3771}" srcOrd="0" destOrd="0" presId="urn:microsoft.com/office/officeart/2005/8/layout/bProcess3"/>
    <dgm:cxn modelId="{9588F7B1-A605-4205-8399-CE982037FFA9}" type="presOf" srcId="{1A3F0F0C-8E7C-4443-8198-3FB53473BBC8}" destId="{79F78BAF-D8C1-4997-8E9A-419FE89F4B23}" srcOrd="1" destOrd="0" presId="urn:microsoft.com/office/officeart/2005/8/layout/bProcess3"/>
    <dgm:cxn modelId="{52F44658-490B-4B87-A53C-4F37214008BA}" srcId="{45D7AA2F-04B5-4B64-B9E4-DBBB690C8F18}" destId="{9370BF5A-10CF-4593-96E4-046524D177E5}" srcOrd="0" destOrd="0" parTransId="{0BA0998B-DA0B-4D88-87C3-0D3179CC6227}" sibTransId="{E947E833-2738-4C30-9DF8-017AFDD8AEAE}"/>
    <dgm:cxn modelId="{718733B5-AF98-475F-9B25-2F57273120AB}" type="presOf" srcId="{5ADF84DF-E406-4BCF-9FE5-654F6B59FCF9}" destId="{E2C96F25-47ED-4BEC-8537-EE5EF35966B0}" srcOrd="1" destOrd="0" presId="urn:microsoft.com/office/officeart/2005/8/layout/bProcess3"/>
    <dgm:cxn modelId="{A41E2A63-AA09-462F-9B74-4B3F82C11C75}" type="presOf" srcId="{A86BFAEC-8BD5-4A5D-BA00-263248F44735}" destId="{6E505373-E1BF-49B7-B723-6A809292C859}" srcOrd="0" destOrd="0" presId="urn:microsoft.com/office/officeart/2005/8/layout/bProcess3"/>
    <dgm:cxn modelId="{1C6EB3AC-62CF-4D3D-9436-EC8FA0C79A96}" type="presOf" srcId="{E947E833-2738-4C30-9DF8-017AFDD8AEAE}" destId="{7E67ADBF-6A54-49A8-9CD2-3517A4A81967}" srcOrd="1" destOrd="0" presId="urn:microsoft.com/office/officeart/2005/8/layout/bProcess3"/>
    <dgm:cxn modelId="{3433DA41-98D7-4E53-93C8-70E9470F502E}" type="presOf" srcId="{D532281B-DC2C-4A36-A736-01DD9022942F}" destId="{19640549-7EA9-441F-A8BC-9F3252EAAC7C}" srcOrd="1" destOrd="0" presId="urn:microsoft.com/office/officeart/2005/8/layout/bProcess3"/>
    <dgm:cxn modelId="{9F033759-C50E-4D57-BBC5-B3D424304BE7}" srcId="{45D7AA2F-04B5-4B64-B9E4-DBBB690C8F18}" destId="{A86BFAEC-8BD5-4A5D-BA00-263248F44735}" srcOrd="1" destOrd="0" parTransId="{939FDC81-E0C5-41ED-B3AE-437030D202D9}" sibTransId="{5ADF84DF-E406-4BCF-9FE5-654F6B59FCF9}"/>
    <dgm:cxn modelId="{7F74E1E7-06D3-4449-869B-25650323C8A0}" type="presParOf" srcId="{076131AD-8B4E-47CF-9A3A-65091FA3694D}" destId="{D092FCC5-5D0D-49D3-B7B8-66DAB350EF20}" srcOrd="0" destOrd="0" presId="urn:microsoft.com/office/officeart/2005/8/layout/bProcess3"/>
    <dgm:cxn modelId="{2685DE36-9365-40B1-9E9D-B9BE6377C07A}" type="presParOf" srcId="{076131AD-8B4E-47CF-9A3A-65091FA3694D}" destId="{1BB3E3D0-7F73-4A32-AB45-D3C10678893D}" srcOrd="1" destOrd="0" presId="urn:microsoft.com/office/officeart/2005/8/layout/bProcess3"/>
    <dgm:cxn modelId="{4EB4BDCC-40EA-4BE9-B02A-B7F6B4F2DD07}" type="presParOf" srcId="{1BB3E3D0-7F73-4A32-AB45-D3C10678893D}" destId="{7E67ADBF-6A54-49A8-9CD2-3517A4A81967}" srcOrd="0" destOrd="0" presId="urn:microsoft.com/office/officeart/2005/8/layout/bProcess3"/>
    <dgm:cxn modelId="{94055167-2FC3-4E63-990F-9C8810874AE0}" type="presParOf" srcId="{076131AD-8B4E-47CF-9A3A-65091FA3694D}" destId="{6E505373-E1BF-49B7-B723-6A809292C859}" srcOrd="2" destOrd="0" presId="urn:microsoft.com/office/officeart/2005/8/layout/bProcess3"/>
    <dgm:cxn modelId="{E95F8268-AAAE-4FF2-B489-3DD338EA072D}" type="presParOf" srcId="{076131AD-8B4E-47CF-9A3A-65091FA3694D}" destId="{C6A94EDC-C4CC-4B17-84A9-DB458D2F7C40}" srcOrd="3" destOrd="0" presId="urn:microsoft.com/office/officeart/2005/8/layout/bProcess3"/>
    <dgm:cxn modelId="{0623A417-B4D8-43BA-9002-68EC245116C0}" type="presParOf" srcId="{C6A94EDC-C4CC-4B17-84A9-DB458D2F7C40}" destId="{E2C96F25-47ED-4BEC-8537-EE5EF35966B0}" srcOrd="0" destOrd="0" presId="urn:microsoft.com/office/officeart/2005/8/layout/bProcess3"/>
    <dgm:cxn modelId="{59DEA823-9AEE-41DF-A730-1A6F37B222E4}" type="presParOf" srcId="{076131AD-8B4E-47CF-9A3A-65091FA3694D}" destId="{7549E0B0-69C7-4934-ACD5-C9943E62EB39}" srcOrd="4" destOrd="0" presId="urn:microsoft.com/office/officeart/2005/8/layout/bProcess3"/>
    <dgm:cxn modelId="{D88395E6-C0CC-49CA-837B-71E4B3265A83}" type="presParOf" srcId="{076131AD-8B4E-47CF-9A3A-65091FA3694D}" destId="{7A7E0C2B-4625-4ABA-845D-C578AD9C5CD5}" srcOrd="5" destOrd="0" presId="urn:microsoft.com/office/officeart/2005/8/layout/bProcess3"/>
    <dgm:cxn modelId="{5E12AE7A-AAC0-42B9-9E70-4A76E326C5A9}" type="presParOf" srcId="{7A7E0C2B-4625-4ABA-845D-C578AD9C5CD5}" destId="{19640549-7EA9-441F-A8BC-9F3252EAAC7C}" srcOrd="0" destOrd="0" presId="urn:microsoft.com/office/officeart/2005/8/layout/bProcess3"/>
    <dgm:cxn modelId="{76AE4003-69F1-4264-9867-E06A81CE9CC1}" type="presParOf" srcId="{076131AD-8B4E-47CF-9A3A-65091FA3694D}" destId="{6A2EDA87-A333-483D-85DD-F5EA8D955505}" srcOrd="6" destOrd="0" presId="urn:microsoft.com/office/officeart/2005/8/layout/bProcess3"/>
    <dgm:cxn modelId="{04590044-354B-42CA-B456-5C1FF63BFB53}" type="presParOf" srcId="{076131AD-8B4E-47CF-9A3A-65091FA3694D}" destId="{BD74A435-9E28-481E-83BD-5229A35A3771}" srcOrd="7" destOrd="0" presId="urn:microsoft.com/office/officeart/2005/8/layout/bProcess3"/>
    <dgm:cxn modelId="{EA8548D5-CA91-41D9-B36B-2CA6327A878E}" type="presParOf" srcId="{BD74A435-9E28-481E-83BD-5229A35A3771}" destId="{79F78BAF-D8C1-4997-8E9A-419FE89F4B23}" srcOrd="0" destOrd="0" presId="urn:microsoft.com/office/officeart/2005/8/layout/bProcess3"/>
    <dgm:cxn modelId="{F225FB3B-C49B-49B1-A4A9-959A81D846F1}" type="presParOf" srcId="{076131AD-8B4E-47CF-9A3A-65091FA3694D}" destId="{74984A11-A58D-4973-BEFA-A60ED01B4794}"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D2DC83-84F0-4936-B695-BF36792F304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IN"/>
        </a:p>
      </dgm:t>
    </dgm:pt>
    <dgm:pt modelId="{8DA36795-6330-4F85-91F1-15F53172507F}">
      <dgm:prSet phldrT="[Text]"/>
      <dgm:spPr/>
      <dgm:t>
        <a:bodyPr/>
        <a:lstStyle/>
        <a:p>
          <a:r>
            <a:rPr lang="en-IN" b="1" dirty="0" smtClean="0"/>
            <a:t>Instrumental Assessment</a:t>
          </a:r>
          <a:endParaRPr lang="en-IN" dirty="0"/>
        </a:p>
      </dgm:t>
    </dgm:pt>
    <dgm:pt modelId="{0994C816-2208-4B2F-AE43-208C22D78EC1}" type="parTrans" cxnId="{0ECE9519-A5E6-4231-8409-AC3E94142C8F}">
      <dgm:prSet/>
      <dgm:spPr/>
      <dgm:t>
        <a:bodyPr/>
        <a:lstStyle/>
        <a:p>
          <a:endParaRPr lang="en-IN"/>
        </a:p>
      </dgm:t>
    </dgm:pt>
    <dgm:pt modelId="{4D518B7F-AD6C-4A4C-8F5B-706B46369328}" type="sibTrans" cxnId="{0ECE9519-A5E6-4231-8409-AC3E94142C8F}">
      <dgm:prSet/>
      <dgm:spPr/>
      <dgm:t>
        <a:bodyPr/>
        <a:lstStyle/>
        <a:p>
          <a:endParaRPr lang="en-IN"/>
        </a:p>
      </dgm:t>
    </dgm:pt>
    <dgm:pt modelId="{EAC0E1B7-88B5-4E7B-BC30-1B0995F08579}">
      <dgm:prSet phldrT="[Text]" custT="1"/>
      <dgm:spPr/>
      <dgm:t>
        <a:bodyPr/>
        <a:lstStyle/>
        <a:p>
          <a:r>
            <a:rPr lang="en-IN" sz="4400" dirty="0" smtClean="0"/>
            <a:t>Laryngeal Imaging</a:t>
          </a:r>
          <a:endParaRPr lang="en-IN" sz="4400" dirty="0"/>
        </a:p>
      </dgm:t>
    </dgm:pt>
    <dgm:pt modelId="{015AFA19-3F6F-4446-AE8A-8322B0D9DC2E}" type="parTrans" cxnId="{A57EDB1A-4EEC-4D06-8847-D5C586CD323D}">
      <dgm:prSet/>
      <dgm:spPr/>
      <dgm:t>
        <a:bodyPr/>
        <a:lstStyle/>
        <a:p>
          <a:endParaRPr lang="en-IN"/>
        </a:p>
      </dgm:t>
    </dgm:pt>
    <dgm:pt modelId="{BE0C7466-93BE-4981-AEB2-C2D1651EC2DF}" type="sibTrans" cxnId="{A57EDB1A-4EEC-4D06-8847-D5C586CD323D}">
      <dgm:prSet/>
      <dgm:spPr/>
      <dgm:t>
        <a:bodyPr/>
        <a:lstStyle/>
        <a:p>
          <a:endParaRPr lang="en-IN"/>
        </a:p>
      </dgm:t>
    </dgm:pt>
    <dgm:pt modelId="{A80603E6-5CC2-45E3-AB3A-D629DC0752EE}">
      <dgm:prSet phldrT="[Text]" custT="1"/>
      <dgm:spPr/>
      <dgm:t>
        <a:bodyPr/>
        <a:lstStyle/>
        <a:p>
          <a:r>
            <a:rPr lang="en-IN" sz="4400" dirty="0" smtClean="0"/>
            <a:t>Acoustic Assessment</a:t>
          </a:r>
          <a:endParaRPr lang="en-IN" sz="4400" dirty="0"/>
        </a:p>
      </dgm:t>
    </dgm:pt>
    <dgm:pt modelId="{08DE44F8-5350-4B61-987D-1DBA1A1593BD}" type="parTrans" cxnId="{991DFC1D-0FAC-48BC-A616-0C1E06F59F29}">
      <dgm:prSet/>
      <dgm:spPr/>
      <dgm:t>
        <a:bodyPr/>
        <a:lstStyle/>
        <a:p>
          <a:endParaRPr lang="en-IN"/>
        </a:p>
      </dgm:t>
    </dgm:pt>
    <dgm:pt modelId="{9EEDA9A4-6888-488B-B12D-3B176D1F66CD}" type="sibTrans" cxnId="{991DFC1D-0FAC-48BC-A616-0C1E06F59F29}">
      <dgm:prSet/>
      <dgm:spPr/>
      <dgm:t>
        <a:bodyPr/>
        <a:lstStyle/>
        <a:p>
          <a:endParaRPr lang="en-IN"/>
        </a:p>
      </dgm:t>
    </dgm:pt>
    <dgm:pt modelId="{40AD3FD1-00E8-4659-8495-B66F907817D0}">
      <dgm:prSet phldrT="[Text]" custT="1"/>
      <dgm:spPr/>
      <dgm:t>
        <a:bodyPr/>
        <a:lstStyle/>
        <a:p>
          <a:r>
            <a:rPr lang="en-IN" sz="4400" b="0" i="0" dirty="0" smtClean="0"/>
            <a:t>Aerodynamic Assessment</a:t>
          </a:r>
          <a:endParaRPr lang="en-IN" sz="4400" b="0" dirty="0"/>
        </a:p>
      </dgm:t>
    </dgm:pt>
    <dgm:pt modelId="{A0CC9DDD-10CB-41C1-85C3-F9718B8B8356}" type="parTrans" cxnId="{5C8BFCF0-7C4D-472A-B941-A1D007B34DB0}">
      <dgm:prSet/>
      <dgm:spPr/>
      <dgm:t>
        <a:bodyPr/>
        <a:lstStyle/>
        <a:p>
          <a:endParaRPr lang="en-IN"/>
        </a:p>
      </dgm:t>
    </dgm:pt>
    <dgm:pt modelId="{57BC6E08-69CC-4D47-8615-6AA5E95E8602}" type="sibTrans" cxnId="{5C8BFCF0-7C4D-472A-B941-A1D007B34DB0}">
      <dgm:prSet/>
      <dgm:spPr/>
      <dgm:t>
        <a:bodyPr/>
        <a:lstStyle/>
        <a:p>
          <a:endParaRPr lang="en-IN"/>
        </a:p>
      </dgm:t>
    </dgm:pt>
    <dgm:pt modelId="{3900FD44-136A-4997-B0D1-DF753B7E7B59}" type="pres">
      <dgm:prSet presAssocID="{8AD2DC83-84F0-4936-B695-BF36792F304D}" presName="composite" presStyleCnt="0">
        <dgm:presLayoutVars>
          <dgm:chMax val="1"/>
          <dgm:dir/>
          <dgm:resizeHandles val="exact"/>
        </dgm:presLayoutVars>
      </dgm:prSet>
      <dgm:spPr/>
      <dgm:t>
        <a:bodyPr/>
        <a:lstStyle/>
        <a:p>
          <a:endParaRPr lang="en-IN"/>
        </a:p>
      </dgm:t>
    </dgm:pt>
    <dgm:pt modelId="{9CA3EC0D-AE38-4A48-81A1-34BFC19B9E9D}" type="pres">
      <dgm:prSet presAssocID="{8DA36795-6330-4F85-91F1-15F53172507F}" presName="roof" presStyleLbl="dkBgShp" presStyleIdx="0" presStyleCnt="2"/>
      <dgm:spPr/>
      <dgm:t>
        <a:bodyPr/>
        <a:lstStyle/>
        <a:p>
          <a:endParaRPr lang="en-IN"/>
        </a:p>
      </dgm:t>
    </dgm:pt>
    <dgm:pt modelId="{DDBB4484-509B-4641-9DAA-57A4EAAF5C92}" type="pres">
      <dgm:prSet presAssocID="{8DA36795-6330-4F85-91F1-15F53172507F}" presName="pillars" presStyleCnt="0"/>
      <dgm:spPr/>
    </dgm:pt>
    <dgm:pt modelId="{EDE68CF9-F243-41A6-B79A-2BA4525365ED}" type="pres">
      <dgm:prSet presAssocID="{8DA36795-6330-4F85-91F1-15F53172507F}" presName="pillar1" presStyleLbl="node1" presStyleIdx="0" presStyleCnt="3">
        <dgm:presLayoutVars>
          <dgm:bulletEnabled val="1"/>
        </dgm:presLayoutVars>
      </dgm:prSet>
      <dgm:spPr/>
      <dgm:t>
        <a:bodyPr/>
        <a:lstStyle/>
        <a:p>
          <a:endParaRPr lang="en-IN"/>
        </a:p>
      </dgm:t>
    </dgm:pt>
    <dgm:pt modelId="{E2680F7A-9F7E-4AAD-832B-9848E353A003}" type="pres">
      <dgm:prSet presAssocID="{A80603E6-5CC2-45E3-AB3A-D629DC0752EE}" presName="pillarX" presStyleLbl="node1" presStyleIdx="1" presStyleCnt="3">
        <dgm:presLayoutVars>
          <dgm:bulletEnabled val="1"/>
        </dgm:presLayoutVars>
      </dgm:prSet>
      <dgm:spPr/>
      <dgm:t>
        <a:bodyPr/>
        <a:lstStyle/>
        <a:p>
          <a:endParaRPr lang="en-IN"/>
        </a:p>
      </dgm:t>
    </dgm:pt>
    <dgm:pt modelId="{27BF6B6A-93FD-44E9-8238-40392E85CDEE}" type="pres">
      <dgm:prSet presAssocID="{40AD3FD1-00E8-4659-8495-B66F907817D0}" presName="pillarX" presStyleLbl="node1" presStyleIdx="2" presStyleCnt="3">
        <dgm:presLayoutVars>
          <dgm:bulletEnabled val="1"/>
        </dgm:presLayoutVars>
      </dgm:prSet>
      <dgm:spPr/>
      <dgm:t>
        <a:bodyPr/>
        <a:lstStyle/>
        <a:p>
          <a:endParaRPr lang="en-IN"/>
        </a:p>
      </dgm:t>
    </dgm:pt>
    <dgm:pt modelId="{4818948F-7374-40EF-8526-831F829BF885}" type="pres">
      <dgm:prSet presAssocID="{8DA36795-6330-4F85-91F1-15F53172507F}" presName="base" presStyleLbl="dkBgShp" presStyleIdx="1" presStyleCnt="2"/>
      <dgm:spPr/>
    </dgm:pt>
  </dgm:ptLst>
  <dgm:cxnLst>
    <dgm:cxn modelId="{991DFC1D-0FAC-48BC-A616-0C1E06F59F29}" srcId="{8DA36795-6330-4F85-91F1-15F53172507F}" destId="{A80603E6-5CC2-45E3-AB3A-D629DC0752EE}" srcOrd="1" destOrd="0" parTransId="{08DE44F8-5350-4B61-987D-1DBA1A1593BD}" sibTransId="{9EEDA9A4-6888-488B-B12D-3B176D1F66CD}"/>
    <dgm:cxn modelId="{5C8BFCF0-7C4D-472A-B941-A1D007B34DB0}" srcId="{8DA36795-6330-4F85-91F1-15F53172507F}" destId="{40AD3FD1-00E8-4659-8495-B66F907817D0}" srcOrd="2" destOrd="0" parTransId="{A0CC9DDD-10CB-41C1-85C3-F9718B8B8356}" sibTransId="{57BC6E08-69CC-4D47-8615-6AA5E95E8602}"/>
    <dgm:cxn modelId="{0ECE9519-A5E6-4231-8409-AC3E94142C8F}" srcId="{8AD2DC83-84F0-4936-B695-BF36792F304D}" destId="{8DA36795-6330-4F85-91F1-15F53172507F}" srcOrd="0" destOrd="0" parTransId="{0994C816-2208-4B2F-AE43-208C22D78EC1}" sibTransId="{4D518B7F-AD6C-4A4C-8F5B-706B46369328}"/>
    <dgm:cxn modelId="{9F4D93C4-41ED-4385-8442-7A917109245E}" type="presOf" srcId="{8DA36795-6330-4F85-91F1-15F53172507F}" destId="{9CA3EC0D-AE38-4A48-81A1-34BFC19B9E9D}" srcOrd="0" destOrd="0" presId="urn:microsoft.com/office/officeart/2005/8/layout/hList3"/>
    <dgm:cxn modelId="{DB78BF55-8D84-4EC1-A275-80CCD8ACE98A}" type="presOf" srcId="{40AD3FD1-00E8-4659-8495-B66F907817D0}" destId="{27BF6B6A-93FD-44E9-8238-40392E85CDEE}" srcOrd="0" destOrd="0" presId="urn:microsoft.com/office/officeart/2005/8/layout/hList3"/>
    <dgm:cxn modelId="{A57EDB1A-4EEC-4D06-8847-D5C586CD323D}" srcId="{8DA36795-6330-4F85-91F1-15F53172507F}" destId="{EAC0E1B7-88B5-4E7B-BC30-1B0995F08579}" srcOrd="0" destOrd="0" parTransId="{015AFA19-3F6F-4446-AE8A-8322B0D9DC2E}" sibTransId="{BE0C7466-93BE-4981-AEB2-C2D1651EC2DF}"/>
    <dgm:cxn modelId="{6F4488CE-3451-456C-B6DB-6274120A482F}" type="presOf" srcId="{EAC0E1B7-88B5-4E7B-BC30-1B0995F08579}" destId="{EDE68CF9-F243-41A6-B79A-2BA4525365ED}" srcOrd="0" destOrd="0" presId="urn:microsoft.com/office/officeart/2005/8/layout/hList3"/>
    <dgm:cxn modelId="{36BB4DA5-64BE-4FA7-80BB-AA8A9A76B6CC}" type="presOf" srcId="{8AD2DC83-84F0-4936-B695-BF36792F304D}" destId="{3900FD44-136A-4997-B0D1-DF753B7E7B59}" srcOrd="0" destOrd="0" presId="urn:microsoft.com/office/officeart/2005/8/layout/hList3"/>
    <dgm:cxn modelId="{246B2B24-5E39-4743-9623-CA53254B53E3}" type="presOf" srcId="{A80603E6-5CC2-45E3-AB3A-D629DC0752EE}" destId="{E2680F7A-9F7E-4AAD-832B-9848E353A003}" srcOrd="0" destOrd="0" presId="urn:microsoft.com/office/officeart/2005/8/layout/hList3"/>
    <dgm:cxn modelId="{303EC300-2A69-4D5E-AF4C-69F5C712D45E}" type="presParOf" srcId="{3900FD44-136A-4997-B0D1-DF753B7E7B59}" destId="{9CA3EC0D-AE38-4A48-81A1-34BFC19B9E9D}" srcOrd="0" destOrd="0" presId="urn:microsoft.com/office/officeart/2005/8/layout/hList3"/>
    <dgm:cxn modelId="{609631A1-AB83-46E4-BC4E-E27174596606}" type="presParOf" srcId="{3900FD44-136A-4997-B0D1-DF753B7E7B59}" destId="{DDBB4484-509B-4641-9DAA-57A4EAAF5C92}" srcOrd="1" destOrd="0" presId="urn:microsoft.com/office/officeart/2005/8/layout/hList3"/>
    <dgm:cxn modelId="{74724940-163E-4727-8898-F243261EAB6D}" type="presParOf" srcId="{DDBB4484-509B-4641-9DAA-57A4EAAF5C92}" destId="{EDE68CF9-F243-41A6-B79A-2BA4525365ED}" srcOrd="0" destOrd="0" presId="urn:microsoft.com/office/officeart/2005/8/layout/hList3"/>
    <dgm:cxn modelId="{BE92A4DD-B896-4957-AE94-3F59AE0BB110}" type="presParOf" srcId="{DDBB4484-509B-4641-9DAA-57A4EAAF5C92}" destId="{E2680F7A-9F7E-4AAD-832B-9848E353A003}" srcOrd="1" destOrd="0" presId="urn:microsoft.com/office/officeart/2005/8/layout/hList3"/>
    <dgm:cxn modelId="{EF154C49-E612-4966-8664-2ACE9C425A32}" type="presParOf" srcId="{DDBB4484-509B-4641-9DAA-57A4EAAF5C92}" destId="{27BF6B6A-93FD-44E9-8238-40392E85CDEE}" srcOrd="2" destOrd="0" presId="urn:microsoft.com/office/officeart/2005/8/layout/hList3"/>
    <dgm:cxn modelId="{58B4B2A5-1083-4758-9CE7-EC6D20EC0584}" type="presParOf" srcId="{3900FD44-136A-4997-B0D1-DF753B7E7B59}" destId="{4818948F-7374-40EF-8526-831F829BF88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D9B277-ACCD-4872-8D3F-78FD9583A872}"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IN"/>
        </a:p>
      </dgm:t>
    </dgm:pt>
    <dgm:pt modelId="{8E2CE477-8593-40DC-BDCD-8EC2D65861FF}">
      <dgm:prSet phldrT="[Text]"/>
      <dgm:spPr/>
      <dgm:t>
        <a:bodyPr/>
        <a:lstStyle/>
        <a:p>
          <a:r>
            <a:rPr lang="en-IN" dirty="0" smtClean="0">
              <a:latin typeface="Arial" panose="020B0604020202020204" pitchFamily="34" charset="0"/>
              <a:cs typeface="Arial" panose="020B0604020202020204" pitchFamily="34" charset="0"/>
            </a:rPr>
            <a:t>Subglottic pressure </a:t>
          </a:r>
          <a:endParaRPr lang="en-IN" dirty="0"/>
        </a:p>
      </dgm:t>
    </dgm:pt>
    <dgm:pt modelId="{B67D8916-5274-4C18-8F2F-4AB623BE2FD8}" type="parTrans" cxnId="{2FF55D2A-313D-4598-97B9-152FB11B6ACC}">
      <dgm:prSet/>
      <dgm:spPr/>
      <dgm:t>
        <a:bodyPr/>
        <a:lstStyle/>
        <a:p>
          <a:endParaRPr lang="en-IN"/>
        </a:p>
      </dgm:t>
    </dgm:pt>
    <dgm:pt modelId="{DA73A270-B506-4D34-A981-3EFA39050637}" type="sibTrans" cxnId="{2FF55D2A-313D-4598-97B9-152FB11B6ACC}">
      <dgm:prSet/>
      <dgm:spPr/>
      <dgm:t>
        <a:bodyPr/>
        <a:lstStyle/>
        <a:p>
          <a:endParaRPr lang="en-IN"/>
        </a:p>
      </dgm:t>
    </dgm:pt>
    <dgm:pt modelId="{3ADE5997-FEFC-448E-AEB9-8A3D072AF3EE}">
      <dgm:prSet phldrT="[Text]"/>
      <dgm:spPr/>
      <dgm:t>
        <a:bodyPr/>
        <a:lstStyle/>
        <a:p>
          <a:r>
            <a:rPr lang="en-IN" dirty="0" smtClean="0">
              <a:latin typeface="Arial" panose="020B0604020202020204" pitchFamily="34" charset="0"/>
              <a:cs typeface="Arial" panose="020B0604020202020204" pitchFamily="34" charset="0"/>
            </a:rPr>
            <a:t>Transglottic flow</a:t>
          </a:r>
          <a:endParaRPr lang="en-IN" dirty="0"/>
        </a:p>
      </dgm:t>
    </dgm:pt>
    <dgm:pt modelId="{53B4E5BE-DBDC-4D29-8719-F6B7A1D6F211}" type="parTrans" cxnId="{680DDA5E-4585-4076-B2B3-1D87B8E24914}">
      <dgm:prSet/>
      <dgm:spPr/>
      <dgm:t>
        <a:bodyPr/>
        <a:lstStyle/>
        <a:p>
          <a:endParaRPr lang="en-IN"/>
        </a:p>
      </dgm:t>
    </dgm:pt>
    <dgm:pt modelId="{A05F6B25-F6ED-4C2B-9ADA-B8FC139BE273}" type="sibTrans" cxnId="{680DDA5E-4585-4076-B2B3-1D87B8E24914}">
      <dgm:prSet/>
      <dgm:spPr/>
      <dgm:t>
        <a:bodyPr/>
        <a:lstStyle/>
        <a:p>
          <a:endParaRPr lang="en-IN"/>
        </a:p>
      </dgm:t>
    </dgm:pt>
    <dgm:pt modelId="{9C66C18A-53FE-4B4A-8601-21DCB5335297}" type="pres">
      <dgm:prSet presAssocID="{8BD9B277-ACCD-4872-8D3F-78FD9583A872}" presName="compositeShape" presStyleCnt="0">
        <dgm:presLayoutVars>
          <dgm:chMax val="2"/>
          <dgm:dir/>
          <dgm:resizeHandles val="exact"/>
        </dgm:presLayoutVars>
      </dgm:prSet>
      <dgm:spPr/>
      <dgm:t>
        <a:bodyPr/>
        <a:lstStyle/>
        <a:p>
          <a:endParaRPr lang="en-IN"/>
        </a:p>
      </dgm:t>
    </dgm:pt>
    <dgm:pt modelId="{4D0FCBD8-B37E-4768-95A6-C28B0832A8AD}" type="pres">
      <dgm:prSet presAssocID="{8BD9B277-ACCD-4872-8D3F-78FD9583A872}" presName="ribbon" presStyleLbl="node1" presStyleIdx="0" presStyleCnt="1"/>
      <dgm:spPr/>
    </dgm:pt>
    <dgm:pt modelId="{FCFC27C9-9A53-4F77-8E3B-D2A2CF52D611}" type="pres">
      <dgm:prSet presAssocID="{8BD9B277-ACCD-4872-8D3F-78FD9583A872}" presName="leftArrowText" presStyleLbl="node1" presStyleIdx="0" presStyleCnt="1">
        <dgm:presLayoutVars>
          <dgm:chMax val="0"/>
          <dgm:bulletEnabled val="1"/>
        </dgm:presLayoutVars>
      </dgm:prSet>
      <dgm:spPr/>
      <dgm:t>
        <a:bodyPr/>
        <a:lstStyle/>
        <a:p>
          <a:endParaRPr lang="en-IN"/>
        </a:p>
      </dgm:t>
    </dgm:pt>
    <dgm:pt modelId="{0FA85564-010F-4CE2-BEC1-479F43C315A0}" type="pres">
      <dgm:prSet presAssocID="{8BD9B277-ACCD-4872-8D3F-78FD9583A872}" presName="rightArrowText" presStyleLbl="node1" presStyleIdx="0" presStyleCnt="1">
        <dgm:presLayoutVars>
          <dgm:chMax val="0"/>
          <dgm:bulletEnabled val="1"/>
        </dgm:presLayoutVars>
      </dgm:prSet>
      <dgm:spPr/>
      <dgm:t>
        <a:bodyPr/>
        <a:lstStyle/>
        <a:p>
          <a:endParaRPr lang="en-IN"/>
        </a:p>
      </dgm:t>
    </dgm:pt>
  </dgm:ptLst>
  <dgm:cxnLst>
    <dgm:cxn modelId="{B8B51DF8-1DDB-4127-A23E-E05D258B6B62}" type="presOf" srcId="{3ADE5997-FEFC-448E-AEB9-8A3D072AF3EE}" destId="{0FA85564-010F-4CE2-BEC1-479F43C315A0}" srcOrd="0" destOrd="0" presId="urn:microsoft.com/office/officeart/2005/8/layout/arrow6"/>
    <dgm:cxn modelId="{64A3F534-F9EC-4D58-A25C-F57CCCA6F292}" type="presOf" srcId="{8E2CE477-8593-40DC-BDCD-8EC2D65861FF}" destId="{FCFC27C9-9A53-4F77-8E3B-D2A2CF52D611}" srcOrd="0" destOrd="0" presId="urn:microsoft.com/office/officeart/2005/8/layout/arrow6"/>
    <dgm:cxn modelId="{680DDA5E-4585-4076-B2B3-1D87B8E24914}" srcId="{8BD9B277-ACCD-4872-8D3F-78FD9583A872}" destId="{3ADE5997-FEFC-448E-AEB9-8A3D072AF3EE}" srcOrd="1" destOrd="0" parTransId="{53B4E5BE-DBDC-4D29-8719-F6B7A1D6F211}" sibTransId="{A05F6B25-F6ED-4C2B-9ADA-B8FC139BE273}"/>
    <dgm:cxn modelId="{2FF55D2A-313D-4598-97B9-152FB11B6ACC}" srcId="{8BD9B277-ACCD-4872-8D3F-78FD9583A872}" destId="{8E2CE477-8593-40DC-BDCD-8EC2D65861FF}" srcOrd="0" destOrd="0" parTransId="{B67D8916-5274-4C18-8F2F-4AB623BE2FD8}" sibTransId="{DA73A270-B506-4D34-A981-3EFA39050637}"/>
    <dgm:cxn modelId="{03A1B810-25B7-470E-AE8D-696FD256CEE6}" type="presOf" srcId="{8BD9B277-ACCD-4872-8D3F-78FD9583A872}" destId="{9C66C18A-53FE-4B4A-8601-21DCB5335297}" srcOrd="0" destOrd="0" presId="urn:microsoft.com/office/officeart/2005/8/layout/arrow6"/>
    <dgm:cxn modelId="{3FDA8FC8-35DF-4322-9097-3C7F5A5A2BA6}" type="presParOf" srcId="{9C66C18A-53FE-4B4A-8601-21DCB5335297}" destId="{4D0FCBD8-B37E-4768-95A6-C28B0832A8AD}" srcOrd="0" destOrd="0" presId="urn:microsoft.com/office/officeart/2005/8/layout/arrow6"/>
    <dgm:cxn modelId="{EBD1E149-1F33-49A4-A87F-7DC59D2E22AD}" type="presParOf" srcId="{9C66C18A-53FE-4B4A-8601-21DCB5335297}" destId="{FCFC27C9-9A53-4F77-8E3B-D2A2CF52D611}" srcOrd="1" destOrd="0" presId="urn:microsoft.com/office/officeart/2005/8/layout/arrow6"/>
    <dgm:cxn modelId="{A4C6A4CE-400A-4EDF-8E02-E6782090BCA6}" type="presParOf" srcId="{9C66C18A-53FE-4B4A-8601-21DCB5335297}" destId="{0FA85564-010F-4CE2-BEC1-479F43C315A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3EF58A-F56D-4032-9466-926B3E049EE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IN"/>
        </a:p>
      </dgm:t>
    </dgm:pt>
    <dgm:pt modelId="{D8B6E5FA-2C1D-43C3-A2B3-15BFB91D7C0B}">
      <dgm:prSet phldrT="[Text]"/>
      <dgm:spPr/>
      <dgm:t>
        <a:bodyPr/>
        <a:lstStyle/>
        <a:p>
          <a:r>
            <a:rPr lang="en-IN" dirty="0" smtClean="0"/>
            <a:t>Management Team</a:t>
          </a:r>
          <a:endParaRPr lang="en-IN" dirty="0"/>
        </a:p>
      </dgm:t>
    </dgm:pt>
    <dgm:pt modelId="{877D87D4-5C3A-498B-AD29-06CAF7097E6E}" type="parTrans" cxnId="{5D10A5F2-98CB-40FE-B31F-5219E888C5B8}">
      <dgm:prSet/>
      <dgm:spPr/>
      <dgm:t>
        <a:bodyPr/>
        <a:lstStyle/>
        <a:p>
          <a:endParaRPr lang="en-IN"/>
        </a:p>
      </dgm:t>
    </dgm:pt>
    <dgm:pt modelId="{FCA28326-5B8E-40AF-8093-F9B5040A66BF}" type="sibTrans" cxnId="{5D10A5F2-98CB-40FE-B31F-5219E888C5B8}">
      <dgm:prSet/>
      <dgm:spPr/>
      <dgm:t>
        <a:bodyPr/>
        <a:lstStyle/>
        <a:p>
          <a:endParaRPr lang="en-IN"/>
        </a:p>
      </dgm:t>
    </dgm:pt>
    <dgm:pt modelId="{75C69F07-0967-4A70-B642-871DA1ADC238}">
      <dgm:prSet phldrT="[Text]"/>
      <dgm:spPr/>
      <dgm:t>
        <a:bodyPr/>
        <a:lstStyle/>
        <a:p>
          <a:r>
            <a:rPr lang="en-IN" dirty="0" smtClean="0"/>
            <a:t>Voice Therapy Orientations.</a:t>
          </a:r>
          <a:endParaRPr lang="en-IN" dirty="0"/>
        </a:p>
      </dgm:t>
    </dgm:pt>
    <dgm:pt modelId="{6416C920-A1F7-457F-9AEA-2E15D42994E3}" type="parTrans" cxnId="{2EA038F1-FC61-484E-98EF-4A2C56F00702}">
      <dgm:prSet/>
      <dgm:spPr/>
      <dgm:t>
        <a:bodyPr/>
        <a:lstStyle/>
        <a:p>
          <a:endParaRPr lang="en-IN"/>
        </a:p>
      </dgm:t>
    </dgm:pt>
    <dgm:pt modelId="{0B5E2324-0AC1-42BE-A2E2-2A1B399F4010}" type="sibTrans" cxnId="{2EA038F1-FC61-484E-98EF-4A2C56F00702}">
      <dgm:prSet/>
      <dgm:spPr/>
      <dgm:t>
        <a:bodyPr/>
        <a:lstStyle/>
        <a:p>
          <a:endParaRPr lang="en-IN"/>
        </a:p>
      </dgm:t>
    </dgm:pt>
    <dgm:pt modelId="{1C33249C-F735-4653-B6FB-9FC8B27D362C}" type="pres">
      <dgm:prSet presAssocID="{B33EF58A-F56D-4032-9466-926B3E049EE9}" presName="compositeShape" presStyleCnt="0">
        <dgm:presLayoutVars>
          <dgm:chMax val="2"/>
          <dgm:dir/>
          <dgm:resizeHandles val="exact"/>
        </dgm:presLayoutVars>
      </dgm:prSet>
      <dgm:spPr/>
    </dgm:pt>
    <dgm:pt modelId="{2474DB87-2F1E-4CC7-9B8D-8834CABDCF7B}" type="pres">
      <dgm:prSet presAssocID="{B33EF58A-F56D-4032-9466-926B3E049EE9}" presName="divider" presStyleLbl="fgShp" presStyleIdx="0" presStyleCnt="1"/>
      <dgm:spPr/>
    </dgm:pt>
    <dgm:pt modelId="{1C9E102C-291B-46BA-9B91-91C1F35E5242}" type="pres">
      <dgm:prSet presAssocID="{D8B6E5FA-2C1D-43C3-A2B3-15BFB91D7C0B}" presName="downArrow" presStyleLbl="node1" presStyleIdx="0" presStyleCnt="2"/>
      <dgm:spPr/>
    </dgm:pt>
    <dgm:pt modelId="{E7A8B720-AB39-4F28-AF47-B5234B976DEB}" type="pres">
      <dgm:prSet presAssocID="{D8B6E5FA-2C1D-43C3-A2B3-15BFB91D7C0B}" presName="downArrowText" presStyleLbl="revTx" presStyleIdx="0" presStyleCnt="2">
        <dgm:presLayoutVars>
          <dgm:bulletEnabled val="1"/>
        </dgm:presLayoutVars>
      </dgm:prSet>
      <dgm:spPr/>
    </dgm:pt>
    <dgm:pt modelId="{4E9344D9-9F3D-4F2B-A0C2-A61B42E70961}" type="pres">
      <dgm:prSet presAssocID="{75C69F07-0967-4A70-B642-871DA1ADC238}" presName="upArrow" presStyleLbl="node1" presStyleIdx="1" presStyleCnt="2"/>
      <dgm:spPr/>
    </dgm:pt>
    <dgm:pt modelId="{64591BFF-A176-4B5A-B1E5-1ED644816183}" type="pres">
      <dgm:prSet presAssocID="{75C69F07-0967-4A70-B642-871DA1ADC238}" presName="upArrowText" presStyleLbl="revTx" presStyleIdx="1" presStyleCnt="2">
        <dgm:presLayoutVars>
          <dgm:bulletEnabled val="1"/>
        </dgm:presLayoutVars>
      </dgm:prSet>
      <dgm:spPr/>
    </dgm:pt>
  </dgm:ptLst>
  <dgm:cxnLst>
    <dgm:cxn modelId="{666340AE-CAE1-4AC4-8BDB-275DC3D2168A}" type="presOf" srcId="{B33EF58A-F56D-4032-9466-926B3E049EE9}" destId="{1C33249C-F735-4653-B6FB-9FC8B27D362C}" srcOrd="0" destOrd="0" presId="urn:microsoft.com/office/officeart/2005/8/layout/arrow3"/>
    <dgm:cxn modelId="{4E45FCC8-9E3E-448F-ACAC-173CB5B00F31}" type="presOf" srcId="{75C69F07-0967-4A70-B642-871DA1ADC238}" destId="{64591BFF-A176-4B5A-B1E5-1ED644816183}" srcOrd="0" destOrd="0" presId="urn:microsoft.com/office/officeart/2005/8/layout/arrow3"/>
    <dgm:cxn modelId="{870F0793-F0EE-4CD0-B9F0-06E2191E7CB0}" type="presOf" srcId="{D8B6E5FA-2C1D-43C3-A2B3-15BFB91D7C0B}" destId="{E7A8B720-AB39-4F28-AF47-B5234B976DEB}" srcOrd="0" destOrd="0" presId="urn:microsoft.com/office/officeart/2005/8/layout/arrow3"/>
    <dgm:cxn modelId="{5D10A5F2-98CB-40FE-B31F-5219E888C5B8}" srcId="{B33EF58A-F56D-4032-9466-926B3E049EE9}" destId="{D8B6E5FA-2C1D-43C3-A2B3-15BFB91D7C0B}" srcOrd="0" destOrd="0" parTransId="{877D87D4-5C3A-498B-AD29-06CAF7097E6E}" sibTransId="{FCA28326-5B8E-40AF-8093-F9B5040A66BF}"/>
    <dgm:cxn modelId="{2EA038F1-FC61-484E-98EF-4A2C56F00702}" srcId="{B33EF58A-F56D-4032-9466-926B3E049EE9}" destId="{75C69F07-0967-4A70-B642-871DA1ADC238}" srcOrd="1" destOrd="0" parTransId="{6416C920-A1F7-457F-9AEA-2E15D42994E3}" sibTransId="{0B5E2324-0AC1-42BE-A2E2-2A1B399F4010}"/>
    <dgm:cxn modelId="{EECD2A09-9024-4061-A5B1-0763676F1A94}" type="presParOf" srcId="{1C33249C-F735-4653-B6FB-9FC8B27D362C}" destId="{2474DB87-2F1E-4CC7-9B8D-8834CABDCF7B}" srcOrd="0" destOrd="0" presId="urn:microsoft.com/office/officeart/2005/8/layout/arrow3"/>
    <dgm:cxn modelId="{B2ADBA91-2BA6-4284-8A25-AD24581C7809}" type="presParOf" srcId="{1C33249C-F735-4653-B6FB-9FC8B27D362C}" destId="{1C9E102C-291B-46BA-9B91-91C1F35E5242}" srcOrd="1" destOrd="0" presId="urn:microsoft.com/office/officeart/2005/8/layout/arrow3"/>
    <dgm:cxn modelId="{8BA8C54A-1D25-41A9-B375-5F67B06E254B}" type="presParOf" srcId="{1C33249C-F735-4653-B6FB-9FC8B27D362C}" destId="{E7A8B720-AB39-4F28-AF47-B5234B976DEB}" srcOrd="2" destOrd="0" presId="urn:microsoft.com/office/officeart/2005/8/layout/arrow3"/>
    <dgm:cxn modelId="{F1C048E4-3BE2-4845-813C-E528A1A29779}" type="presParOf" srcId="{1C33249C-F735-4653-B6FB-9FC8B27D362C}" destId="{4E9344D9-9F3D-4F2B-A0C2-A61B42E70961}" srcOrd="3" destOrd="0" presId="urn:microsoft.com/office/officeart/2005/8/layout/arrow3"/>
    <dgm:cxn modelId="{D39D3B6F-2652-4F00-ABDD-99B2E7F50D99}" type="presParOf" srcId="{1C33249C-F735-4653-B6FB-9FC8B27D362C}" destId="{64591BFF-A176-4B5A-B1E5-1ED644816183}"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B6F0BE-C9C1-4E91-B69C-1BCF8E843AE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IN"/>
        </a:p>
      </dgm:t>
    </dgm:pt>
    <dgm:pt modelId="{772858CA-82A1-4AE7-A10F-6B40EF34BEB8}">
      <dgm:prSet phldrT="[Text]"/>
      <dgm:spPr/>
      <dgm:t>
        <a:bodyPr/>
        <a:lstStyle/>
        <a:p>
          <a:r>
            <a:rPr lang="en-IN" dirty="0" smtClean="0"/>
            <a:t>Laryngologist</a:t>
          </a:r>
          <a:endParaRPr lang="en-IN" dirty="0"/>
        </a:p>
      </dgm:t>
    </dgm:pt>
    <dgm:pt modelId="{F673130F-1F22-479D-8E2A-F8A87344E1D6}" type="parTrans" cxnId="{8FAD8BD7-6D79-4DC3-9305-4DC382E96768}">
      <dgm:prSet/>
      <dgm:spPr/>
      <dgm:t>
        <a:bodyPr/>
        <a:lstStyle/>
        <a:p>
          <a:endParaRPr lang="en-IN"/>
        </a:p>
      </dgm:t>
    </dgm:pt>
    <dgm:pt modelId="{056B1BDB-915C-4875-8A41-6CDA2FA603F9}" type="sibTrans" cxnId="{8FAD8BD7-6D79-4DC3-9305-4DC382E96768}">
      <dgm:prSet/>
      <dgm:spPr/>
      <dgm:t>
        <a:bodyPr/>
        <a:lstStyle/>
        <a:p>
          <a:endParaRPr lang="en-IN"/>
        </a:p>
      </dgm:t>
    </dgm:pt>
    <dgm:pt modelId="{49F91C37-8865-4781-A9B9-46017D97009A}">
      <dgm:prSet phldrT="[Text]"/>
      <dgm:spPr/>
      <dgm:t>
        <a:bodyPr/>
        <a:lstStyle/>
        <a:p>
          <a:r>
            <a:rPr lang="en-IN" dirty="0" smtClean="0"/>
            <a:t>Voice Pathologist</a:t>
          </a:r>
          <a:endParaRPr lang="en-IN" dirty="0"/>
        </a:p>
      </dgm:t>
    </dgm:pt>
    <dgm:pt modelId="{80CF3DB9-B4CD-4B66-B449-8B157ECD0D84}" type="parTrans" cxnId="{C68F8BD3-65DB-42BB-992A-DFB6C65292FB}">
      <dgm:prSet/>
      <dgm:spPr/>
      <dgm:t>
        <a:bodyPr/>
        <a:lstStyle/>
        <a:p>
          <a:endParaRPr lang="en-IN"/>
        </a:p>
      </dgm:t>
    </dgm:pt>
    <dgm:pt modelId="{0A63DFBF-F9BE-4FDC-BA5F-A4E9A91D3D59}" type="sibTrans" cxnId="{C68F8BD3-65DB-42BB-992A-DFB6C65292FB}">
      <dgm:prSet/>
      <dgm:spPr/>
      <dgm:t>
        <a:bodyPr/>
        <a:lstStyle/>
        <a:p>
          <a:endParaRPr lang="en-IN"/>
        </a:p>
      </dgm:t>
    </dgm:pt>
    <dgm:pt modelId="{90F8B95D-2458-475E-BA06-EE789B11B217}">
      <dgm:prSet phldrT="[Text]"/>
      <dgm:spPr/>
      <dgm:t>
        <a:bodyPr/>
        <a:lstStyle/>
        <a:p>
          <a:r>
            <a:rPr lang="en-IN" dirty="0" smtClean="0"/>
            <a:t>Other Medical Professional</a:t>
          </a:r>
          <a:endParaRPr lang="en-IN" dirty="0"/>
        </a:p>
      </dgm:t>
    </dgm:pt>
    <dgm:pt modelId="{97DC03BA-B7E1-4A26-A5AD-706D555EC6B2}" type="parTrans" cxnId="{800B0A06-BC78-4086-A43B-D946D3D069F1}">
      <dgm:prSet/>
      <dgm:spPr/>
      <dgm:t>
        <a:bodyPr/>
        <a:lstStyle/>
        <a:p>
          <a:endParaRPr lang="en-IN"/>
        </a:p>
      </dgm:t>
    </dgm:pt>
    <dgm:pt modelId="{8295F344-66EC-4C23-B3FE-0DB69AE7E484}" type="sibTrans" cxnId="{800B0A06-BC78-4086-A43B-D946D3D069F1}">
      <dgm:prSet/>
      <dgm:spPr/>
      <dgm:t>
        <a:bodyPr/>
        <a:lstStyle/>
        <a:p>
          <a:endParaRPr lang="en-IN"/>
        </a:p>
      </dgm:t>
    </dgm:pt>
    <dgm:pt modelId="{BBE07218-8523-412A-A1E3-EAF9B2258DF7}" type="pres">
      <dgm:prSet presAssocID="{E5B6F0BE-C9C1-4E91-B69C-1BCF8E843AE3}" presName="Name0" presStyleCnt="0">
        <dgm:presLayoutVars>
          <dgm:dir/>
          <dgm:resizeHandles val="exact"/>
        </dgm:presLayoutVars>
      </dgm:prSet>
      <dgm:spPr/>
    </dgm:pt>
    <dgm:pt modelId="{20266D77-C2A2-4AE4-9489-432471B57DA5}" type="pres">
      <dgm:prSet presAssocID="{772858CA-82A1-4AE7-A10F-6B40EF34BEB8}" presName="node" presStyleLbl="node1" presStyleIdx="0" presStyleCnt="3">
        <dgm:presLayoutVars>
          <dgm:bulletEnabled val="1"/>
        </dgm:presLayoutVars>
      </dgm:prSet>
      <dgm:spPr/>
    </dgm:pt>
    <dgm:pt modelId="{057682BF-FF64-48AB-BD7E-D11B4D517605}" type="pres">
      <dgm:prSet presAssocID="{056B1BDB-915C-4875-8A41-6CDA2FA603F9}" presName="sibTrans" presStyleLbl="sibTrans1D1" presStyleIdx="0" presStyleCnt="2"/>
      <dgm:spPr/>
    </dgm:pt>
    <dgm:pt modelId="{724BE3EA-A7FE-41AF-B0A3-AF7A2AF35FD4}" type="pres">
      <dgm:prSet presAssocID="{056B1BDB-915C-4875-8A41-6CDA2FA603F9}" presName="connectorText" presStyleLbl="sibTrans1D1" presStyleIdx="0" presStyleCnt="2"/>
      <dgm:spPr/>
    </dgm:pt>
    <dgm:pt modelId="{03EDBCD5-9209-41EA-95F8-EA37187D059B}" type="pres">
      <dgm:prSet presAssocID="{49F91C37-8865-4781-A9B9-46017D97009A}" presName="node" presStyleLbl="node1" presStyleIdx="1" presStyleCnt="3">
        <dgm:presLayoutVars>
          <dgm:bulletEnabled val="1"/>
        </dgm:presLayoutVars>
      </dgm:prSet>
      <dgm:spPr/>
    </dgm:pt>
    <dgm:pt modelId="{22E53B3C-50EE-4D1A-9A1A-B1033BB0C515}" type="pres">
      <dgm:prSet presAssocID="{0A63DFBF-F9BE-4FDC-BA5F-A4E9A91D3D59}" presName="sibTrans" presStyleLbl="sibTrans1D1" presStyleIdx="1" presStyleCnt="2"/>
      <dgm:spPr/>
    </dgm:pt>
    <dgm:pt modelId="{7F4F39A7-6400-4F6C-9BEE-EBCC455C6C95}" type="pres">
      <dgm:prSet presAssocID="{0A63DFBF-F9BE-4FDC-BA5F-A4E9A91D3D59}" presName="connectorText" presStyleLbl="sibTrans1D1" presStyleIdx="1" presStyleCnt="2"/>
      <dgm:spPr/>
    </dgm:pt>
    <dgm:pt modelId="{189BAC6E-F171-43CE-B6C1-51BAF93F2EA1}" type="pres">
      <dgm:prSet presAssocID="{90F8B95D-2458-475E-BA06-EE789B11B217}" presName="node" presStyleLbl="node1" presStyleIdx="2" presStyleCnt="3">
        <dgm:presLayoutVars>
          <dgm:bulletEnabled val="1"/>
        </dgm:presLayoutVars>
      </dgm:prSet>
      <dgm:spPr/>
      <dgm:t>
        <a:bodyPr/>
        <a:lstStyle/>
        <a:p>
          <a:endParaRPr lang="en-IN"/>
        </a:p>
      </dgm:t>
    </dgm:pt>
  </dgm:ptLst>
  <dgm:cxnLst>
    <dgm:cxn modelId="{23703D03-5F66-4A44-A3F5-BDCF78843CEA}" type="presOf" srcId="{E5B6F0BE-C9C1-4E91-B69C-1BCF8E843AE3}" destId="{BBE07218-8523-412A-A1E3-EAF9B2258DF7}" srcOrd="0" destOrd="0" presId="urn:microsoft.com/office/officeart/2005/8/layout/bProcess3"/>
    <dgm:cxn modelId="{8FAD8BD7-6D79-4DC3-9305-4DC382E96768}" srcId="{E5B6F0BE-C9C1-4E91-B69C-1BCF8E843AE3}" destId="{772858CA-82A1-4AE7-A10F-6B40EF34BEB8}" srcOrd="0" destOrd="0" parTransId="{F673130F-1F22-479D-8E2A-F8A87344E1D6}" sibTransId="{056B1BDB-915C-4875-8A41-6CDA2FA603F9}"/>
    <dgm:cxn modelId="{1FE5676C-0DFA-4ECA-9F61-01E36F68E80E}" type="presOf" srcId="{0A63DFBF-F9BE-4FDC-BA5F-A4E9A91D3D59}" destId="{22E53B3C-50EE-4D1A-9A1A-B1033BB0C515}" srcOrd="0" destOrd="0" presId="urn:microsoft.com/office/officeart/2005/8/layout/bProcess3"/>
    <dgm:cxn modelId="{800B0A06-BC78-4086-A43B-D946D3D069F1}" srcId="{E5B6F0BE-C9C1-4E91-B69C-1BCF8E843AE3}" destId="{90F8B95D-2458-475E-BA06-EE789B11B217}" srcOrd="2" destOrd="0" parTransId="{97DC03BA-B7E1-4A26-A5AD-706D555EC6B2}" sibTransId="{8295F344-66EC-4C23-B3FE-0DB69AE7E484}"/>
    <dgm:cxn modelId="{BC83AF81-51FC-464E-B711-9A49AA093E05}" type="presOf" srcId="{056B1BDB-915C-4875-8A41-6CDA2FA603F9}" destId="{724BE3EA-A7FE-41AF-B0A3-AF7A2AF35FD4}" srcOrd="1" destOrd="0" presId="urn:microsoft.com/office/officeart/2005/8/layout/bProcess3"/>
    <dgm:cxn modelId="{B0E1DFC8-E044-42BF-9F62-8A3422954CE6}" type="presOf" srcId="{0A63DFBF-F9BE-4FDC-BA5F-A4E9A91D3D59}" destId="{7F4F39A7-6400-4F6C-9BEE-EBCC455C6C95}" srcOrd="1" destOrd="0" presId="urn:microsoft.com/office/officeart/2005/8/layout/bProcess3"/>
    <dgm:cxn modelId="{4A873587-836D-44DE-ABE7-810ED0226C20}" type="presOf" srcId="{90F8B95D-2458-475E-BA06-EE789B11B217}" destId="{189BAC6E-F171-43CE-B6C1-51BAF93F2EA1}" srcOrd="0" destOrd="0" presId="urn:microsoft.com/office/officeart/2005/8/layout/bProcess3"/>
    <dgm:cxn modelId="{D17530BB-4583-46A0-8A3F-E06A5675C759}" type="presOf" srcId="{772858CA-82A1-4AE7-A10F-6B40EF34BEB8}" destId="{20266D77-C2A2-4AE4-9489-432471B57DA5}" srcOrd="0" destOrd="0" presId="urn:microsoft.com/office/officeart/2005/8/layout/bProcess3"/>
    <dgm:cxn modelId="{E6D7F6ED-52D7-4698-82E7-0F971AD67157}" type="presOf" srcId="{056B1BDB-915C-4875-8A41-6CDA2FA603F9}" destId="{057682BF-FF64-48AB-BD7E-D11B4D517605}" srcOrd="0" destOrd="0" presId="urn:microsoft.com/office/officeart/2005/8/layout/bProcess3"/>
    <dgm:cxn modelId="{1D1F7FB7-3CDC-4D69-99BD-ED65200252B2}" type="presOf" srcId="{49F91C37-8865-4781-A9B9-46017D97009A}" destId="{03EDBCD5-9209-41EA-95F8-EA37187D059B}" srcOrd="0" destOrd="0" presId="urn:microsoft.com/office/officeart/2005/8/layout/bProcess3"/>
    <dgm:cxn modelId="{C68F8BD3-65DB-42BB-992A-DFB6C65292FB}" srcId="{E5B6F0BE-C9C1-4E91-B69C-1BCF8E843AE3}" destId="{49F91C37-8865-4781-A9B9-46017D97009A}" srcOrd="1" destOrd="0" parTransId="{80CF3DB9-B4CD-4B66-B449-8B157ECD0D84}" sibTransId="{0A63DFBF-F9BE-4FDC-BA5F-A4E9A91D3D59}"/>
    <dgm:cxn modelId="{70E6EC50-B6B0-4ADA-8C80-48EC3033904A}" type="presParOf" srcId="{BBE07218-8523-412A-A1E3-EAF9B2258DF7}" destId="{20266D77-C2A2-4AE4-9489-432471B57DA5}" srcOrd="0" destOrd="0" presId="urn:microsoft.com/office/officeart/2005/8/layout/bProcess3"/>
    <dgm:cxn modelId="{87696AF4-A731-442A-8F97-C219A2C3F4F7}" type="presParOf" srcId="{BBE07218-8523-412A-A1E3-EAF9B2258DF7}" destId="{057682BF-FF64-48AB-BD7E-D11B4D517605}" srcOrd="1" destOrd="0" presId="urn:microsoft.com/office/officeart/2005/8/layout/bProcess3"/>
    <dgm:cxn modelId="{4720D936-2862-4E45-97EA-C4EE9FAB3FA1}" type="presParOf" srcId="{057682BF-FF64-48AB-BD7E-D11B4D517605}" destId="{724BE3EA-A7FE-41AF-B0A3-AF7A2AF35FD4}" srcOrd="0" destOrd="0" presId="urn:microsoft.com/office/officeart/2005/8/layout/bProcess3"/>
    <dgm:cxn modelId="{9BA85674-2524-40B1-9945-9AA1558D78E2}" type="presParOf" srcId="{BBE07218-8523-412A-A1E3-EAF9B2258DF7}" destId="{03EDBCD5-9209-41EA-95F8-EA37187D059B}" srcOrd="2" destOrd="0" presId="urn:microsoft.com/office/officeart/2005/8/layout/bProcess3"/>
    <dgm:cxn modelId="{778D1472-2065-4307-9F5F-933921029758}" type="presParOf" srcId="{BBE07218-8523-412A-A1E3-EAF9B2258DF7}" destId="{22E53B3C-50EE-4D1A-9A1A-B1033BB0C515}" srcOrd="3" destOrd="0" presId="urn:microsoft.com/office/officeart/2005/8/layout/bProcess3"/>
    <dgm:cxn modelId="{04866AEB-3146-41B9-95BD-490A49F95325}" type="presParOf" srcId="{22E53B3C-50EE-4D1A-9A1A-B1033BB0C515}" destId="{7F4F39A7-6400-4F6C-9BEE-EBCC455C6C95}" srcOrd="0" destOrd="0" presId="urn:microsoft.com/office/officeart/2005/8/layout/bProcess3"/>
    <dgm:cxn modelId="{830D0876-C2CC-4F92-BF31-EF08A0C4E01C}" type="presParOf" srcId="{BBE07218-8523-412A-A1E3-EAF9B2258DF7}" destId="{189BAC6E-F171-43CE-B6C1-51BAF93F2EA1}"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3288432-8C24-4A97-A035-71798A0FD4EC}"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IN"/>
        </a:p>
      </dgm:t>
    </dgm:pt>
    <dgm:pt modelId="{1A70C5C1-2434-4E17-83B1-D43EA727E21C}">
      <dgm:prSet phldrT="[Text]"/>
      <dgm:spPr/>
      <dgm:t>
        <a:bodyPr/>
        <a:lstStyle/>
        <a:p>
          <a:r>
            <a:rPr lang="en-IN" dirty="0" smtClean="0"/>
            <a:t>Treatment Approaches </a:t>
          </a:r>
          <a:endParaRPr lang="en-IN" dirty="0"/>
        </a:p>
      </dgm:t>
    </dgm:pt>
    <dgm:pt modelId="{F91E380D-71AC-41BA-91E8-6A0CB214CFE5}" type="parTrans" cxnId="{0204D286-8CC9-4044-9D6C-A5ABF4394A19}">
      <dgm:prSet/>
      <dgm:spPr/>
      <dgm:t>
        <a:bodyPr/>
        <a:lstStyle/>
        <a:p>
          <a:endParaRPr lang="en-IN"/>
        </a:p>
      </dgm:t>
    </dgm:pt>
    <dgm:pt modelId="{A32012AD-2083-42D3-9345-94B1C26952EA}" type="sibTrans" cxnId="{0204D286-8CC9-4044-9D6C-A5ABF4394A19}">
      <dgm:prSet/>
      <dgm:spPr/>
      <dgm:t>
        <a:bodyPr/>
        <a:lstStyle/>
        <a:p>
          <a:endParaRPr lang="en-IN"/>
        </a:p>
      </dgm:t>
    </dgm:pt>
    <dgm:pt modelId="{B8C6AFDB-6EB5-41FF-A71E-971BEE91B290}">
      <dgm:prSet phldrT="[Text]"/>
      <dgm:spPr/>
      <dgm:t>
        <a:bodyPr/>
        <a:lstStyle/>
        <a:p>
          <a:r>
            <a:rPr lang="en-IN" dirty="0" smtClean="0"/>
            <a:t>Hygienic Voice Therapy</a:t>
          </a:r>
          <a:endParaRPr lang="en-IN" dirty="0"/>
        </a:p>
      </dgm:t>
    </dgm:pt>
    <dgm:pt modelId="{C4038301-8312-473A-A5F2-A3503BED1330}" type="parTrans" cxnId="{D1ED97E1-71F7-46B5-B2F3-9C3E57A5AF2F}">
      <dgm:prSet/>
      <dgm:spPr/>
      <dgm:t>
        <a:bodyPr/>
        <a:lstStyle/>
        <a:p>
          <a:endParaRPr lang="en-IN"/>
        </a:p>
      </dgm:t>
    </dgm:pt>
    <dgm:pt modelId="{B753D77F-1D44-4FA2-93C4-21EEA3364873}" type="sibTrans" cxnId="{D1ED97E1-71F7-46B5-B2F3-9C3E57A5AF2F}">
      <dgm:prSet/>
      <dgm:spPr/>
      <dgm:t>
        <a:bodyPr/>
        <a:lstStyle/>
        <a:p>
          <a:endParaRPr lang="en-IN"/>
        </a:p>
      </dgm:t>
    </dgm:pt>
    <dgm:pt modelId="{639B7234-CB16-4E5A-97B3-8C28E284064F}">
      <dgm:prSet phldrT="[Text]"/>
      <dgm:spPr/>
      <dgm:t>
        <a:bodyPr/>
        <a:lstStyle/>
        <a:p>
          <a:r>
            <a:rPr lang="en-IN" dirty="0" smtClean="0"/>
            <a:t>Symptomatic Voice Therapy</a:t>
          </a:r>
          <a:endParaRPr lang="en-IN" dirty="0"/>
        </a:p>
      </dgm:t>
    </dgm:pt>
    <dgm:pt modelId="{84D73473-071D-44D8-9D8A-2BFA3B184A6F}" type="parTrans" cxnId="{AD109C97-8162-4691-8CE5-CDCD2BA015D9}">
      <dgm:prSet/>
      <dgm:spPr/>
      <dgm:t>
        <a:bodyPr/>
        <a:lstStyle/>
        <a:p>
          <a:endParaRPr lang="en-IN"/>
        </a:p>
      </dgm:t>
    </dgm:pt>
    <dgm:pt modelId="{3F50CAE9-FA89-4081-A198-EE5EAC258C75}" type="sibTrans" cxnId="{AD109C97-8162-4691-8CE5-CDCD2BA015D9}">
      <dgm:prSet/>
      <dgm:spPr/>
      <dgm:t>
        <a:bodyPr/>
        <a:lstStyle/>
        <a:p>
          <a:endParaRPr lang="en-IN"/>
        </a:p>
      </dgm:t>
    </dgm:pt>
    <dgm:pt modelId="{84A616DF-8BA1-4BAC-BF32-5AACB4AC5627}">
      <dgm:prSet phldrT="[Text]"/>
      <dgm:spPr/>
      <dgm:t>
        <a:bodyPr/>
        <a:lstStyle/>
        <a:p>
          <a:r>
            <a:rPr lang="en-IN" dirty="0" smtClean="0"/>
            <a:t>Physiologic Voice Therapy</a:t>
          </a:r>
          <a:endParaRPr lang="en-IN" dirty="0"/>
        </a:p>
      </dgm:t>
    </dgm:pt>
    <dgm:pt modelId="{9BD8D8C6-EFE8-4CF8-B725-CB205EC4422A}" type="parTrans" cxnId="{80DD00C4-2E62-4B89-99EB-29653A055DAA}">
      <dgm:prSet/>
      <dgm:spPr/>
      <dgm:t>
        <a:bodyPr/>
        <a:lstStyle/>
        <a:p>
          <a:endParaRPr lang="en-IN"/>
        </a:p>
      </dgm:t>
    </dgm:pt>
    <dgm:pt modelId="{6E4E2CE6-742B-43F9-BCA5-7649A7A2F91D}" type="sibTrans" cxnId="{80DD00C4-2E62-4B89-99EB-29653A055DAA}">
      <dgm:prSet/>
      <dgm:spPr/>
      <dgm:t>
        <a:bodyPr/>
        <a:lstStyle/>
        <a:p>
          <a:endParaRPr lang="en-IN"/>
        </a:p>
      </dgm:t>
    </dgm:pt>
    <dgm:pt modelId="{91976C55-3C3B-4ACE-8D77-CADB44ABDE9C}">
      <dgm:prSet phldrT="[Text]"/>
      <dgm:spPr/>
      <dgm:t>
        <a:bodyPr/>
        <a:lstStyle/>
        <a:p>
          <a:r>
            <a:rPr lang="en-IN" dirty="0" smtClean="0"/>
            <a:t>Psychogenic Voice Therapy</a:t>
          </a:r>
          <a:endParaRPr lang="en-IN" dirty="0"/>
        </a:p>
      </dgm:t>
    </dgm:pt>
    <dgm:pt modelId="{EAC0B4A3-6A75-4C57-B6D4-865A44D449FC}" type="parTrans" cxnId="{E23474E8-DE1A-4F5A-8A60-E7EAB5824932}">
      <dgm:prSet/>
      <dgm:spPr/>
      <dgm:t>
        <a:bodyPr/>
        <a:lstStyle/>
        <a:p>
          <a:endParaRPr lang="en-IN"/>
        </a:p>
      </dgm:t>
    </dgm:pt>
    <dgm:pt modelId="{7FD6F761-3B15-4BC5-80BB-F69DE6EB51D6}" type="sibTrans" cxnId="{E23474E8-DE1A-4F5A-8A60-E7EAB5824932}">
      <dgm:prSet/>
      <dgm:spPr/>
      <dgm:t>
        <a:bodyPr/>
        <a:lstStyle/>
        <a:p>
          <a:endParaRPr lang="en-IN"/>
        </a:p>
      </dgm:t>
    </dgm:pt>
    <dgm:pt modelId="{15EAF3A0-8454-4514-8D31-02DD08B4B6A4}" type="pres">
      <dgm:prSet presAssocID="{33288432-8C24-4A97-A035-71798A0FD4EC}" presName="Name0" presStyleCnt="0">
        <dgm:presLayoutVars>
          <dgm:dir/>
          <dgm:resizeHandles/>
        </dgm:presLayoutVars>
      </dgm:prSet>
      <dgm:spPr/>
    </dgm:pt>
    <dgm:pt modelId="{26F04961-AE23-4FCC-93DF-8C96E99C0F5A}" type="pres">
      <dgm:prSet presAssocID="{1A70C5C1-2434-4E17-83B1-D43EA727E21C}" presName="compNode" presStyleCnt="0"/>
      <dgm:spPr/>
    </dgm:pt>
    <dgm:pt modelId="{BCE2A764-FABB-4574-B820-DE9694FE3402}" type="pres">
      <dgm:prSet presAssocID="{1A70C5C1-2434-4E17-83B1-D43EA727E21C}" presName="dummyConnPt" presStyleCnt="0"/>
      <dgm:spPr/>
    </dgm:pt>
    <dgm:pt modelId="{A8FEA1D2-02D6-48D3-84CA-A4B5170C5634}" type="pres">
      <dgm:prSet presAssocID="{1A70C5C1-2434-4E17-83B1-D43EA727E21C}" presName="node" presStyleLbl="node1" presStyleIdx="0" presStyleCnt="5">
        <dgm:presLayoutVars>
          <dgm:bulletEnabled val="1"/>
        </dgm:presLayoutVars>
      </dgm:prSet>
      <dgm:spPr/>
    </dgm:pt>
    <dgm:pt modelId="{DA76EBF9-1C52-4BAC-8B72-E90F5CA1012E}" type="pres">
      <dgm:prSet presAssocID="{A32012AD-2083-42D3-9345-94B1C26952EA}" presName="sibTrans" presStyleLbl="bgSibTrans2D1" presStyleIdx="0" presStyleCnt="4"/>
      <dgm:spPr/>
    </dgm:pt>
    <dgm:pt modelId="{4A5E446C-7A44-48D0-8516-400587F0172D}" type="pres">
      <dgm:prSet presAssocID="{B8C6AFDB-6EB5-41FF-A71E-971BEE91B290}" presName="compNode" presStyleCnt="0"/>
      <dgm:spPr/>
    </dgm:pt>
    <dgm:pt modelId="{0DC13BEA-0BA6-4335-9CA3-45E51BD41914}" type="pres">
      <dgm:prSet presAssocID="{B8C6AFDB-6EB5-41FF-A71E-971BEE91B290}" presName="dummyConnPt" presStyleCnt="0"/>
      <dgm:spPr/>
    </dgm:pt>
    <dgm:pt modelId="{2AA7D4D0-3258-4FF6-A64C-9727353F4812}" type="pres">
      <dgm:prSet presAssocID="{B8C6AFDB-6EB5-41FF-A71E-971BEE91B290}" presName="node" presStyleLbl="node1" presStyleIdx="1" presStyleCnt="5">
        <dgm:presLayoutVars>
          <dgm:bulletEnabled val="1"/>
        </dgm:presLayoutVars>
      </dgm:prSet>
      <dgm:spPr/>
    </dgm:pt>
    <dgm:pt modelId="{A163CF00-7736-484C-A86B-9670C7B9741A}" type="pres">
      <dgm:prSet presAssocID="{B753D77F-1D44-4FA2-93C4-21EEA3364873}" presName="sibTrans" presStyleLbl="bgSibTrans2D1" presStyleIdx="1" presStyleCnt="4"/>
      <dgm:spPr/>
    </dgm:pt>
    <dgm:pt modelId="{8D185773-B25D-48CB-BE98-07FD6736B98D}" type="pres">
      <dgm:prSet presAssocID="{639B7234-CB16-4E5A-97B3-8C28E284064F}" presName="compNode" presStyleCnt="0"/>
      <dgm:spPr/>
    </dgm:pt>
    <dgm:pt modelId="{127269EB-B3ED-4829-8485-239FDE8A9B33}" type="pres">
      <dgm:prSet presAssocID="{639B7234-CB16-4E5A-97B3-8C28E284064F}" presName="dummyConnPt" presStyleCnt="0"/>
      <dgm:spPr/>
    </dgm:pt>
    <dgm:pt modelId="{A2906C27-07D5-4FC0-A2B6-0ABDF4AD0B8B}" type="pres">
      <dgm:prSet presAssocID="{639B7234-CB16-4E5A-97B3-8C28E284064F}" presName="node" presStyleLbl="node1" presStyleIdx="2" presStyleCnt="5">
        <dgm:presLayoutVars>
          <dgm:bulletEnabled val="1"/>
        </dgm:presLayoutVars>
      </dgm:prSet>
      <dgm:spPr/>
    </dgm:pt>
    <dgm:pt modelId="{9C203253-2CA8-4AA0-94DA-52DB1014C5CD}" type="pres">
      <dgm:prSet presAssocID="{3F50CAE9-FA89-4081-A198-EE5EAC258C75}" presName="sibTrans" presStyleLbl="bgSibTrans2D1" presStyleIdx="2" presStyleCnt="4"/>
      <dgm:spPr/>
    </dgm:pt>
    <dgm:pt modelId="{76380186-7C88-4253-94E1-7C8D157EB976}" type="pres">
      <dgm:prSet presAssocID="{84A616DF-8BA1-4BAC-BF32-5AACB4AC5627}" presName="compNode" presStyleCnt="0"/>
      <dgm:spPr/>
    </dgm:pt>
    <dgm:pt modelId="{B7B16F00-E186-4B62-B419-D9564BD27F48}" type="pres">
      <dgm:prSet presAssocID="{84A616DF-8BA1-4BAC-BF32-5AACB4AC5627}" presName="dummyConnPt" presStyleCnt="0"/>
      <dgm:spPr/>
    </dgm:pt>
    <dgm:pt modelId="{5A15AEB1-7C89-4D42-98BC-E263B7DF1FA4}" type="pres">
      <dgm:prSet presAssocID="{84A616DF-8BA1-4BAC-BF32-5AACB4AC5627}" presName="node" presStyleLbl="node1" presStyleIdx="3" presStyleCnt="5">
        <dgm:presLayoutVars>
          <dgm:bulletEnabled val="1"/>
        </dgm:presLayoutVars>
      </dgm:prSet>
      <dgm:spPr/>
      <dgm:t>
        <a:bodyPr/>
        <a:lstStyle/>
        <a:p>
          <a:endParaRPr lang="en-IN"/>
        </a:p>
      </dgm:t>
    </dgm:pt>
    <dgm:pt modelId="{3710A33D-8E25-4134-B9FF-891079C7F1C3}" type="pres">
      <dgm:prSet presAssocID="{6E4E2CE6-742B-43F9-BCA5-7649A7A2F91D}" presName="sibTrans" presStyleLbl="bgSibTrans2D1" presStyleIdx="3" presStyleCnt="4"/>
      <dgm:spPr/>
    </dgm:pt>
    <dgm:pt modelId="{3C22A8F2-C74A-4997-9651-A78698E7132E}" type="pres">
      <dgm:prSet presAssocID="{91976C55-3C3B-4ACE-8D77-CADB44ABDE9C}" presName="compNode" presStyleCnt="0"/>
      <dgm:spPr/>
    </dgm:pt>
    <dgm:pt modelId="{EF93418B-4612-42BB-B6FE-106CE555BCA9}" type="pres">
      <dgm:prSet presAssocID="{91976C55-3C3B-4ACE-8D77-CADB44ABDE9C}" presName="dummyConnPt" presStyleCnt="0"/>
      <dgm:spPr/>
    </dgm:pt>
    <dgm:pt modelId="{BC28AF6D-0FD5-4CDC-B3B7-B35860476604}" type="pres">
      <dgm:prSet presAssocID="{91976C55-3C3B-4ACE-8D77-CADB44ABDE9C}" presName="node" presStyleLbl="node1" presStyleIdx="4" presStyleCnt="5">
        <dgm:presLayoutVars>
          <dgm:bulletEnabled val="1"/>
        </dgm:presLayoutVars>
      </dgm:prSet>
      <dgm:spPr/>
    </dgm:pt>
  </dgm:ptLst>
  <dgm:cxnLst>
    <dgm:cxn modelId="{439B2063-927C-40D3-8EFA-76F91CFB5ED2}" type="presOf" srcId="{3F50CAE9-FA89-4081-A198-EE5EAC258C75}" destId="{9C203253-2CA8-4AA0-94DA-52DB1014C5CD}" srcOrd="0" destOrd="0" presId="urn:microsoft.com/office/officeart/2005/8/layout/bProcess4"/>
    <dgm:cxn modelId="{D8A7F5E5-F164-42C2-B5B7-81D95762B175}" type="presOf" srcId="{A32012AD-2083-42D3-9345-94B1C26952EA}" destId="{DA76EBF9-1C52-4BAC-8B72-E90F5CA1012E}" srcOrd="0" destOrd="0" presId="urn:microsoft.com/office/officeart/2005/8/layout/bProcess4"/>
    <dgm:cxn modelId="{3EAFEDB6-D474-486B-B5F9-1AA3AF2C953E}" type="presOf" srcId="{B753D77F-1D44-4FA2-93C4-21EEA3364873}" destId="{A163CF00-7736-484C-A86B-9670C7B9741A}" srcOrd="0" destOrd="0" presId="urn:microsoft.com/office/officeart/2005/8/layout/bProcess4"/>
    <dgm:cxn modelId="{3D75BB9D-11D7-47C3-81CC-C15C939484E6}" type="presOf" srcId="{91976C55-3C3B-4ACE-8D77-CADB44ABDE9C}" destId="{BC28AF6D-0FD5-4CDC-B3B7-B35860476604}" srcOrd="0" destOrd="0" presId="urn:microsoft.com/office/officeart/2005/8/layout/bProcess4"/>
    <dgm:cxn modelId="{042676D4-A4DD-4D1E-BC37-6DFA8C6D8428}" type="presOf" srcId="{639B7234-CB16-4E5A-97B3-8C28E284064F}" destId="{A2906C27-07D5-4FC0-A2B6-0ABDF4AD0B8B}" srcOrd="0" destOrd="0" presId="urn:microsoft.com/office/officeart/2005/8/layout/bProcess4"/>
    <dgm:cxn modelId="{E23474E8-DE1A-4F5A-8A60-E7EAB5824932}" srcId="{33288432-8C24-4A97-A035-71798A0FD4EC}" destId="{91976C55-3C3B-4ACE-8D77-CADB44ABDE9C}" srcOrd="4" destOrd="0" parTransId="{EAC0B4A3-6A75-4C57-B6D4-865A44D449FC}" sibTransId="{7FD6F761-3B15-4BC5-80BB-F69DE6EB51D6}"/>
    <dgm:cxn modelId="{D1ED97E1-71F7-46B5-B2F3-9C3E57A5AF2F}" srcId="{33288432-8C24-4A97-A035-71798A0FD4EC}" destId="{B8C6AFDB-6EB5-41FF-A71E-971BEE91B290}" srcOrd="1" destOrd="0" parTransId="{C4038301-8312-473A-A5F2-A3503BED1330}" sibTransId="{B753D77F-1D44-4FA2-93C4-21EEA3364873}"/>
    <dgm:cxn modelId="{A8684D11-246E-4457-8094-D794C54AB178}" type="presOf" srcId="{B8C6AFDB-6EB5-41FF-A71E-971BEE91B290}" destId="{2AA7D4D0-3258-4FF6-A64C-9727353F4812}" srcOrd="0" destOrd="0" presId="urn:microsoft.com/office/officeart/2005/8/layout/bProcess4"/>
    <dgm:cxn modelId="{AD109C97-8162-4691-8CE5-CDCD2BA015D9}" srcId="{33288432-8C24-4A97-A035-71798A0FD4EC}" destId="{639B7234-CB16-4E5A-97B3-8C28E284064F}" srcOrd="2" destOrd="0" parTransId="{84D73473-071D-44D8-9D8A-2BFA3B184A6F}" sibTransId="{3F50CAE9-FA89-4081-A198-EE5EAC258C75}"/>
    <dgm:cxn modelId="{80DD00C4-2E62-4B89-99EB-29653A055DAA}" srcId="{33288432-8C24-4A97-A035-71798A0FD4EC}" destId="{84A616DF-8BA1-4BAC-BF32-5AACB4AC5627}" srcOrd="3" destOrd="0" parTransId="{9BD8D8C6-EFE8-4CF8-B725-CB205EC4422A}" sibTransId="{6E4E2CE6-742B-43F9-BCA5-7649A7A2F91D}"/>
    <dgm:cxn modelId="{019E0C8F-D337-492C-8BBA-CE8B998388A9}" type="presOf" srcId="{6E4E2CE6-742B-43F9-BCA5-7649A7A2F91D}" destId="{3710A33D-8E25-4134-B9FF-891079C7F1C3}" srcOrd="0" destOrd="0" presId="urn:microsoft.com/office/officeart/2005/8/layout/bProcess4"/>
    <dgm:cxn modelId="{C4DFB601-8EC9-4BED-87F1-B616440F280C}" type="presOf" srcId="{84A616DF-8BA1-4BAC-BF32-5AACB4AC5627}" destId="{5A15AEB1-7C89-4D42-98BC-E263B7DF1FA4}" srcOrd="0" destOrd="0" presId="urn:microsoft.com/office/officeart/2005/8/layout/bProcess4"/>
    <dgm:cxn modelId="{59E26B38-1A66-40B5-BE1F-84FD3AFF1861}" type="presOf" srcId="{33288432-8C24-4A97-A035-71798A0FD4EC}" destId="{15EAF3A0-8454-4514-8D31-02DD08B4B6A4}" srcOrd="0" destOrd="0" presId="urn:microsoft.com/office/officeart/2005/8/layout/bProcess4"/>
    <dgm:cxn modelId="{0204D286-8CC9-4044-9D6C-A5ABF4394A19}" srcId="{33288432-8C24-4A97-A035-71798A0FD4EC}" destId="{1A70C5C1-2434-4E17-83B1-D43EA727E21C}" srcOrd="0" destOrd="0" parTransId="{F91E380D-71AC-41BA-91E8-6A0CB214CFE5}" sibTransId="{A32012AD-2083-42D3-9345-94B1C26952EA}"/>
    <dgm:cxn modelId="{4336C999-95EE-48CB-9763-96C445063789}" type="presOf" srcId="{1A70C5C1-2434-4E17-83B1-D43EA727E21C}" destId="{A8FEA1D2-02D6-48D3-84CA-A4B5170C5634}" srcOrd="0" destOrd="0" presId="urn:microsoft.com/office/officeart/2005/8/layout/bProcess4"/>
    <dgm:cxn modelId="{3B64257B-FD05-4FE9-A9A6-49E80FE4C561}" type="presParOf" srcId="{15EAF3A0-8454-4514-8D31-02DD08B4B6A4}" destId="{26F04961-AE23-4FCC-93DF-8C96E99C0F5A}" srcOrd="0" destOrd="0" presId="urn:microsoft.com/office/officeart/2005/8/layout/bProcess4"/>
    <dgm:cxn modelId="{14400455-DD99-46F1-A884-C26E35BA99DC}" type="presParOf" srcId="{26F04961-AE23-4FCC-93DF-8C96E99C0F5A}" destId="{BCE2A764-FABB-4574-B820-DE9694FE3402}" srcOrd="0" destOrd="0" presId="urn:microsoft.com/office/officeart/2005/8/layout/bProcess4"/>
    <dgm:cxn modelId="{3B424106-681D-47CF-A472-8A2E720073B4}" type="presParOf" srcId="{26F04961-AE23-4FCC-93DF-8C96E99C0F5A}" destId="{A8FEA1D2-02D6-48D3-84CA-A4B5170C5634}" srcOrd="1" destOrd="0" presId="urn:microsoft.com/office/officeart/2005/8/layout/bProcess4"/>
    <dgm:cxn modelId="{622D0BE4-F99A-41AE-B77A-7F5C85DFC45C}" type="presParOf" srcId="{15EAF3A0-8454-4514-8D31-02DD08B4B6A4}" destId="{DA76EBF9-1C52-4BAC-8B72-E90F5CA1012E}" srcOrd="1" destOrd="0" presId="urn:microsoft.com/office/officeart/2005/8/layout/bProcess4"/>
    <dgm:cxn modelId="{3117587C-6A13-4E46-AC81-247299EDECEC}" type="presParOf" srcId="{15EAF3A0-8454-4514-8D31-02DD08B4B6A4}" destId="{4A5E446C-7A44-48D0-8516-400587F0172D}" srcOrd="2" destOrd="0" presId="urn:microsoft.com/office/officeart/2005/8/layout/bProcess4"/>
    <dgm:cxn modelId="{617471A2-60B4-42E9-A40C-B9F24A7320D7}" type="presParOf" srcId="{4A5E446C-7A44-48D0-8516-400587F0172D}" destId="{0DC13BEA-0BA6-4335-9CA3-45E51BD41914}" srcOrd="0" destOrd="0" presId="urn:microsoft.com/office/officeart/2005/8/layout/bProcess4"/>
    <dgm:cxn modelId="{18E22926-5A86-47D6-BDAB-354A15CAE980}" type="presParOf" srcId="{4A5E446C-7A44-48D0-8516-400587F0172D}" destId="{2AA7D4D0-3258-4FF6-A64C-9727353F4812}" srcOrd="1" destOrd="0" presId="urn:microsoft.com/office/officeart/2005/8/layout/bProcess4"/>
    <dgm:cxn modelId="{4E9DE920-D136-4E96-B6E0-7C24189D2855}" type="presParOf" srcId="{15EAF3A0-8454-4514-8D31-02DD08B4B6A4}" destId="{A163CF00-7736-484C-A86B-9670C7B9741A}" srcOrd="3" destOrd="0" presId="urn:microsoft.com/office/officeart/2005/8/layout/bProcess4"/>
    <dgm:cxn modelId="{FAD028F7-B585-49B6-8159-7B8EEED28223}" type="presParOf" srcId="{15EAF3A0-8454-4514-8D31-02DD08B4B6A4}" destId="{8D185773-B25D-48CB-BE98-07FD6736B98D}" srcOrd="4" destOrd="0" presId="urn:microsoft.com/office/officeart/2005/8/layout/bProcess4"/>
    <dgm:cxn modelId="{524B8DB0-A995-41E3-88AC-46A725E1526F}" type="presParOf" srcId="{8D185773-B25D-48CB-BE98-07FD6736B98D}" destId="{127269EB-B3ED-4829-8485-239FDE8A9B33}" srcOrd="0" destOrd="0" presId="urn:microsoft.com/office/officeart/2005/8/layout/bProcess4"/>
    <dgm:cxn modelId="{9DE5722B-6738-4F78-B187-81710A6C2671}" type="presParOf" srcId="{8D185773-B25D-48CB-BE98-07FD6736B98D}" destId="{A2906C27-07D5-4FC0-A2B6-0ABDF4AD0B8B}" srcOrd="1" destOrd="0" presId="urn:microsoft.com/office/officeart/2005/8/layout/bProcess4"/>
    <dgm:cxn modelId="{CEDB5E8C-44FE-436D-82A1-99B6C7656569}" type="presParOf" srcId="{15EAF3A0-8454-4514-8D31-02DD08B4B6A4}" destId="{9C203253-2CA8-4AA0-94DA-52DB1014C5CD}" srcOrd="5" destOrd="0" presId="urn:microsoft.com/office/officeart/2005/8/layout/bProcess4"/>
    <dgm:cxn modelId="{A5F599F4-D121-4173-A829-EDEB7583EC65}" type="presParOf" srcId="{15EAF3A0-8454-4514-8D31-02DD08B4B6A4}" destId="{76380186-7C88-4253-94E1-7C8D157EB976}" srcOrd="6" destOrd="0" presId="urn:microsoft.com/office/officeart/2005/8/layout/bProcess4"/>
    <dgm:cxn modelId="{40DDF9B6-D9F1-4EC4-9AD9-8025049B6AA9}" type="presParOf" srcId="{76380186-7C88-4253-94E1-7C8D157EB976}" destId="{B7B16F00-E186-4B62-B419-D9564BD27F48}" srcOrd="0" destOrd="0" presId="urn:microsoft.com/office/officeart/2005/8/layout/bProcess4"/>
    <dgm:cxn modelId="{3728FD3C-C5D8-439F-9A87-7BA5343447C1}" type="presParOf" srcId="{76380186-7C88-4253-94E1-7C8D157EB976}" destId="{5A15AEB1-7C89-4D42-98BC-E263B7DF1FA4}" srcOrd="1" destOrd="0" presId="urn:microsoft.com/office/officeart/2005/8/layout/bProcess4"/>
    <dgm:cxn modelId="{1FB1FCED-CCFC-4E4D-83A1-674EF619D988}" type="presParOf" srcId="{15EAF3A0-8454-4514-8D31-02DD08B4B6A4}" destId="{3710A33D-8E25-4134-B9FF-891079C7F1C3}" srcOrd="7" destOrd="0" presId="urn:microsoft.com/office/officeart/2005/8/layout/bProcess4"/>
    <dgm:cxn modelId="{3A19746E-315C-47A9-9192-EDD5A401D10D}" type="presParOf" srcId="{15EAF3A0-8454-4514-8D31-02DD08B4B6A4}" destId="{3C22A8F2-C74A-4997-9651-A78698E7132E}" srcOrd="8" destOrd="0" presId="urn:microsoft.com/office/officeart/2005/8/layout/bProcess4"/>
    <dgm:cxn modelId="{C34530EC-C927-41AE-9D95-E80870EBD771}" type="presParOf" srcId="{3C22A8F2-C74A-4997-9651-A78698E7132E}" destId="{EF93418B-4612-42BB-B6FE-106CE555BCA9}" srcOrd="0" destOrd="0" presId="urn:microsoft.com/office/officeart/2005/8/layout/bProcess4"/>
    <dgm:cxn modelId="{0CD71F6B-5B3E-49BF-A539-F17056FAC9E8}" type="presParOf" srcId="{3C22A8F2-C74A-4997-9651-A78698E7132E}" destId="{BC28AF6D-0FD5-4CDC-B3B7-B3586047660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3EC0D-AE38-4A48-81A1-34BFC19B9E9D}">
      <dsp:nvSpPr>
        <dsp:cNvPr id="0" name=""/>
        <dsp:cNvSpPr/>
      </dsp:nvSpPr>
      <dsp:spPr>
        <a:xfrm>
          <a:off x="0" y="0"/>
          <a:ext cx="10515600" cy="147447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IN" sz="6500" b="1" kern="1200" dirty="0" smtClean="0"/>
            <a:t>Instrumental Assessment</a:t>
          </a:r>
          <a:endParaRPr lang="en-IN" sz="6500" kern="1200" dirty="0"/>
        </a:p>
      </dsp:txBody>
      <dsp:txXfrm>
        <a:off x="0" y="0"/>
        <a:ext cx="10515600" cy="1474470"/>
      </dsp:txXfrm>
    </dsp:sp>
    <dsp:sp modelId="{EDE68CF9-F243-41A6-B79A-2BA4525365ED}">
      <dsp:nvSpPr>
        <dsp:cNvPr id="0" name=""/>
        <dsp:cNvSpPr/>
      </dsp:nvSpPr>
      <dsp:spPr>
        <a:xfrm>
          <a:off x="5134" y="1474470"/>
          <a:ext cx="3501776" cy="309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IN" sz="4400" kern="1200" dirty="0" smtClean="0"/>
            <a:t>Laryngeal Imaging</a:t>
          </a:r>
          <a:endParaRPr lang="en-IN" sz="4400" kern="1200" dirty="0"/>
        </a:p>
      </dsp:txBody>
      <dsp:txXfrm>
        <a:off x="5134" y="1474470"/>
        <a:ext cx="3501776" cy="3096387"/>
      </dsp:txXfrm>
    </dsp:sp>
    <dsp:sp modelId="{E2680F7A-9F7E-4AAD-832B-9848E353A003}">
      <dsp:nvSpPr>
        <dsp:cNvPr id="0" name=""/>
        <dsp:cNvSpPr/>
      </dsp:nvSpPr>
      <dsp:spPr>
        <a:xfrm>
          <a:off x="3506911" y="1474470"/>
          <a:ext cx="3501776" cy="309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IN" sz="4400" kern="1200" dirty="0" smtClean="0"/>
            <a:t>Acoustic Assessment</a:t>
          </a:r>
          <a:endParaRPr lang="en-IN" sz="4400" kern="1200" dirty="0"/>
        </a:p>
      </dsp:txBody>
      <dsp:txXfrm>
        <a:off x="3506911" y="1474470"/>
        <a:ext cx="3501776" cy="3096387"/>
      </dsp:txXfrm>
    </dsp:sp>
    <dsp:sp modelId="{27BF6B6A-93FD-44E9-8238-40392E85CDEE}">
      <dsp:nvSpPr>
        <dsp:cNvPr id="0" name=""/>
        <dsp:cNvSpPr/>
      </dsp:nvSpPr>
      <dsp:spPr>
        <a:xfrm>
          <a:off x="7008688" y="1474470"/>
          <a:ext cx="3501776" cy="30963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IN" sz="4400" b="0" i="0" kern="1200" dirty="0" smtClean="0"/>
            <a:t>Aerodynamic Assessment</a:t>
          </a:r>
          <a:endParaRPr lang="en-IN" sz="4400" b="0" kern="1200" dirty="0"/>
        </a:p>
      </dsp:txBody>
      <dsp:txXfrm>
        <a:off x="7008688" y="1474470"/>
        <a:ext cx="3501776" cy="3096387"/>
      </dsp:txXfrm>
    </dsp:sp>
    <dsp:sp modelId="{4818948F-7374-40EF-8526-831F829BF885}">
      <dsp:nvSpPr>
        <dsp:cNvPr id="0" name=""/>
        <dsp:cNvSpPr/>
      </dsp:nvSpPr>
      <dsp:spPr>
        <a:xfrm>
          <a:off x="0" y="4570857"/>
          <a:ext cx="10515600" cy="34404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FCBD8-B37E-4768-95A6-C28B0832A8AD}">
      <dsp:nvSpPr>
        <dsp:cNvPr id="0" name=""/>
        <dsp:cNvSpPr/>
      </dsp:nvSpPr>
      <dsp:spPr>
        <a:xfrm>
          <a:off x="2129663" y="0"/>
          <a:ext cx="5119355" cy="2047742"/>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FC27C9-9A53-4F77-8E3B-D2A2CF52D611}">
      <dsp:nvSpPr>
        <dsp:cNvPr id="0" name=""/>
        <dsp:cNvSpPr/>
      </dsp:nvSpPr>
      <dsp:spPr>
        <a:xfrm>
          <a:off x="2743986" y="358354"/>
          <a:ext cx="1689387" cy="10033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en-IN" sz="2900" kern="1200" dirty="0" smtClean="0">
              <a:latin typeface="Arial" panose="020B0604020202020204" pitchFamily="34" charset="0"/>
              <a:cs typeface="Arial" panose="020B0604020202020204" pitchFamily="34" charset="0"/>
            </a:rPr>
            <a:t>Subglottic pressure </a:t>
          </a:r>
          <a:endParaRPr lang="en-IN" sz="2900" kern="1200" dirty="0"/>
        </a:p>
      </dsp:txBody>
      <dsp:txXfrm>
        <a:off x="2743986" y="358354"/>
        <a:ext cx="1689387" cy="1003393"/>
      </dsp:txXfrm>
    </dsp:sp>
    <dsp:sp modelId="{0FA85564-010F-4CE2-BEC1-479F43C315A0}">
      <dsp:nvSpPr>
        <dsp:cNvPr id="0" name=""/>
        <dsp:cNvSpPr/>
      </dsp:nvSpPr>
      <dsp:spPr>
        <a:xfrm>
          <a:off x="4689341" y="685993"/>
          <a:ext cx="1996548" cy="100339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03124" rIns="0" bIns="110490" numCol="1" spcCol="1270" anchor="ctr" anchorCtr="0">
          <a:noAutofit/>
        </a:bodyPr>
        <a:lstStyle/>
        <a:p>
          <a:pPr lvl="0" algn="ctr" defTabSz="1289050">
            <a:lnSpc>
              <a:spcPct val="90000"/>
            </a:lnSpc>
            <a:spcBef>
              <a:spcPct val="0"/>
            </a:spcBef>
            <a:spcAft>
              <a:spcPct val="35000"/>
            </a:spcAft>
          </a:pPr>
          <a:r>
            <a:rPr lang="en-IN" sz="2900" kern="1200" dirty="0" smtClean="0">
              <a:latin typeface="Arial" panose="020B0604020202020204" pitchFamily="34" charset="0"/>
              <a:cs typeface="Arial" panose="020B0604020202020204" pitchFamily="34" charset="0"/>
            </a:rPr>
            <a:t>Transglottic flow</a:t>
          </a:r>
          <a:endParaRPr lang="en-IN" sz="2900" kern="1200" dirty="0"/>
        </a:p>
      </dsp:txBody>
      <dsp:txXfrm>
        <a:off x="4689341" y="685993"/>
        <a:ext cx="1996548" cy="10033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4DB87-2F1E-4CC7-9B8D-8834CABDCF7B}">
      <dsp:nvSpPr>
        <dsp:cNvPr id="0" name=""/>
        <dsp:cNvSpPr/>
      </dsp:nvSpPr>
      <dsp:spPr>
        <a:xfrm rot="21300000">
          <a:off x="24942" y="1660036"/>
          <a:ext cx="8078114" cy="925066"/>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9E102C-291B-46BA-9B91-91C1F35E5242}">
      <dsp:nvSpPr>
        <dsp:cNvPr id="0" name=""/>
        <dsp:cNvSpPr/>
      </dsp:nvSpPr>
      <dsp:spPr>
        <a:xfrm>
          <a:off x="975360" y="212256"/>
          <a:ext cx="2438400" cy="1698055"/>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A8B720-AB39-4F28-AF47-B5234B976DEB}">
      <dsp:nvSpPr>
        <dsp:cNvPr id="0" name=""/>
        <dsp:cNvSpPr/>
      </dsp:nvSpPr>
      <dsp:spPr>
        <a:xfrm>
          <a:off x="4307840" y="0"/>
          <a:ext cx="2600960" cy="1782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IN" sz="3100" kern="1200" dirty="0" smtClean="0"/>
            <a:t>Management Team</a:t>
          </a:r>
          <a:endParaRPr lang="en-IN" sz="3100" kern="1200" dirty="0"/>
        </a:p>
      </dsp:txBody>
      <dsp:txXfrm>
        <a:off x="4307840" y="0"/>
        <a:ext cx="2600960" cy="1782958"/>
      </dsp:txXfrm>
    </dsp:sp>
    <dsp:sp modelId="{4E9344D9-9F3D-4F2B-A0C2-A61B42E70961}">
      <dsp:nvSpPr>
        <dsp:cNvPr id="0" name=""/>
        <dsp:cNvSpPr/>
      </dsp:nvSpPr>
      <dsp:spPr>
        <a:xfrm>
          <a:off x="4714239" y="2334826"/>
          <a:ext cx="2438400" cy="1698055"/>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591BFF-A176-4B5A-B1E5-1ED644816183}">
      <dsp:nvSpPr>
        <dsp:cNvPr id="0" name=""/>
        <dsp:cNvSpPr/>
      </dsp:nvSpPr>
      <dsp:spPr>
        <a:xfrm>
          <a:off x="1219200" y="2462180"/>
          <a:ext cx="2600960" cy="1782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IN" sz="3100" kern="1200" dirty="0" smtClean="0"/>
            <a:t>Voice Therapy Orientations.</a:t>
          </a:r>
          <a:endParaRPr lang="en-IN" sz="3100" kern="1200" dirty="0"/>
        </a:p>
      </dsp:txBody>
      <dsp:txXfrm>
        <a:off x="1219200" y="2462180"/>
        <a:ext cx="2600960" cy="17829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682BF-FF64-48AB-BD7E-D11B4D517605}">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223221" y="910712"/>
        <a:ext cx="34956" cy="6991"/>
      </dsp:txXfrm>
    </dsp:sp>
    <dsp:sp modelId="{20266D77-C2A2-4AE4-9489-432471B57DA5}">
      <dsp:nvSpPr>
        <dsp:cNvPr id="0" name=""/>
        <dsp:cNvSpPr/>
      </dsp:nvSpPr>
      <dsp:spPr>
        <a:xfrm>
          <a:off x="1868572" y="2308"/>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IN" sz="3400" kern="1200" dirty="0" smtClean="0"/>
            <a:t>Laryngologist</a:t>
          </a:r>
          <a:endParaRPr lang="en-IN" sz="3400" kern="1200" dirty="0"/>
        </a:p>
      </dsp:txBody>
      <dsp:txXfrm>
        <a:off x="1868572" y="2308"/>
        <a:ext cx="3039665" cy="1823799"/>
      </dsp:txXfrm>
    </dsp:sp>
    <dsp:sp modelId="{22E53B3C-50EE-4D1A-9A1A-B1033BB0C515}">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162710" y="2155073"/>
        <a:ext cx="190179" cy="6991"/>
      </dsp:txXfrm>
    </dsp:sp>
    <dsp:sp modelId="{03EDBCD5-9209-41EA-95F8-EA37187D059B}">
      <dsp:nvSpPr>
        <dsp:cNvPr id="0" name=""/>
        <dsp:cNvSpPr/>
      </dsp:nvSpPr>
      <dsp:spPr>
        <a:xfrm>
          <a:off x="5607361" y="2308"/>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IN" sz="3400" kern="1200" dirty="0" smtClean="0"/>
            <a:t>Voice Pathologist</a:t>
          </a:r>
          <a:endParaRPr lang="en-IN" sz="3400" kern="1200" dirty="0"/>
        </a:p>
      </dsp:txBody>
      <dsp:txXfrm>
        <a:off x="5607361" y="2308"/>
        <a:ext cx="3039665" cy="1823799"/>
      </dsp:txXfrm>
    </dsp:sp>
    <dsp:sp modelId="{189BAC6E-F171-43CE-B6C1-51BAF93F2EA1}">
      <dsp:nvSpPr>
        <dsp:cNvPr id="0" name=""/>
        <dsp:cNvSpPr/>
      </dsp:nvSpPr>
      <dsp:spPr>
        <a:xfrm>
          <a:off x="1868572" y="2525230"/>
          <a:ext cx="3039665" cy="18237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IN" sz="3400" kern="1200" dirty="0" smtClean="0"/>
            <a:t>Other Medical Professional</a:t>
          </a:r>
          <a:endParaRPr lang="en-IN" sz="3400" kern="1200" dirty="0"/>
        </a:p>
      </dsp:txBody>
      <dsp:txXfrm>
        <a:off x="1868572" y="2525230"/>
        <a:ext cx="3039665" cy="1823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6EBF9-1C52-4BAC-8B72-E90F5CA1012E}">
      <dsp:nvSpPr>
        <dsp:cNvPr id="0" name=""/>
        <dsp:cNvSpPr/>
      </dsp:nvSpPr>
      <dsp:spPr>
        <a:xfrm rot="5400000">
          <a:off x="2080348" y="1133462"/>
          <a:ext cx="1774840" cy="21395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FEA1D2-02D6-48D3-84CA-A4B5170C5634}">
      <dsp:nvSpPr>
        <dsp:cNvPr id="0" name=""/>
        <dsp:cNvSpPr/>
      </dsp:nvSpPr>
      <dsp:spPr>
        <a:xfrm>
          <a:off x="2488238" y="172"/>
          <a:ext cx="2377306" cy="1426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Treatment Approaches </a:t>
          </a:r>
          <a:endParaRPr lang="en-IN" sz="2800" kern="1200" dirty="0"/>
        </a:p>
      </dsp:txBody>
      <dsp:txXfrm>
        <a:off x="2530015" y="41949"/>
        <a:ext cx="2293752" cy="1342829"/>
      </dsp:txXfrm>
    </dsp:sp>
    <dsp:sp modelId="{A163CF00-7736-484C-A86B-9670C7B9741A}">
      <dsp:nvSpPr>
        <dsp:cNvPr id="0" name=""/>
        <dsp:cNvSpPr/>
      </dsp:nvSpPr>
      <dsp:spPr>
        <a:xfrm rot="5400000">
          <a:off x="2080348" y="2916441"/>
          <a:ext cx="1774840" cy="21395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A7D4D0-3258-4FF6-A64C-9727353F4812}">
      <dsp:nvSpPr>
        <dsp:cNvPr id="0" name=""/>
        <dsp:cNvSpPr/>
      </dsp:nvSpPr>
      <dsp:spPr>
        <a:xfrm>
          <a:off x="2488238" y="1783152"/>
          <a:ext cx="2377306" cy="1426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Hygienic Voice Therapy</a:t>
          </a:r>
          <a:endParaRPr lang="en-IN" sz="2800" kern="1200" dirty="0"/>
        </a:p>
      </dsp:txBody>
      <dsp:txXfrm>
        <a:off x="2530015" y="1824929"/>
        <a:ext cx="2293752" cy="1342829"/>
      </dsp:txXfrm>
    </dsp:sp>
    <dsp:sp modelId="{9C203253-2CA8-4AA0-94DA-52DB1014C5CD}">
      <dsp:nvSpPr>
        <dsp:cNvPr id="0" name=""/>
        <dsp:cNvSpPr/>
      </dsp:nvSpPr>
      <dsp:spPr>
        <a:xfrm>
          <a:off x="2971838" y="3807931"/>
          <a:ext cx="3153678" cy="21395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906C27-07D5-4FC0-A2B6-0ABDF4AD0B8B}">
      <dsp:nvSpPr>
        <dsp:cNvPr id="0" name=""/>
        <dsp:cNvSpPr/>
      </dsp:nvSpPr>
      <dsp:spPr>
        <a:xfrm>
          <a:off x="2488238" y="3566131"/>
          <a:ext cx="2377306" cy="1426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Symptomatic Voice Therapy</a:t>
          </a:r>
          <a:endParaRPr lang="en-IN" sz="2800" kern="1200" dirty="0"/>
        </a:p>
      </dsp:txBody>
      <dsp:txXfrm>
        <a:off x="2530015" y="3607908"/>
        <a:ext cx="2293752" cy="1342829"/>
      </dsp:txXfrm>
    </dsp:sp>
    <dsp:sp modelId="{3710A33D-8E25-4134-B9FF-891079C7F1C3}">
      <dsp:nvSpPr>
        <dsp:cNvPr id="0" name=""/>
        <dsp:cNvSpPr/>
      </dsp:nvSpPr>
      <dsp:spPr>
        <a:xfrm rot="16200000">
          <a:off x="5242165" y="2916441"/>
          <a:ext cx="1774840" cy="21395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15AEB1-7C89-4D42-98BC-E263B7DF1FA4}">
      <dsp:nvSpPr>
        <dsp:cNvPr id="0" name=""/>
        <dsp:cNvSpPr/>
      </dsp:nvSpPr>
      <dsp:spPr>
        <a:xfrm>
          <a:off x="5650055" y="3566131"/>
          <a:ext cx="2377306" cy="1426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Physiologic Voice Therapy</a:t>
          </a:r>
          <a:endParaRPr lang="en-IN" sz="2800" kern="1200" dirty="0"/>
        </a:p>
      </dsp:txBody>
      <dsp:txXfrm>
        <a:off x="5691832" y="3607908"/>
        <a:ext cx="2293752" cy="1342829"/>
      </dsp:txXfrm>
    </dsp:sp>
    <dsp:sp modelId="{BC28AF6D-0FD5-4CDC-B3B7-B35860476604}">
      <dsp:nvSpPr>
        <dsp:cNvPr id="0" name=""/>
        <dsp:cNvSpPr/>
      </dsp:nvSpPr>
      <dsp:spPr>
        <a:xfrm>
          <a:off x="5650055" y="1783152"/>
          <a:ext cx="2377306" cy="14263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IN" sz="2800" kern="1200" dirty="0" smtClean="0"/>
            <a:t>Psychogenic Voice Therapy</a:t>
          </a:r>
          <a:endParaRPr lang="en-IN" sz="2800" kern="1200" dirty="0"/>
        </a:p>
      </dsp:txBody>
      <dsp:txXfrm>
        <a:off x="5691832" y="1824929"/>
        <a:ext cx="2293752" cy="13428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84E06-263E-415B-9F50-4BA2D05D8DC4}" type="datetimeFigureOut">
              <a:rPr lang="en-IN" smtClean="0"/>
              <a:t>28-07-2020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3A519-C13F-4BBB-A3F2-448C2AE3E302}" type="slidenum">
              <a:rPr lang="en-IN" smtClean="0"/>
              <a:t>‹#›</a:t>
            </a:fld>
            <a:endParaRPr lang="en-IN"/>
          </a:p>
        </p:txBody>
      </p:sp>
    </p:spTree>
    <p:extLst>
      <p:ext uri="{BB962C8B-B14F-4D97-AF65-F5344CB8AC3E}">
        <p14:creationId xmlns:p14="http://schemas.microsoft.com/office/powerpoint/2010/main" val="2841958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153A519-C13F-4BBB-A3F2-448C2AE3E302}" type="slidenum">
              <a:rPr lang="en-IN" smtClean="0"/>
              <a:t>35</a:t>
            </a:fld>
            <a:endParaRPr lang="en-IN"/>
          </a:p>
        </p:txBody>
      </p:sp>
    </p:spTree>
    <p:extLst>
      <p:ext uri="{BB962C8B-B14F-4D97-AF65-F5344CB8AC3E}">
        <p14:creationId xmlns:p14="http://schemas.microsoft.com/office/powerpoint/2010/main" val="3768985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D854067-390B-439C-87B1-DEC00A34468B}" type="datetime1">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102366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0DC919B6-7CC0-408C-ADEA-69BED2A4B838}" type="datetime1">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264616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094C4AD-BEDA-498A-BF7F-61EF2B2812A7}" type="datetime1">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7387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393335D-F602-44B7-B8C1-96831021375E}" type="datetime1">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90561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0EAA2F-E64E-4F50-A451-7D4A3926E374}" type="datetime1">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3133698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54EC5E0-9E21-4E43-8219-BFD2442227C1}" type="datetime1">
              <a:rPr lang="en-IN" smtClean="0"/>
              <a:t>28-07-2020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203684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2200E47E-39E9-4953-A3A8-4D8BC182D38B}" type="datetime1">
              <a:rPr lang="en-IN" smtClean="0"/>
              <a:t>28-07-2020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369813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448C611-7296-4EE6-8E9F-9B7DA3F3FC76}" type="datetime1">
              <a:rPr lang="en-IN" smtClean="0"/>
              <a:t>28-07-2020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378643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225FB-744B-470D-8774-56A3833F2683}" type="datetime1">
              <a:rPr lang="en-IN" smtClean="0"/>
              <a:t>28-07-2020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257385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1133B-ED61-494F-9E2F-A220F630FC40}" type="datetime1">
              <a:rPr lang="en-IN" smtClean="0"/>
              <a:t>28-07-2020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389293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6158D-120D-43B9-94A7-0E2E1D350F81}" type="datetime1">
              <a:rPr lang="en-IN" smtClean="0"/>
              <a:t>28-07-2020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58E4A8-D456-48B4-B65E-ACE0FAC27551}" type="slidenum">
              <a:rPr lang="en-IN" smtClean="0"/>
              <a:t>‹#›</a:t>
            </a:fld>
            <a:endParaRPr lang="en-IN"/>
          </a:p>
        </p:txBody>
      </p:sp>
    </p:spTree>
    <p:extLst>
      <p:ext uri="{BB962C8B-B14F-4D97-AF65-F5344CB8AC3E}">
        <p14:creationId xmlns:p14="http://schemas.microsoft.com/office/powerpoint/2010/main" val="84147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D1A1A-D413-47AD-BE97-752FA3C7BD62}" type="datetime1">
              <a:rPr lang="en-IN" smtClean="0"/>
              <a:t>28-07-2020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8E4A8-D456-48B4-B65E-ACE0FAC27551}" type="slidenum">
              <a:rPr lang="en-IN" smtClean="0"/>
              <a:t>‹#›</a:t>
            </a:fld>
            <a:endParaRPr lang="en-IN"/>
          </a:p>
        </p:txBody>
      </p:sp>
    </p:spTree>
    <p:extLst>
      <p:ext uri="{BB962C8B-B14F-4D97-AF65-F5344CB8AC3E}">
        <p14:creationId xmlns:p14="http://schemas.microsoft.com/office/powerpoint/2010/main" val="2027464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mtClean="0"/>
              <a:t>Assessment Procedures </a:t>
            </a:r>
            <a:r>
              <a:rPr lang="en-IN" dirty="0" smtClean="0"/>
              <a:t>of Voice Disorders</a:t>
            </a:r>
            <a:endParaRPr lang="en-IN" dirty="0"/>
          </a:p>
        </p:txBody>
      </p:sp>
      <p:sp>
        <p:nvSpPr>
          <p:cNvPr id="3" name="Subtitle 2"/>
          <p:cNvSpPr>
            <a:spLocks noGrp="1"/>
          </p:cNvSpPr>
          <p:nvPr>
            <p:ph type="subTitle" idx="1"/>
          </p:nvPr>
        </p:nvSpPr>
        <p:spPr/>
        <p:txBody>
          <a:bodyPr/>
          <a:lstStyle/>
          <a:p>
            <a:endParaRPr lang="en-IN"/>
          </a:p>
        </p:txBody>
      </p:sp>
      <p:sp>
        <p:nvSpPr>
          <p:cNvPr id="4" name="Slide Number Placeholder 3"/>
          <p:cNvSpPr>
            <a:spLocks noGrp="1"/>
          </p:cNvSpPr>
          <p:nvPr>
            <p:ph type="sldNum" sz="quarter" idx="12"/>
          </p:nvPr>
        </p:nvSpPr>
        <p:spPr/>
        <p:txBody>
          <a:bodyPr/>
          <a:lstStyle/>
          <a:p>
            <a:fld id="{1558E4A8-D456-48B4-B65E-ACE0FAC27551}" type="slidenum">
              <a:rPr lang="en-IN" smtClean="0"/>
              <a:t>1</a:t>
            </a:fld>
            <a:endParaRPr lang="en-IN"/>
          </a:p>
        </p:txBody>
      </p:sp>
    </p:spTree>
    <p:extLst>
      <p:ext uri="{BB962C8B-B14F-4D97-AF65-F5344CB8AC3E}">
        <p14:creationId xmlns:p14="http://schemas.microsoft.com/office/powerpoint/2010/main" val="3041520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p:txBody>
          <a:bodyPr>
            <a:normAutofit fontScale="92500" lnSpcReduction="10000"/>
          </a:bodyPr>
          <a:lstStyle/>
          <a:p>
            <a:pPr algn="just">
              <a:lnSpc>
                <a:spcPct val="110000"/>
              </a:lnSpc>
            </a:pPr>
            <a:r>
              <a:rPr lang="en-IN" sz="2400" dirty="0" smtClean="0">
                <a:latin typeface="Arial" panose="020B0604020202020204" pitchFamily="34" charset="0"/>
                <a:cs typeface="Arial" panose="020B0604020202020204" pitchFamily="34" charset="0"/>
              </a:rPr>
              <a:t>To accomplish aforesaid goals, SLP must have an extensive understanding and knowledge of the normal anatomy and physiology of the laryngeal mechanism, as well as knowledge of common laryngeal pathologies.</a:t>
            </a:r>
          </a:p>
          <a:p>
            <a:pPr algn="just">
              <a:lnSpc>
                <a:spcPct val="110000"/>
              </a:lnSpc>
            </a:pPr>
            <a:endParaRPr lang="en-IN" sz="2400" dirty="0">
              <a:latin typeface="Arial" panose="020B0604020202020204" pitchFamily="34" charset="0"/>
              <a:cs typeface="Arial" panose="020B0604020202020204" pitchFamily="34" charset="0"/>
            </a:endParaRPr>
          </a:p>
          <a:p>
            <a:pPr algn="just">
              <a:lnSpc>
                <a:spcPct val="110000"/>
              </a:lnSpc>
            </a:pPr>
            <a:r>
              <a:rPr lang="en-IN" sz="2400" dirty="0" smtClean="0">
                <a:latin typeface="Arial" panose="020B0604020202020204" pitchFamily="34" charset="0"/>
                <a:cs typeface="Arial" panose="020B0604020202020204" pitchFamily="34" charset="0"/>
              </a:rPr>
              <a:t>They also must understand etiologic factors that lead to the development of voice disorders, as well as appropriate diagnostic techniques and skills for discovering the causes.  </a:t>
            </a:r>
          </a:p>
          <a:p>
            <a:pPr algn="just">
              <a:lnSpc>
                <a:spcPct val="110000"/>
              </a:lnSpc>
            </a:pPr>
            <a:endParaRPr lang="en-IN" sz="2400" dirty="0">
              <a:latin typeface="Arial" panose="020B0604020202020204" pitchFamily="34" charset="0"/>
              <a:cs typeface="Arial" panose="020B0604020202020204" pitchFamily="34" charset="0"/>
            </a:endParaRPr>
          </a:p>
          <a:p>
            <a:pPr algn="just">
              <a:lnSpc>
                <a:spcPct val="110000"/>
              </a:lnSpc>
            </a:pPr>
            <a:r>
              <a:rPr lang="en-IN" sz="2400" dirty="0" smtClean="0">
                <a:latin typeface="Arial" panose="020B0604020202020204" pitchFamily="34" charset="0"/>
                <a:cs typeface="Arial" panose="020B0604020202020204" pitchFamily="34" charset="0"/>
              </a:rPr>
              <a:t>They also must understand etiologic factors that lead to the development of voice disorders, as well as appropriate diagnostic techniques and skills for discovering the causes.    </a:t>
            </a:r>
            <a:endParaRPr lang="en-IN"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10</a:t>
            </a:fld>
            <a:endParaRPr lang="en-IN"/>
          </a:p>
        </p:txBody>
      </p:sp>
    </p:spTree>
    <p:extLst>
      <p:ext uri="{BB962C8B-B14F-4D97-AF65-F5344CB8AC3E}">
        <p14:creationId xmlns:p14="http://schemas.microsoft.com/office/powerpoint/2010/main" val="52392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543" y="2041301"/>
            <a:ext cx="4363277" cy="1600200"/>
          </a:xfrm>
        </p:spPr>
        <p:txBody>
          <a:bodyPr>
            <a:noAutofit/>
          </a:bodyPr>
          <a:lstStyle/>
          <a:p>
            <a:pPr algn="ctr"/>
            <a:r>
              <a:rPr lang="en-IN" sz="4000" b="1" dirty="0" smtClean="0"/>
              <a:t>Anatomical Structure of Larynx</a:t>
            </a:r>
            <a:endParaRPr lang="en-IN" sz="4000" b="1" dirty="0"/>
          </a:p>
        </p:txBody>
      </p:sp>
      <p:pic>
        <p:nvPicPr>
          <p:cNvPr id="9" name="Picture 4" descr="Image result for laryngeal syste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7331"/>
          <a:stretch/>
        </p:blipFill>
        <p:spPr bwMode="auto">
          <a:xfrm>
            <a:off x="5458986" y="987425"/>
            <a:ext cx="5620604" cy="4873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58E4A8-D456-48B4-B65E-ACE0FAC27551}" type="slidenum">
              <a:rPr lang="en-IN" smtClean="0"/>
              <a:t>11</a:t>
            </a:fld>
            <a:endParaRPr lang="en-IN"/>
          </a:p>
        </p:txBody>
      </p:sp>
    </p:spTree>
    <p:extLst>
      <p:ext uri="{BB962C8B-B14F-4D97-AF65-F5344CB8AC3E}">
        <p14:creationId xmlns:p14="http://schemas.microsoft.com/office/powerpoint/2010/main" val="193919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57" y="104420"/>
            <a:ext cx="3932237" cy="1600200"/>
          </a:xfrm>
        </p:spPr>
        <p:txBody>
          <a:bodyPr>
            <a:normAutofit/>
          </a:bodyPr>
          <a:lstStyle/>
          <a:p>
            <a:r>
              <a:rPr lang="en-IN" sz="3600" b="1" dirty="0" smtClean="0"/>
              <a:t>Cartilages of Larynx</a:t>
            </a:r>
            <a:endParaRPr lang="en-IN" sz="3600" b="1"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9576" t="29435" r="13668" b="31337"/>
          <a:stretch/>
        </p:blipFill>
        <p:spPr>
          <a:xfrm rot="5400000">
            <a:off x="4185631" y="1918953"/>
            <a:ext cx="4417455" cy="2717443"/>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750" t="34444" r="22083" b="27222"/>
          <a:stretch/>
        </p:blipFill>
        <p:spPr>
          <a:xfrm rot="5400000">
            <a:off x="7896778" y="1839918"/>
            <a:ext cx="4417455" cy="2875513"/>
          </a:xfrm>
          <a:prstGeom prst="rect">
            <a:avLst/>
          </a:prstGeom>
        </p:spPr>
      </p:pic>
      <p:graphicFrame>
        <p:nvGraphicFramePr>
          <p:cNvPr id="7" name="Diagram 6"/>
          <p:cNvGraphicFramePr/>
          <p:nvPr>
            <p:extLst>
              <p:ext uri="{D42A27DB-BD31-4B8C-83A1-F6EECF244321}">
                <p14:modId xmlns:p14="http://schemas.microsoft.com/office/powerpoint/2010/main" val="1325516164"/>
              </p:ext>
            </p:extLst>
          </p:nvPr>
        </p:nvGraphicFramePr>
        <p:xfrm>
          <a:off x="231396" y="1801504"/>
          <a:ext cx="4449170" cy="4371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fld id="{1558E4A8-D456-48B4-B65E-ACE0FAC27551}" type="slidenum">
              <a:rPr lang="en-IN" smtClean="0"/>
              <a:t>12</a:t>
            </a:fld>
            <a:endParaRPr lang="en-IN"/>
          </a:p>
        </p:txBody>
      </p:sp>
    </p:spTree>
    <p:extLst>
      <p:ext uri="{BB962C8B-B14F-4D97-AF65-F5344CB8AC3E}">
        <p14:creationId xmlns:p14="http://schemas.microsoft.com/office/powerpoint/2010/main" val="417482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Thyroid Cartilage</a:t>
            </a:r>
            <a:endParaRPr lang="en-IN" dirty="0"/>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2157" t="13559" r="22259" b="21830"/>
          <a:stretch/>
        </p:blipFill>
        <p:spPr>
          <a:xfrm>
            <a:off x="4612943" y="1690688"/>
            <a:ext cx="3111689" cy="4860237"/>
          </a:xfrm>
        </p:spPr>
      </p:pic>
      <p:sp>
        <p:nvSpPr>
          <p:cNvPr id="2" name="Slide Number Placeholder 1"/>
          <p:cNvSpPr>
            <a:spLocks noGrp="1"/>
          </p:cNvSpPr>
          <p:nvPr>
            <p:ph type="sldNum" sz="quarter" idx="12"/>
          </p:nvPr>
        </p:nvSpPr>
        <p:spPr/>
        <p:txBody>
          <a:bodyPr/>
          <a:lstStyle/>
          <a:p>
            <a:fld id="{1558E4A8-D456-48B4-B65E-ACE0FAC27551}" type="slidenum">
              <a:rPr lang="en-IN" smtClean="0"/>
              <a:t>13</a:t>
            </a:fld>
            <a:endParaRPr lang="en-IN"/>
          </a:p>
        </p:txBody>
      </p:sp>
    </p:spTree>
    <p:extLst>
      <p:ext uri="{BB962C8B-B14F-4D97-AF65-F5344CB8AC3E}">
        <p14:creationId xmlns:p14="http://schemas.microsoft.com/office/powerpoint/2010/main" val="235403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382006603"/>
              </p:ext>
            </p:extLst>
          </p:nvPr>
        </p:nvGraphicFramePr>
        <p:xfrm>
          <a:off x="1009934" y="573206"/>
          <a:ext cx="9921923" cy="5131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1558E4A8-D456-48B4-B65E-ACE0FAC27551}" type="slidenum">
              <a:rPr lang="en-IN" smtClean="0"/>
              <a:t>14</a:t>
            </a:fld>
            <a:endParaRPr lang="en-IN"/>
          </a:p>
        </p:txBody>
      </p:sp>
    </p:spTree>
    <p:extLst>
      <p:ext uri="{BB962C8B-B14F-4D97-AF65-F5344CB8AC3E}">
        <p14:creationId xmlns:p14="http://schemas.microsoft.com/office/powerpoint/2010/main" val="1202163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IN" dirty="0" smtClean="0"/>
              <a:t>Thyroarytenoid Muscle.</a:t>
            </a:r>
          </a:p>
          <a:p>
            <a:pPr marL="514350" indent="-514350">
              <a:buFont typeface="+mj-lt"/>
              <a:buAutoNum type="arabicPeriod"/>
            </a:pPr>
            <a:r>
              <a:rPr lang="en-IN" dirty="0" smtClean="0"/>
              <a:t>Posterior </a:t>
            </a:r>
            <a:r>
              <a:rPr lang="en-IN" dirty="0" err="1" smtClean="0"/>
              <a:t>Cricoarytenoid</a:t>
            </a:r>
            <a:r>
              <a:rPr lang="en-IN" dirty="0" smtClean="0"/>
              <a:t> Muscle.</a:t>
            </a:r>
          </a:p>
          <a:p>
            <a:pPr marL="514350" indent="-514350">
              <a:buFont typeface="+mj-lt"/>
              <a:buAutoNum type="arabicPeriod"/>
            </a:pPr>
            <a:r>
              <a:rPr lang="en-IN" dirty="0" smtClean="0"/>
              <a:t>Lateral </a:t>
            </a:r>
            <a:r>
              <a:rPr lang="en-IN" dirty="0" err="1" smtClean="0"/>
              <a:t>Cricoarytenoid</a:t>
            </a:r>
            <a:r>
              <a:rPr lang="en-IN" dirty="0" smtClean="0"/>
              <a:t> Muscle.</a:t>
            </a:r>
          </a:p>
          <a:p>
            <a:pPr marL="514350" indent="-514350">
              <a:buFont typeface="+mj-lt"/>
              <a:buAutoNum type="arabicPeriod"/>
            </a:pPr>
            <a:r>
              <a:rPr lang="en-IN" dirty="0" smtClean="0"/>
              <a:t>Arytenoid Muscles.</a:t>
            </a:r>
          </a:p>
          <a:p>
            <a:pPr marL="514350" indent="-514350">
              <a:buFont typeface="+mj-lt"/>
              <a:buAutoNum type="arabicPeriod"/>
            </a:pPr>
            <a:r>
              <a:rPr lang="en-IN" dirty="0" smtClean="0"/>
              <a:t>Cricothyroid Muscle.</a:t>
            </a:r>
          </a:p>
          <a:p>
            <a:pPr marL="514350" indent="-514350">
              <a:buFont typeface="+mj-lt"/>
              <a:buAutoNum type="arabicPeriod"/>
            </a:pPr>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15</a:t>
            </a:fld>
            <a:endParaRPr lang="en-IN"/>
          </a:p>
        </p:txBody>
      </p:sp>
    </p:spTree>
    <p:extLst>
      <p:ext uri="{BB962C8B-B14F-4D97-AF65-F5344CB8AC3E}">
        <p14:creationId xmlns:p14="http://schemas.microsoft.com/office/powerpoint/2010/main" val="187369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7759" t="26372" r="30003" b="37559"/>
          <a:stretch/>
        </p:blipFill>
        <p:spPr>
          <a:xfrm rot="5400000">
            <a:off x="3639685" y="602289"/>
            <a:ext cx="5058210" cy="5759357"/>
          </a:xfrm>
        </p:spPr>
      </p:pic>
      <p:sp>
        <p:nvSpPr>
          <p:cNvPr id="2" name="Slide Number Placeholder 1"/>
          <p:cNvSpPr>
            <a:spLocks noGrp="1"/>
          </p:cNvSpPr>
          <p:nvPr>
            <p:ph type="sldNum" sz="quarter" idx="12"/>
          </p:nvPr>
        </p:nvSpPr>
        <p:spPr/>
        <p:txBody>
          <a:bodyPr/>
          <a:lstStyle/>
          <a:p>
            <a:fld id="{1558E4A8-D456-48B4-B65E-ACE0FAC27551}" type="slidenum">
              <a:rPr lang="en-IN" smtClean="0"/>
              <a:t>16</a:t>
            </a:fld>
            <a:endParaRPr lang="en-IN"/>
          </a:p>
        </p:txBody>
      </p:sp>
    </p:spTree>
    <p:extLst>
      <p:ext uri="{BB962C8B-B14F-4D97-AF65-F5344CB8AC3E}">
        <p14:creationId xmlns:p14="http://schemas.microsoft.com/office/powerpoint/2010/main" val="3374042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5250" t="25744" r="19966" b="32541"/>
          <a:stretch/>
        </p:blipFill>
        <p:spPr>
          <a:xfrm rot="5400000">
            <a:off x="3790897" y="742013"/>
            <a:ext cx="4946853" cy="5022379"/>
          </a:xfrm>
        </p:spPr>
      </p:pic>
      <p:sp>
        <p:nvSpPr>
          <p:cNvPr id="2" name="Slide Number Placeholder 1"/>
          <p:cNvSpPr>
            <a:spLocks noGrp="1"/>
          </p:cNvSpPr>
          <p:nvPr>
            <p:ph type="sldNum" sz="quarter" idx="12"/>
          </p:nvPr>
        </p:nvSpPr>
        <p:spPr/>
        <p:txBody>
          <a:bodyPr/>
          <a:lstStyle/>
          <a:p>
            <a:fld id="{1558E4A8-D456-48B4-B65E-ACE0FAC27551}" type="slidenum">
              <a:rPr lang="en-IN" smtClean="0"/>
              <a:t>17</a:t>
            </a:fld>
            <a:endParaRPr lang="en-IN"/>
          </a:p>
        </p:txBody>
      </p:sp>
    </p:spTree>
    <p:extLst>
      <p:ext uri="{BB962C8B-B14F-4D97-AF65-F5344CB8AC3E}">
        <p14:creationId xmlns:p14="http://schemas.microsoft.com/office/powerpoint/2010/main" val="2262979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9699" y="897577"/>
            <a:ext cx="5801784" cy="4351338"/>
          </a:xfrm>
        </p:spPr>
      </p:pic>
      <p:sp>
        <p:nvSpPr>
          <p:cNvPr id="2" name="Slide Number Placeholder 1"/>
          <p:cNvSpPr>
            <a:spLocks noGrp="1"/>
          </p:cNvSpPr>
          <p:nvPr>
            <p:ph type="sldNum" sz="quarter" idx="12"/>
          </p:nvPr>
        </p:nvSpPr>
        <p:spPr/>
        <p:txBody>
          <a:bodyPr/>
          <a:lstStyle/>
          <a:p>
            <a:fld id="{1558E4A8-D456-48B4-B65E-ACE0FAC27551}" type="slidenum">
              <a:rPr lang="en-IN" smtClean="0"/>
              <a:t>18</a:t>
            </a:fld>
            <a:endParaRPr lang="en-IN"/>
          </a:p>
        </p:txBody>
      </p:sp>
    </p:spTree>
    <p:extLst>
      <p:ext uri="{BB962C8B-B14F-4D97-AF65-F5344CB8AC3E}">
        <p14:creationId xmlns:p14="http://schemas.microsoft.com/office/powerpoint/2010/main" val="2894660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741" t="29509" r="30421" b="35363"/>
          <a:stretch/>
        </p:blipFill>
        <p:spPr>
          <a:xfrm rot="5400000">
            <a:off x="3753138" y="1132769"/>
            <a:ext cx="4558342" cy="4558352"/>
          </a:xfrm>
        </p:spPr>
      </p:pic>
      <p:sp>
        <p:nvSpPr>
          <p:cNvPr id="2" name="Slide Number Placeholder 1"/>
          <p:cNvSpPr>
            <a:spLocks noGrp="1"/>
          </p:cNvSpPr>
          <p:nvPr>
            <p:ph type="sldNum" sz="quarter" idx="12"/>
          </p:nvPr>
        </p:nvSpPr>
        <p:spPr/>
        <p:txBody>
          <a:bodyPr/>
          <a:lstStyle/>
          <a:p>
            <a:fld id="{1558E4A8-D456-48B4-B65E-ACE0FAC27551}" type="slidenum">
              <a:rPr lang="en-IN" smtClean="0"/>
              <a:t>19</a:t>
            </a:fld>
            <a:endParaRPr lang="en-IN"/>
          </a:p>
        </p:txBody>
      </p:sp>
    </p:spTree>
    <p:extLst>
      <p:ext uri="{BB962C8B-B14F-4D97-AF65-F5344CB8AC3E}">
        <p14:creationId xmlns:p14="http://schemas.microsoft.com/office/powerpoint/2010/main" val="3119513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283336" y="1867438"/>
            <a:ext cx="4649272" cy="2343955"/>
          </a:xfrm>
        </p:spPr>
        <p:txBody>
          <a:bodyPr>
            <a:noAutofit/>
          </a:bodyPr>
          <a:lstStyle/>
          <a:p>
            <a:pPr algn="ctr"/>
            <a:r>
              <a:rPr lang="en-IN" sz="6000" b="1" dirty="0" smtClean="0">
                <a:solidFill>
                  <a:schemeClr val="accent1">
                    <a:lumMod val="75000"/>
                  </a:schemeClr>
                </a:solidFill>
              </a:rPr>
              <a:t>Introduction of Voice</a:t>
            </a:r>
            <a:endParaRPr lang="en-IN" sz="2000" dirty="0">
              <a:solidFill>
                <a:schemeClr val="accent1">
                  <a:lumMod val="75000"/>
                </a:schemeClr>
              </a:solidFill>
            </a:endParaRPr>
          </a:p>
        </p:txBody>
      </p:sp>
      <p:pic>
        <p:nvPicPr>
          <p:cNvPr id="1026" name="Picture 2" descr="Picture of Normal Larynx or Voice Box"/>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58E4A8-D456-48B4-B65E-ACE0FAC27551}" type="slidenum">
              <a:rPr lang="en-IN" smtClean="0"/>
              <a:t>2</a:t>
            </a:fld>
            <a:endParaRPr lang="en-IN"/>
          </a:p>
        </p:txBody>
      </p:sp>
    </p:spTree>
    <p:extLst>
      <p:ext uri="{BB962C8B-B14F-4D97-AF65-F5344CB8AC3E}">
        <p14:creationId xmlns:p14="http://schemas.microsoft.com/office/powerpoint/2010/main" val="223595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4082" t="25745" r="11465" b="24071"/>
          <a:stretch/>
        </p:blipFill>
        <p:spPr>
          <a:xfrm rot="5400000">
            <a:off x="3516345" y="1646608"/>
            <a:ext cx="5796204" cy="3384644"/>
          </a:xfrm>
        </p:spPr>
      </p:pic>
      <p:sp>
        <p:nvSpPr>
          <p:cNvPr id="2" name="Slide Number Placeholder 1"/>
          <p:cNvSpPr>
            <a:spLocks noGrp="1"/>
          </p:cNvSpPr>
          <p:nvPr>
            <p:ph type="sldNum" sz="quarter" idx="12"/>
          </p:nvPr>
        </p:nvSpPr>
        <p:spPr/>
        <p:txBody>
          <a:bodyPr/>
          <a:lstStyle/>
          <a:p>
            <a:fld id="{1558E4A8-D456-48B4-B65E-ACE0FAC27551}" type="slidenum">
              <a:rPr lang="en-IN" smtClean="0"/>
              <a:t>20</a:t>
            </a:fld>
            <a:endParaRPr lang="en-IN"/>
          </a:p>
        </p:txBody>
      </p:sp>
    </p:spTree>
    <p:extLst>
      <p:ext uri="{BB962C8B-B14F-4D97-AF65-F5344CB8AC3E}">
        <p14:creationId xmlns:p14="http://schemas.microsoft.com/office/powerpoint/2010/main" val="2796334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929" y="1833318"/>
            <a:ext cx="10515600" cy="1325563"/>
          </a:xfrm>
        </p:spPr>
        <p:txBody>
          <a:bodyPr/>
          <a:lstStyle/>
          <a:p>
            <a:pPr algn="ctr"/>
            <a:r>
              <a:rPr lang="en-IN" b="1" dirty="0"/>
              <a:t>Classification </a:t>
            </a:r>
            <a:r>
              <a:rPr lang="en-IN" b="1" dirty="0" smtClean="0"/>
              <a:t>Manual </a:t>
            </a:r>
            <a:r>
              <a:rPr lang="en-IN" b="1" dirty="0"/>
              <a:t>for Voice Disorders </a:t>
            </a:r>
            <a:endParaRPr lang="en-IN" dirty="0"/>
          </a:p>
        </p:txBody>
      </p:sp>
      <p:sp>
        <p:nvSpPr>
          <p:cNvPr id="3" name="Slide Number Placeholder 2"/>
          <p:cNvSpPr>
            <a:spLocks noGrp="1"/>
          </p:cNvSpPr>
          <p:nvPr>
            <p:ph type="sldNum" sz="quarter" idx="12"/>
          </p:nvPr>
        </p:nvSpPr>
        <p:spPr/>
        <p:txBody>
          <a:bodyPr/>
          <a:lstStyle/>
          <a:p>
            <a:fld id="{1558E4A8-D456-48B4-B65E-ACE0FAC27551}" type="slidenum">
              <a:rPr lang="en-IN" smtClean="0"/>
              <a:t>21</a:t>
            </a:fld>
            <a:endParaRPr lang="en-IN"/>
          </a:p>
        </p:txBody>
      </p:sp>
    </p:spTree>
    <p:extLst>
      <p:ext uri="{BB962C8B-B14F-4D97-AF65-F5344CB8AC3E}">
        <p14:creationId xmlns:p14="http://schemas.microsoft.com/office/powerpoint/2010/main" val="1232404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1338838"/>
              </p:ext>
            </p:extLst>
          </p:nvPr>
        </p:nvGraphicFramePr>
        <p:xfrm>
          <a:off x="154546" y="154546"/>
          <a:ext cx="11900079" cy="643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1558E4A8-D456-48B4-B65E-ACE0FAC27551}" type="slidenum">
              <a:rPr lang="en-IN" smtClean="0"/>
              <a:t>22</a:t>
            </a:fld>
            <a:endParaRPr lang="en-IN"/>
          </a:p>
        </p:txBody>
      </p:sp>
    </p:spTree>
    <p:extLst>
      <p:ext uri="{BB962C8B-B14F-4D97-AF65-F5344CB8AC3E}">
        <p14:creationId xmlns:p14="http://schemas.microsoft.com/office/powerpoint/2010/main" val="27926284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b="1" dirty="0"/>
              <a:t>Structural </a:t>
            </a:r>
            <a:r>
              <a:rPr lang="en-IN" b="1" dirty="0" smtClean="0"/>
              <a:t>Pathologies</a:t>
            </a:r>
            <a:endParaRPr lang="en-IN" b="1" dirty="0"/>
          </a:p>
        </p:txBody>
      </p:sp>
      <p:sp>
        <p:nvSpPr>
          <p:cNvPr id="3" name="Content Placeholder 2"/>
          <p:cNvSpPr>
            <a:spLocks noGrp="1"/>
          </p:cNvSpPr>
          <p:nvPr>
            <p:ph idx="1"/>
          </p:nvPr>
        </p:nvSpPr>
        <p:spPr/>
        <p:txBody>
          <a:bodyPr>
            <a:normAutofit/>
          </a:bodyPr>
          <a:lstStyle/>
          <a:p>
            <a:pPr marL="514350" indent="-514350">
              <a:buFont typeface="+mj-lt"/>
              <a:buAutoNum type="alphaUcPeriod"/>
            </a:pPr>
            <a:r>
              <a:rPr lang="en-IN" sz="2400" dirty="0" smtClean="0">
                <a:latin typeface="Arial" panose="020B0604020202020204" pitchFamily="34" charset="0"/>
                <a:cs typeface="Arial" panose="020B0604020202020204" pitchFamily="34" charset="0"/>
              </a:rPr>
              <a:t>Malignant Epithelial Dysplasia of the Larynx </a:t>
            </a:r>
          </a:p>
          <a:p>
            <a:pPr marL="514350" indent="-514350">
              <a:buFont typeface="+mj-lt"/>
              <a:buAutoNum type="alphaUcPeriod"/>
            </a:pPr>
            <a:r>
              <a:rPr lang="en-IN" sz="2400" dirty="0" smtClean="0">
                <a:latin typeface="Arial" panose="020B0604020202020204" pitchFamily="34" charset="0"/>
                <a:cs typeface="Arial" panose="020B0604020202020204" pitchFamily="34" charset="0"/>
              </a:rPr>
              <a:t>Benign Epithelial and Lamina Propria Abnormalities of the vocal fold.</a:t>
            </a:r>
          </a:p>
          <a:p>
            <a:pPr marL="971550" lvl="1" indent="-514350">
              <a:buFont typeface="+mj-lt"/>
              <a:buAutoNum type="arabicPeriod"/>
            </a:pPr>
            <a:r>
              <a:rPr lang="en-IN" sz="2000" dirty="0" smtClean="0">
                <a:latin typeface="Arial" panose="020B0604020202020204" pitchFamily="34" charset="0"/>
                <a:cs typeface="Arial" panose="020B0604020202020204" pitchFamily="34" charset="0"/>
              </a:rPr>
              <a:t>Vocal Nodules</a:t>
            </a:r>
          </a:p>
          <a:p>
            <a:pPr marL="971550" lvl="1" indent="-514350">
              <a:buFont typeface="+mj-lt"/>
              <a:buAutoNum type="arabicPeriod"/>
            </a:pPr>
            <a:r>
              <a:rPr lang="en-IN" sz="2000" dirty="0" smtClean="0">
                <a:latin typeface="Arial" panose="020B0604020202020204" pitchFamily="34" charset="0"/>
                <a:cs typeface="Arial" panose="020B0604020202020204" pitchFamily="34" charset="0"/>
              </a:rPr>
              <a:t>Vocal Fold Polyp and Cyst.</a:t>
            </a:r>
          </a:p>
          <a:p>
            <a:pPr marL="971550" lvl="1" indent="-514350">
              <a:buFont typeface="+mj-lt"/>
              <a:buAutoNum type="arabicPeriod"/>
            </a:pPr>
            <a:r>
              <a:rPr lang="en-IN" sz="2000" dirty="0" err="1" smtClean="0">
                <a:latin typeface="Arial" panose="020B0604020202020204" pitchFamily="34" charset="0"/>
                <a:cs typeface="Arial" panose="020B0604020202020204" pitchFamily="34" charset="0"/>
              </a:rPr>
              <a:t>Reinke’s</a:t>
            </a:r>
            <a:r>
              <a:rPr lang="en-IN" sz="2000" dirty="0" smtClean="0">
                <a:latin typeface="Arial" panose="020B0604020202020204" pitchFamily="34" charset="0"/>
                <a:cs typeface="Arial" panose="020B0604020202020204" pitchFamily="34" charset="0"/>
              </a:rPr>
              <a:t> </a:t>
            </a:r>
            <a:r>
              <a:rPr lang="en-IN" sz="2000" dirty="0" err="1" smtClean="0">
                <a:latin typeface="Arial" panose="020B0604020202020204" pitchFamily="34" charset="0"/>
                <a:cs typeface="Arial" panose="020B0604020202020204" pitchFamily="34" charset="0"/>
              </a:rPr>
              <a:t>Edema</a:t>
            </a:r>
            <a:r>
              <a:rPr lang="en-IN" sz="2000" dirty="0" smtClean="0">
                <a:latin typeface="Arial" panose="020B0604020202020204" pitchFamily="34" charset="0"/>
                <a:cs typeface="Arial" panose="020B0604020202020204" pitchFamily="34" charset="0"/>
              </a:rPr>
              <a:t>.</a:t>
            </a:r>
          </a:p>
          <a:p>
            <a:pPr marL="971550" lvl="1" indent="-514350">
              <a:buFont typeface="+mj-lt"/>
              <a:buAutoNum type="arabicPeriod"/>
            </a:pPr>
            <a:r>
              <a:rPr lang="en-IN" sz="2000" dirty="0" smtClean="0">
                <a:latin typeface="Arial" panose="020B0604020202020204" pitchFamily="34" charset="0"/>
                <a:cs typeface="Arial" panose="020B0604020202020204" pitchFamily="34" charset="0"/>
              </a:rPr>
              <a:t>Vocal fold Scaring.  </a:t>
            </a:r>
          </a:p>
          <a:p>
            <a:pPr marL="514350" indent="-514350">
              <a:buFont typeface="+mj-lt"/>
              <a:buAutoNum type="alphaUcPeriod"/>
            </a:pPr>
            <a:r>
              <a:rPr lang="en-IN" sz="2400" dirty="0" smtClean="0">
                <a:latin typeface="Arial" panose="020B0604020202020204" pitchFamily="34" charset="0"/>
                <a:cs typeface="Arial" panose="020B0604020202020204" pitchFamily="34" charset="0"/>
              </a:rPr>
              <a:t>Congenital and Maturational Changes affecting voice.</a:t>
            </a:r>
          </a:p>
          <a:p>
            <a:pPr marL="971550" lvl="1" indent="-514350">
              <a:buFont typeface="+mj-lt"/>
              <a:buAutoNum type="arabicPeriod"/>
            </a:pPr>
            <a:r>
              <a:rPr lang="en-IN" sz="2000" dirty="0" smtClean="0">
                <a:latin typeface="Arial" panose="020B0604020202020204" pitchFamily="34" charset="0"/>
                <a:cs typeface="Arial" panose="020B0604020202020204" pitchFamily="34" charset="0"/>
              </a:rPr>
              <a:t>Congenital webs.</a:t>
            </a:r>
          </a:p>
          <a:p>
            <a:pPr marL="971550" lvl="1" indent="-514350">
              <a:buFont typeface="+mj-lt"/>
              <a:buAutoNum type="arabicPeriod"/>
            </a:pPr>
            <a:r>
              <a:rPr lang="en-IN" sz="2000" dirty="0" err="1" smtClean="0">
                <a:latin typeface="Arial" panose="020B0604020202020204" pitchFamily="34" charset="0"/>
                <a:cs typeface="Arial" panose="020B0604020202020204" pitchFamily="34" charset="0"/>
              </a:rPr>
              <a:t>Laryngomalacia</a:t>
            </a:r>
            <a:r>
              <a:rPr lang="en-IN" sz="2000" dirty="0" smtClean="0">
                <a:latin typeface="Arial" panose="020B0604020202020204" pitchFamily="34" charset="0"/>
                <a:cs typeface="Arial" panose="020B0604020202020204" pitchFamily="34" charset="0"/>
              </a:rPr>
              <a:t>.</a:t>
            </a:r>
          </a:p>
          <a:p>
            <a:pPr marL="971550" lvl="1" indent="-514350">
              <a:buFont typeface="+mj-lt"/>
              <a:buAutoNum type="arabicPeriod"/>
            </a:pPr>
            <a:r>
              <a:rPr lang="en-IN" sz="2000" dirty="0" smtClean="0">
                <a:latin typeface="Arial" panose="020B0604020202020204" pitchFamily="34" charset="0"/>
                <a:cs typeface="Arial" panose="020B0604020202020204" pitchFamily="34" charset="0"/>
              </a:rPr>
              <a:t>Puberphonia.</a:t>
            </a:r>
          </a:p>
          <a:p>
            <a:pPr marL="0" indent="0">
              <a:buNone/>
            </a:pPr>
            <a:endParaRPr lang="en-IN" dirty="0" smtClean="0">
              <a:latin typeface="Arial" panose="020B0604020202020204" pitchFamily="34" charset="0"/>
              <a:cs typeface="Arial" panose="020B0604020202020204" pitchFamily="34" charset="0"/>
            </a:endParaRPr>
          </a:p>
          <a:p>
            <a:pPr marL="971550" lvl="1" indent="-514350">
              <a:buFont typeface="+mj-lt"/>
              <a:buAutoNum type="arabicPeriod"/>
            </a:pPr>
            <a:endParaRPr lang="en-IN"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23</a:t>
            </a:fld>
            <a:endParaRPr lang="en-IN"/>
          </a:p>
        </p:txBody>
      </p:sp>
    </p:spTree>
    <p:extLst>
      <p:ext uri="{BB962C8B-B14F-4D97-AF65-F5344CB8AC3E}">
        <p14:creationId xmlns:p14="http://schemas.microsoft.com/office/powerpoint/2010/main" val="3238957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b="1" dirty="0"/>
              <a:t>Inflammatory </a:t>
            </a:r>
            <a:r>
              <a:rPr lang="en-IN" b="1" dirty="0" smtClean="0"/>
              <a:t>Conditions</a:t>
            </a:r>
            <a:endParaRPr lang="en-IN" b="1" dirty="0"/>
          </a:p>
        </p:txBody>
      </p:sp>
      <p:sp>
        <p:nvSpPr>
          <p:cNvPr id="3" name="Content Placeholder 2"/>
          <p:cNvSpPr>
            <a:spLocks noGrp="1"/>
          </p:cNvSpPr>
          <p:nvPr>
            <p:ph idx="1"/>
          </p:nvPr>
        </p:nvSpPr>
        <p:spPr/>
        <p:txBody>
          <a:bodyPr/>
          <a:lstStyle/>
          <a:p>
            <a:pPr marL="514350" indent="-514350">
              <a:buFont typeface="+mj-lt"/>
              <a:buAutoNum type="alphaUcPeriod"/>
            </a:pPr>
            <a:r>
              <a:rPr lang="en-IN" dirty="0" smtClean="0"/>
              <a:t>Cricothyroid and Cricothyroid Arthritis.</a:t>
            </a:r>
          </a:p>
          <a:p>
            <a:pPr marL="514350" indent="-514350">
              <a:buFont typeface="+mj-lt"/>
              <a:buAutoNum type="alphaUcPeriod"/>
            </a:pPr>
            <a:r>
              <a:rPr lang="en-IN" dirty="0" smtClean="0"/>
              <a:t>Acute Laryngitis.</a:t>
            </a:r>
          </a:p>
          <a:p>
            <a:pPr marL="514350" indent="-514350">
              <a:buFont typeface="+mj-lt"/>
              <a:buAutoNum type="alphaUcPeriod"/>
            </a:pPr>
            <a:r>
              <a:rPr lang="en-IN" dirty="0" smtClean="0"/>
              <a:t>Laryngoscopy Reflux  </a:t>
            </a:r>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24</a:t>
            </a:fld>
            <a:endParaRPr lang="en-IN"/>
          </a:p>
        </p:txBody>
      </p:sp>
    </p:spTree>
    <p:extLst>
      <p:ext uri="{BB962C8B-B14F-4D97-AF65-F5344CB8AC3E}">
        <p14:creationId xmlns:p14="http://schemas.microsoft.com/office/powerpoint/2010/main" val="3811896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dirty="0"/>
              <a:t>Trauma or </a:t>
            </a:r>
            <a:r>
              <a:rPr lang="en-IN" dirty="0" smtClean="0"/>
              <a:t>Injury of the Larynx</a:t>
            </a:r>
            <a:endParaRPr lang="en-IN" dirty="0"/>
          </a:p>
        </p:txBody>
      </p:sp>
      <p:sp>
        <p:nvSpPr>
          <p:cNvPr id="3" name="Content Placeholder 2"/>
          <p:cNvSpPr>
            <a:spLocks noGrp="1"/>
          </p:cNvSpPr>
          <p:nvPr>
            <p:ph idx="1"/>
          </p:nvPr>
        </p:nvSpPr>
        <p:spPr/>
        <p:txBody>
          <a:bodyPr/>
          <a:lstStyle/>
          <a:p>
            <a:pPr marL="514350" indent="-514350">
              <a:buFont typeface="+mj-lt"/>
              <a:buAutoNum type="alphaUcPeriod"/>
            </a:pPr>
            <a:r>
              <a:rPr lang="en-IN" dirty="0" smtClean="0"/>
              <a:t>Internal Laryngeal Trauma.</a:t>
            </a:r>
          </a:p>
          <a:p>
            <a:pPr marL="514350" indent="-514350">
              <a:buFont typeface="+mj-lt"/>
              <a:buAutoNum type="alphaUcPeriod"/>
            </a:pPr>
            <a:r>
              <a:rPr lang="en-IN" dirty="0" smtClean="0"/>
              <a:t>External Trauma and Arytenoid Dislocation.</a:t>
            </a:r>
          </a:p>
          <a:p>
            <a:pPr marL="0" indent="0">
              <a:buNone/>
            </a:pPr>
            <a:r>
              <a:rPr lang="en-IN" dirty="0" smtClean="0"/>
              <a:t> </a:t>
            </a:r>
          </a:p>
          <a:p>
            <a:pPr marL="514350" indent="-514350">
              <a:buFont typeface="+mj-lt"/>
              <a:buAutoNum type="alphaUcPeriod"/>
            </a:pPr>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25</a:t>
            </a:fld>
            <a:endParaRPr lang="en-IN"/>
          </a:p>
        </p:txBody>
      </p:sp>
    </p:spTree>
    <p:extLst>
      <p:ext uri="{BB962C8B-B14F-4D97-AF65-F5344CB8AC3E}">
        <p14:creationId xmlns:p14="http://schemas.microsoft.com/office/powerpoint/2010/main" val="666136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dirty="0"/>
              <a:t>Systemic </a:t>
            </a:r>
            <a:r>
              <a:rPr lang="en-IN" dirty="0" smtClean="0"/>
              <a:t>Conditions affecting Voice</a:t>
            </a:r>
            <a:endParaRPr lang="en-IN" dirty="0"/>
          </a:p>
        </p:txBody>
      </p:sp>
      <p:sp>
        <p:nvSpPr>
          <p:cNvPr id="3" name="Content Placeholder 2"/>
          <p:cNvSpPr>
            <a:spLocks noGrp="1"/>
          </p:cNvSpPr>
          <p:nvPr>
            <p:ph idx="1"/>
          </p:nvPr>
        </p:nvSpPr>
        <p:spPr/>
        <p:txBody>
          <a:bodyPr/>
          <a:lstStyle/>
          <a:p>
            <a:pPr marL="514350" indent="-514350">
              <a:buFont typeface="+mj-lt"/>
              <a:buAutoNum type="alphaUcPeriod"/>
            </a:pPr>
            <a:r>
              <a:rPr lang="en-IN" dirty="0" smtClean="0"/>
              <a:t>Endocrine Disorder.</a:t>
            </a:r>
          </a:p>
          <a:p>
            <a:pPr marL="971550" lvl="1" indent="-514350">
              <a:buFont typeface="+mj-lt"/>
              <a:buAutoNum type="arabicPeriod"/>
            </a:pPr>
            <a:r>
              <a:rPr lang="en-IN" dirty="0" smtClean="0"/>
              <a:t>Hypothyroidism and Hyperthyroidism.</a:t>
            </a:r>
          </a:p>
          <a:p>
            <a:pPr marL="514350" indent="-514350">
              <a:buFont typeface="+mj-lt"/>
              <a:buAutoNum type="alphaUcPeriod"/>
            </a:pPr>
            <a:r>
              <a:rPr lang="en-IN" dirty="0" smtClean="0"/>
              <a:t>Immunologic Disorder.</a:t>
            </a:r>
          </a:p>
          <a:p>
            <a:pPr marL="971550" lvl="1" indent="-514350">
              <a:buFont typeface="+mj-lt"/>
              <a:buAutoNum type="arabicPeriod"/>
            </a:pPr>
            <a:r>
              <a:rPr lang="en-IN" dirty="0" smtClean="0"/>
              <a:t>Allergies.</a:t>
            </a:r>
          </a:p>
          <a:p>
            <a:pPr marL="457200" lvl="1" indent="0">
              <a:buNone/>
            </a:pPr>
            <a:endParaRPr lang="en-IN" dirty="0" smtClean="0"/>
          </a:p>
          <a:p>
            <a:pPr marL="457200" lvl="1" indent="0">
              <a:buNone/>
            </a:pPr>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26</a:t>
            </a:fld>
            <a:endParaRPr lang="en-IN"/>
          </a:p>
        </p:txBody>
      </p:sp>
    </p:spTree>
    <p:extLst>
      <p:ext uri="{BB962C8B-B14F-4D97-AF65-F5344CB8AC3E}">
        <p14:creationId xmlns:p14="http://schemas.microsoft.com/office/powerpoint/2010/main" val="1957060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IN" dirty="0" smtClean="0"/>
              <a:t>Nonlaryngeal Aerodigestive Disorder affecting voice.  </a:t>
            </a:r>
            <a:endParaRPr lang="en-IN" dirty="0"/>
          </a:p>
        </p:txBody>
      </p:sp>
      <p:sp>
        <p:nvSpPr>
          <p:cNvPr id="3" name="Content Placeholder 2"/>
          <p:cNvSpPr>
            <a:spLocks noGrp="1"/>
          </p:cNvSpPr>
          <p:nvPr>
            <p:ph idx="1"/>
          </p:nvPr>
        </p:nvSpPr>
        <p:spPr/>
        <p:txBody>
          <a:bodyPr/>
          <a:lstStyle/>
          <a:p>
            <a:r>
              <a:rPr lang="en-IN" dirty="0" smtClean="0"/>
              <a:t>Respiratory Disease.</a:t>
            </a:r>
          </a:p>
          <a:p>
            <a:r>
              <a:rPr lang="en-IN" dirty="0" smtClean="0"/>
              <a:t>GERD.</a:t>
            </a:r>
          </a:p>
          <a:p>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27</a:t>
            </a:fld>
            <a:endParaRPr lang="en-IN"/>
          </a:p>
        </p:txBody>
      </p:sp>
    </p:spTree>
    <p:extLst>
      <p:ext uri="{BB962C8B-B14F-4D97-AF65-F5344CB8AC3E}">
        <p14:creationId xmlns:p14="http://schemas.microsoft.com/office/powerpoint/2010/main" val="3031412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IN" dirty="0"/>
              <a:t>Psychiatric or Psychological </a:t>
            </a:r>
            <a:r>
              <a:rPr lang="en-IN" dirty="0" smtClean="0"/>
              <a:t>Disorder affecting voice</a:t>
            </a:r>
            <a:endParaRPr lang="en-IN" dirty="0"/>
          </a:p>
        </p:txBody>
      </p:sp>
      <p:sp>
        <p:nvSpPr>
          <p:cNvPr id="3" name="Content Placeholder 2"/>
          <p:cNvSpPr>
            <a:spLocks noGrp="1"/>
          </p:cNvSpPr>
          <p:nvPr>
            <p:ph idx="1"/>
          </p:nvPr>
        </p:nvSpPr>
        <p:spPr/>
        <p:txBody>
          <a:bodyPr/>
          <a:lstStyle/>
          <a:p>
            <a:r>
              <a:rPr lang="en-IN" dirty="0" smtClean="0"/>
              <a:t>Aphonia</a:t>
            </a:r>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28</a:t>
            </a:fld>
            <a:endParaRPr lang="en-IN"/>
          </a:p>
        </p:txBody>
      </p:sp>
    </p:spTree>
    <p:extLst>
      <p:ext uri="{BB962C8B-B14F-4D97-AF65-F5344CB8AC3E}">
        <p14:creationId xmlns:p14="http://schemas.microsoft.com/office/powerpoint/2010/main" val="35541632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dirty="0"/>
              <a:t>Neurologic Voice </a:t>
            </a:r>
            <a:r>
              <a:rPr lang="en-IN" dirty="0" smtClean="0"/>
              <a:t>Disorder</a:t>
            </a:r>
            <a:endParaRPr lang="en-IN" dirty="0"/>
          </a:p>
        </p:txBody>
      </p:sp>
      <p:sp>
        <p:nvSpPr>
          <p:cNvPr id="3" name="Content Placeholder 2"/>
          <p:cNvSpPr>
            <a:spLocks noGrp="1"/>
          </p:cNvSpPr>
          <p:nvPr>
            <p:ph idx="1"/>
          </p:nvPr>
        </p:nvSpPr>
        <p:spPr/>
        <p:txBody>
          <a:bodyPr/>
          <a:lstStyle/>
          <a:p>
            <a:r>
              <a:rPr lang="en-IN" dirty="0" smtClean="0"/>
              <a:t>Palsy.</a:t>
            </a:r>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29</a:t>
            </a:fld>
            <a:endParaRPr lang="en-IN"/>
          </a:p>
        </p:txBody>
      </p:sp>
    </p:spTree>
    <p:extLst>
      <p:ext uri="{BB962C8B-B14F-4D97-AF65-F5344CB8AC3E}">
        <p14:creationId xmlns:p14="http://schemas.microsoft.com/office/powerpoint/2010/main" val="3951265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chemeClr val="accent1">
                    <a:lumMod val="75000"/>
                  </a:schemeClr>
                </a:solidFill>
              </a:rPr>
              <a:t>Introduction of Voice</a:t>
            </a:r>
            <a:endParaRPr lang="en-IN"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a:r>
              <a:rPr lang="en-IN" sz="2400" dirty="0" smtClean="0">
                <a:latin typeface="Arial" panose="020B0604020202020204" pitchFamily="34" charset="0"/>
                <a:cs typeface="Arial" panose="020B0604020202020204" pitchFamily="34" charset="0"/>
              </a:rPr>
              <a:t>Voice, Articulation, and Language are the major elements of human speech production. When a disorder related to any of these elements is present, the ability to communicate may be impaired.</a:t>
            </a:r>
          </a:p>
          <a:p>
            <a:pPr marL="0" indent="0" algn="just">
              <a:buNone/>
            </a:pPr>
            <a:r>
              <a:rPr lang="en-IN" sz="2400" dirty="0" smtClean="0">
                <a:latin typeface="Arial" panose="020B0604020202020204" pitchFamily="34" charset="0"/>
                <a:cs typeface="Arial" panose="020B0604020202020204" pitchFamily="34" charset="0"/>
              </a:rPr>
              <a:t> </a:t>
            </a:r>
          </a:p>
          <a:p>
            <a:pPr algn="just"/>
            <a:r>
              <a:rPr lang="en-IN" sz="2400" dirty="0" smtClean="0">
                <a:latin typeface="Arial" panose="020B0604020202020204" pitchFamily="34" charset="0"/>
                <a:cs typeface="Arial" panose="020B0604020202020204" pitchFamily="34" charset="0"/>
              </a:rPr>
              <a:t>Voice is the element of speech that provides the speaker with the vibratory signal upon which speech is carried.</a:t>
            </a:r>
          </a:p>
          <a:p>
            <a:pPr algn="just"/>
            <a:endParaRPr lang="en-IN" sz="2400" dirty="0">
              <a:latin typeface="Arial" panose="020B0604020202020204" pitchFamily="34" charset="0"/>
              <a:cs typeface="Arial" panose="020B0604020202020204" pitchFamily="34" charset="0"/>
            </a:endParaRPr>
          </a:p>
          <a:p>
            <a:pPr algn="just"/>
            <a:r>
              <a:rPr lang="en-IN" sz="2400" dirty="0" smtClean="0">
                <a:latin typeface="Arial" panose="020B0604020202020204" pitchFamily="34" charset="0"/>
                <a:cs typeface="Arial" panose="020B0604020202020204" pitchFamily="34" charset="0"/>
              </a:rPr>
              <a:t>Voice serves as the melody of our speech and provides expression, feeling, intent, and mood to our daily-articulated thoughts.</a:t>
            </a:r>
            <a:endParaRPr lang="en-IN"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3</a:t>
            </a:fld>
            <a:endParaRPr lang="en-IN"/>
          </a:p>
        </p:txBody>
      </p:sp>
    </p:spTree>
    <p:extLst>
      <p:ext uri="{BB962C8B-B14F-4D97-AF65-F5344CB8AC3E}">
        <p14:creationId xmlns:p14="http://schemas.microsoft.com/office/powerpoint/2010/main" val="3729735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dirty="0"/>
              <a:t>Other Disorder of Voice </a:t>
            </a:r>
            <a:r>
              <a:rPr lang="en-IN" dirty="0" smtClean="0"/>
              <a:t>Use</a:t>
            </a:r>
            <a:endParaRPr lang="en-IN" dirty="0"/>
          </a:p>
        </p:txBody>
      </p:sp>
      <p:sp>
        <p:nvSpPr>
          <p:cNvPr id="3" name="Content Placeholder 2"/>
          <p:cNvSpPr>
            <a:spLocks noGrp="1"/>
          </p:cNvSpPr>
          <p:nvPr>
            <p:ph idx="1"/>
          </p:nvPr>
        </p:nvSpPr>
        <p:spPr/>
        <p:txBody>
          <a:bodyPr/>
          <a:lstStyle/>
          <a:p>
            <a:r>
              <a:rPr lang="en-IN" dirty="0" smtClean="0"/>
              <a:t>Vocal Abuse and Misuse.</a:t>
            </a:r>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30</a:t>
            </a:fld>
            <a:endParaRPr lang="en-IN"/>
          </a:p>
        </p:txBody>
      </p:sp>
    </p:spTree>
    <p:extLst>
      <p:ext uri="{BB962C8B-B14F-4D97-AF65-F5344CB8AC3E}">
        <p14:creationId xmlns:p14="http://schemas.microsoft.com/office/powerpoint/2010/main" val="1616051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6062" y="1790163"/>
            <a:ext cx="4803819" cy="2340735"/>
          </a:xfrm>
        </p:spPr>
        <p:txBody>
          <a:bodyPr>
            <a:normAutofit/>
          </a:bodyPr>
          <a:lstStyle/>
          <a:p>
            <a:pPr algn="ctr"/>
            <a:r>
              <a:rPr lang="en-IN" sz="4400" b="1" dirty="0" smtClean="0"/>
              <a:t>Sign and Symptoms of </a:t>
            </a:r>
            <a:br>
              <a:rPr lang="en-IN" sz="4400" b="1" dirty="0" smtClean="0"/>
            </a:br>
            <a:r>
              <a:rPr lang="en-IN" sz="4400" b="1" dirty="0" smtClean="0"/>
              <a:t>Voice Disorder</a:t>
            </a:r>
            <a:endParaRPr lang="en-IN" sz="4400" b="1" dirty="0"/>
          </a:p>
        </p:txBody>
      </p:sp>
      <p:pic>
        <p:nvPicPr>
          <p:cNvPr id="1026" name="Picture 2" descr="Voice Disorders | Sydney Voice &amp; Swallowin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331" r="12331"/>
          <a:stretch>
            <a:fillRect/>
          </a:stretch>
        </p:blipFill>
        <p:spPr bwMode="auto">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58E4A8-D456-48B4-B65E-ACE0FAC27551}" type="slidenum">
              <a:rPr lang="en-IN" smtClean="0"/>
              <a:t>31</a:t>
            </a:fld>
            <a:endParaRPr lang="en-IN"/>
          </a:p>
        </p:txBody>
      </p:sp>
    </p:spTree>
    <p:extLst>
      <p:ext uri="{BB962C8B-B14F-4D97-AF65-F5344CB8AC3E}">
        <p14:creationId xmlns:p14="http://schemas.microsoft.com/office/powerpoint/2010/main" val="2402355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759853"/>
            <a:ext cx="10515600" cy="5417109"/>
          </a:xfrm>
        </p:spPr>
        <p:txBody>
          <a:bodyPr>
            <a:normAutofit/>
          </a:bodyPr>
          <a:lstStyle/>
          <a:p>
            <a:pPr algn="just"/>
            <a:r>
              <a:rPr lang="en-IN" sz="2000" dirty="0">
                <a:latin typeface="Arial" panose="020B0604020202020204" pitchFamily="34" charset="0"/>
                <a:cs typeface="Arial" panose="020B0604020202020204" pitchFamily="34" charset="0"/>
              </a:rPr>
              <a:t>The generic term </a:t>
            </a:r>
            <a:r>
              <a:rPr lang="en-IN" sz="2000" b="1" dirty="0">
                <a:latin typeface="Arial" panose="020B0604020202020204" pitchFamily="34" charset="0"/>
                <a:cs typeface="Arial" panose="020B0604020202020204" pitchFamily="34" charset="0"/>
              </a:rPr>
              <a:t>dysphonia</a:t>
            </a:r>
            <a:r>
              <a:rPr lang="en-IN" sz="2000" dirty="0">
                <a:latin typeface="Arial" panose="020B0604020202020204" pitchFamily="34" charset="0"/>
                <a:cs typeface="Arial" panose="020B0604020202020204" pitchFamily="34" charset="0"/>
              </a:rPr>
              <a:t> encompasses the auditory-perceptual symptoms of voice disorders. Dysphonia is characterized by altered vocal quality, pitch, loudness, or vocal effort</a:t>
            </a:r>
            <a:r>
              <a:rPr lang="en-IN" sz="2000" dirty="0" smtClean="0">
                <a:latin typeface="Arial" panose="020B0604020202020204" pitchFamily="34" charset="0"/>
                <a:cs typeface="Arial" panose="020B0604020202020204" pitchFamily="34" charset="0"/>
              </a:rPr>
              <a:t>.</a:t>
            </a:r>
          </a:p>
          <a:p>
            <a:pPr algn="just"/>
            <a:endParaRPr lang="en-IN" sz="2000" dirty="0">
              <a:latin typeface="Arial" panose="020B0604020202020204" pitchFamily="34" charset="0"/>
              <a:cs typeface="Arial" panose="020B0604020202020204" pitchFamily="34" charset="0"/>
            </a:endParaRPr>
          </a:p>
          <a:p>
            <a:pPr algn="just"/>
            <a:r>
              <a:rPr lang="en-IN" sz="2000" dirty="0">
                <a:latin typeface="Arial" panose="020B0604020202020204" pitchFamily="34" charset="0"/>
                <a:cs typeface="Arial" panose="020B0604020202020204" pitchFamily="34" charset="0"/>
              </a:rPr>
              <a:t>Signs and symptoms of dysphonia </a:t>
            </a:r>
            <a:r>
              <a:rPr lang="en-IN" sz="2000" dirty="0" smtClean="0">
                <a:latin typeface="Arial" panose="020B0604020202020204" pitchFamily="34" charset="0"/>
                <a:cs typeface="Arial" panose="020B0604020202020204" pitchFamily="34" charset="0"/>
              </a:rPr>
              <a:t>include:</a:t>
            </a:r>
          </a:p>
          <a:p>
            <a:pPr lvl="1" algn="just">
              <a:buFont typeface="Wingdings" panose="05000000000000000000" pitchFamily="2" charset="2"/>
              <a:buChar char="ü"/>
            </a:pPr>
            <a:r>
              <a:rPr lang="en-IN" dirty="0"/>
              <a:t>roughness (perception of aberrant vocal fold vibration);</a:t>
            </a:r>
          </a:p>
          <a:p>
            <a:pPr lvl="1" algn="just">
              <a:buFont typeface="Wingdings" panose="05000000000000000000" pitchFamily="2" charset="2"/>
              <a:buChar char="ü"/>
            </a:pPr>
            <a:r>
              <a:rPr lang="en-IN" dirty="0"/>
              <a:t>breathiness (perception of audible air escape in the sound signal or bursts of breathiness);</a:t>
            </a:r>
          </a:p>
          <a:p>
            <a:pPr lvl="1" algn="just">
              <a:buFont typeface="Wingdings" panose="05000000000000000000" pitchFamily="2" charset="2"/>
              <a:buChar char="ü"/>
            </a:pPr>
            <a:r>
              <a:rPr lang="en-IN" dirty="0"/>
              <a:t>strained quality (perception of increased effort; tense or harsh as if talking and lifting at the same time);</a:t>
            </a:r>
          </a:p>
          <a:p>
            <a:pPr lvl="1" algn="just">
              <a:buFont typeface="Wingdings" panose="05000000000000000000" pitchFamily="2" charset="2"/>
              <a:buChar char="ü"/>
            </a:pPr>
            <a:r>
              <a:rPr lang="en-IN" dirty="0" smtClean="0"/>
              <a:t>abnormal </a:t>
            </a:r>
            <a:r>
              <a:rPr lang="en-IN" dirty="0"/>
              <a:t>pitch (too high, too low, pitch breaks, decreased pitch range</a:t>
            </a:r>
            <a:r>
              <a:rPr lang="en-IN" dirty="0" smtClean="0"/>
              <a:t>)</a:t>
            </a:r>
            <a:endParaRPr lang="en-IN" dirty="0"/>
          </a:p>
          <a:p>
            <a:pPr lvl="1" algn="just">
              <a:buFont typeface="Wingdings" panose="05000000000000000000" pitchFamily="2" charset="2"/>
              <a:buChar char="ü"/>
            </a:pPr>
            <a:r>
              <a:rPr lang="en-IN" dirty="0"/>
              <a:t>abnormal loudness/volume (too high, too low, decreased range, unsteady volume);</a:t>
            </a:r>
          </a:p>
          <a:p>
            <a:pPr lvl="1" algn="just">
              <a:buFont typeface="Wingdings" panose="05000000000000000000" pitchFamily="2" charset="2"/>
              <a:buChar char="ü"/>
            </a:pPr>
            <a:endParaRPr lang="en-IN" sz="1600" dirty="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1558E4A8-D456-48B4-B65E-ACE0FAC27551}" type="slidenum">
              <a:rPr lang="en-IN" smtClean="0"/>
              <a:t>32</a:t>
            </a:fld>
            <a:endParaRPr lang="en-IN"/>
          </a:p>
        </p:txBody>
      </p:sp>
    </p:spTree>
    <p:extLst>
      <p:ext uri="{BB962C8B-B14F-4D97-AF65-F5344CB8AC3E}">
        <p14:creationId xmlns:p14="http://schemas.microsoft.com/office/powerpoint/2010/main" val="2928982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ü"/>
            </a:pPr>
            <a:r>
              <a:rPr lang="en-IN" sz="2000" dirty="0" smtClean="0">
                <a:latin typeface="Arial" panose="020B0604020202020204" pitchFamily="34" charset="0"/>
                <a:cs typeface="Arial" panose="020B0604020202020204" pitchFamily="34" charset="0"/>
              </a:rPr>
              <a:t>Aphonia </a:t>
            </a:r>
            <a:r>
              <a:rPr lang="en-IN" sz="2000" dirty="0">
                <a:latin typeface="Arial" panose="020B0604020202020204" pitchFamily="34" charset="0"/>
                <a:cs typeface="Arial" panose="020B0604020202020204" pitchFamily="34" charset="0"/>
              </a:rPr>
              <a:t>(loss of voice);</a:t>
            </a:r>
          </a:p>
          <a:p>
            <a:pPr algn="just">
              <a:buFont typeface="Wingdings" panose="05000000000000000000" pitchFamily="2" charset="2"/>
              <a:buChar char="ü"/>
            </a:pPr>
            <a:r>
              <a:rPr lang="en-IN" sz="2000" dirty="0">
                <a:latin typeface="Arial" panose="020B0604020202020204" pitchFamily="34" charset="0"/>
                <a:cs typeface="Arial" panose="020B0604020202020204" pitchFamily="34" charset="0"/>
              </a:rPr>
              <a:t>phonation breaks;</a:t>
            </a:r>
          </a:p>
          <a:p>
            <a:pPr algn="just">
              <a:buFont typeface="Wingdings" panose="05000000000000000000" pitchFamily="2" charset="2"/>
              <a:buChar char="ü"/>
            </a:pPr>
            <a:endParaRPr lang="en-IN"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33</a:t>
            </a:fld>
            <a:endParaRPr lang="en-IN"/>
          </a:p>
        </p:txBody>
      </p:sp>
    </p:spTree>
    <p:extLst>
      <p:ext uri="{BB962C8B-B14F-4D97-AF65-F5344CB8AC3E}">
        <p14:creationId xmlns:p14="http://schemas.microsoft.com/office/powerpoint/2010/main" val="4279287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94669"/>
            <a:ext cx="10515600" cy="1000036"/>
          </a:xfrm>
        </p:spPr>
        <p:txBody>
          <a:bodyPr/>
          <a:lstStyle/>
          <a:p>
            <a:pPr algn="ctr"/>
            <a:r>
              <a:rPr lang="en-IN" b="1" dirty="0" smtClean="0"/>
              <a:t>Assessment of Voice</a:t>
            </a: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58892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1558E4A8-D456-48B4-B65E-ACE0FAC27551}" type="slidenum">
              <a:rPr lang="en-IN" smtClean="0"/>
              <a:t>34</a:t>
            </a:fld>
            <a:endParaRPr lang="en-IN"/>
          </a:p>
        </p:txBody>
      </p:sp>
    </p:spTree>
    <p:extLst>
      <p:ext uri="{BB962C8B-B14F-4D97-AF65-F5344CB8AC3E}">
        <p14:creationId xmlns:p14="http://schemas.microsoft.com/office/powerpoint/2010/main" val="2599032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1"/>
            <a:ext cx="10515600" cy="884126"/>
          </a:xfrm>
        </p:spPr>
        <p:txBody>
          <a:bodyPr/>
          <a:lstStyle/>
          <a:p>
            <a:pPr lvl="0" algn="ctr"/>
            <a:r>
              <a:rPr lang="en-IN" dirty="0"/>
              <a:t>Case </a:t>
            </a:r>
            <a:r>
              <a:rPr lang="en-IN" dirty="0" smtClean="0"/>
              <a:t>History</a:t>
            </a:r>
            <a:endParaRPr lang="en-IN" dirty="0"/>
          </a:p>
        </p:txBody>
      </p:sp>
      <p:sp>
        <p:nvSpPr>
          <p:cNvPr id="3" name="Content Placeholder 2"/>
          <p:cNvSpPr>
            <a:spLocks noGrp="1"/>
          </p:cNvSpPr>
          <p:nvPr>
            <p:ph idx="1"/>
          </p:nvPr>
        </p:nvSpPr>
        <p:spPr>
          <a:xfrm>
            <a:off x="838200" y="1210614"/>
            <a:ext cx="10515600" cy="4966349"/>
          </a:xfrm>
        </p:spPr>
        <p:txBody>
          <a:bodyPr>
            <a:normAutofit/>
          </a:bodyPr>
          <a:lstStyle/>
          <a:p>
            <a:r>
              <a:rPr lang="en-IN" sz="2400" dirty="0">
                <a:latin typeface="Arial" panose="020B0604020202020204" pitchFamily="34" charset="0"/>
                <a:cs typeface="Arial" panose="020B0604020202020204" pitchFamily="34" charset="0"/>
              </a:rPr>
              <a:t>Individual's description of voice problem, including onset and variability of </a:t>
            </a:r>
            <a:r>
              <a:rPr lang="en-IN" sz="2400" dirty="0" smtClean="0">
                <a:latin typeface="Arial" panose="020B0604020202020204" pitchFamily="34" charset="0"/>
                <a:cs typeface="Arial" panose="020B0604020202020204" pitchFamily="34" charset="0"/>
              </a:rPr>
              <a:t>symptoms.</a:t>
            </a:r>
            <a:endParaRPr lang="en-IN" sz="2400" dirty="0">
              <a:latin typeface="Arial" panose="020B0604020202020204" pitchFamily="34" charset="0"/>
              <a:cs typeface="Arial" panose="020B0604020202020204" pitchFamily="34" charset="0"/>
            </a:endParaRPr>
          </a:p>
          <a:p>
            <a:r>
              <a:rPr lang="en-IN" sz="2400" dirty="0">
                <a:latin typeface="Arial" panose="020B0604020202020204" pitchFamily="34" charset="0"/>
                <a:cs typeface="Arial" panose="020B0604020202020204" pitchFamily="34" charset="0"/>
              </a:rPr>
              <a:t>Medical status and history, including surgeries, chronic disorders, and </a:t>
            </a:r>
            <a:r>
              <a:rPr lang="en-IN" sz="2400" dirty="0" smtClean="0">
                <a:latin typeface="Arial" panose="020B0604020202020204" pitchFamily="34" charset="0"/>
                <a:cs typeface="Arial" panose="020B0604020202020204" pitchFamily="34" charset="0"/>
              </a:rPr>
              <a:t>medications.</a:t>
            </a:r>
            <a:endParaRPr lang="en-IN" sz="2400" dirty="0">
              <a:latin typeface="Arial" panose="020B0604020202020204" pitchFamily="34" charset="0"/>
              <a:cs typeface="Arial" panose="020B0604020202020204" pitchFamily="34" charset="0"/>
            </a:endParaRPr>
          </a:p>
          <a:p>
            <a:r>
              <a:rPr lang="en-IN" sz="2400" dirty="0">
                <a:latin typeface="Arial" panose="020B0604020202020204" pitchFamily="34" charset="0"/>
                <a:cs typeface="Arial" panose="020B0604020202020204" pitchFamily="34" charset="0"/>
              </a:rPr>
              <a:t>Previous voice </a:t>
            </a:r>
            <a:r>
              <a:rPr lang="en-IN" sz="2400" dirty="0" smtClean="0">
                <a:latin typeface="Arial" panose="020B0604020202020204" pitchFamily="34" charset="0"/>
                <a:cs typeface="Arial" panose="020B0604020202020204" pitchFamily="34" charset="0"/>
              </a:rPr>
              <a:t>treatment.</a:t>
            </a:r>
            <a:endParaRPr lang="en-IN" sz="2400" dirty="0">
              <a:latin typeface="Arial" panose="020B0604020202020204" pitchFamily="34" charset="0"/>
              <a:cs typeface="Arial" panose="020B0604020202020204" pitchFamily="34" charset="0"/>
            </a:endParaRPr>
          </a:p>
          <a:p>
            <a:r>
              <a:rPr lang="en-IN" sz="2400" dirty="0">
                <a:latin typeface="Arial" panose="020B0604020202020204" pitchFamily="34" charset="0"/>
                <a:cs typeface="Arial" panose="020B0604020202020204" pitchFamily="34" charset="0"/>
              </a:rPr>
              <a:t>Daily habits related to vocal </a:t>
            </a:r>
            <a:r>
              <a:rPr lang="en-IN" sz="2400" dirty="0" smtClean="0">
                <a:latin typeface="Arial" panose="020B0604020202020204" pitchFamily="34" charset="0"/>
                <a:cs typeface="Arial" panose="020B0604020202020204" pitchFamily="34" charset="0"/>
              </a:rPr>
              <a:t>hygiene.</a:t>
            </a:r>
            <a:endParaRPr lang="en-IN" sz="2400" dirty="0">
              <a:latin typeface="Arial" panose="020B0604020202020204" pitchFamily="34" charset="0"/>
              <a:cs typeface="Arial" panose="020B0604020202020204" pitchFamily="34" charset="0"/>
            </a:endParaRPr>
          </a:p>
          <a:p>
            <a:endParaRPr lang="en-IN"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35</a:t>
            </a:fld>
            <a:endParaRPr lang="en-IN"/>
          </a:p>
        </p:txBody>
      </p:sp>
    </p:spTree>
    <p:extLst>
      <p:ext uri="{BB962C8B-B14F-4D97-AF65-F5344CB8AC3E}">
        <p14:creationId xmlns:p14="http://schemas.microsoft.com/office/powerpoint/2010/main" val="34627196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9216"/>
            <a:ext cx="10515600" cy="858368"/>
          </a:xfrm>
        </p:spPr>
        <p:txBody>
          <a:bodyPr/>
          <a:lstStyle/>
          <a:p>
            <a:pPr lvl="0" algn="ctr"/>
            <a:r>
              <a:rPr lang="en-IN" b="1" dirty="0"/>
              <a:t>Oral-Peripheral </a:t>
            </a:r>
            <a:r>
              <a:rPr lang="en-IN" b="1" dirty="0" smtClean="0"/>
              <a:t>Examination</a:t>
            </a:r>
            <a:endParaRPr lang="en-IN" b="1" dirty="0"/>
          </a:p>
        </p:txBody>
      </p:sp>
      <p:sp>
        <p:nvSpPr>
          <p:cNvPr id="3" name="Content Placeholder 2"/>
          <p:cNvSpPr>
            <a:spLocks noGrp="1"/>
          </p:cNvSpPr>
          <p:nvPr>
            <p:ph idx="1"/>
          </p:nvPr>
        </p:nvSpPr>
        <p:spPr>
          <a:xfrm>
            <a:off x="838200" y="1326524"/>
            <a:ext cx="10515600" cy="4850439"/>
          </a:xfrm>
        </p:spPr>
        <p:txBody>
          <a:bodyPr>
            <a:normAutofit/>
          </a:bodyPr>
          <a:lstStyle/>
          <a:p>
            <a:pPr algn="just"/>
            <a:r>
              <a:rPr lang="en-IN" sz="2000" dirty="0">
                <a:latin typeface="Arial" panose="020B0604020202020204" pitchFamily="34" charset="0"/>
                <a:cs typeface="Arial" panose="020B0604020202020204" pitchFamily="34" charset="0"/>
              </a:rPr>
              <a:t>Assessment of structural or motor-based deficits that may affect communication and voice, including strength, speed, and range of motion of oral </a:t>
            </a:r>
            <a:r>
              <a:rPr lang="en-IN" sz="2000" dirty="0" smtClean="0">
                <a:latin typeface="Arial" panose="020B0604020202020204" pitchFamily="34" charset="0"/>
                <a:cs typeface="Arial" panose="020B0604020202020204" pitchFamily="34" charset="0"/>
              </a:rPr>
              <a:t>musculature.</a:t>
            </a:r>
          </a:p>
          <a:p>
            <a:pPr marL="0" indent="0" algn="just">
              <a:buNone/>
            </a:pPr>
            <a:endParaRPr lang="en-IN" sz="2000" dirty="0">
              <a:latin typeface="Arial" panose="020B0604020202020204" pitchFamily="34" charset="0"/>
              <a:cs typeface="Arial" panose="020B0604020202020204" pitchFamily="34" charset="0"/>
            </a:endParaRPr>
          </a:p>
          <a:p>
            <a:pPr algn="just"/>
            <a:r>
              <a:rPr lang="en-IN" sz="2000" dirty="0">
                <a:latin typeface="Arial" panose="020B0604020202020204" pitchFamily="34" charset="0"/>
                <a:cs typeface="Arial" panose="020B0604020202020204" pitchFamily="34" charset="0"/>
              </a:rPr>
              <a:t>Assessment of symmetry and movement of structures of the face, oral cavity, head, neck, and respiratory system during rest and purposeful speech </a:t>
            </a:r>
            <a:r>
              <a:rPr lang="en-IN" sz="2000" dirty="0" smtClean="0">
                <a:latin typeface="Arial" panose="020B0604020202020204" pitchFamily="34" charset="0"/>
                <a:cs typeface="Arial" panose="020B0604020202020204" pitchFamily="34" charset="0"/>
              </a:rPr>
              <a:t>tasks.</a:t>
            </a:r>
          </a:p>
          <a:p>
            <a:pPr marL="0" indent="0" algn="just">
              <a:buNone/>
            </a:pPr>
            <a:endParaRPr lang="en-IN" sz="2000" dirty="0">
              <a:latin typeface="Arial" panose="020B0604020202020204" pitchFamily="34" charset="0"/>
              <a:cs typeface="Arial" panose="020B0604020202020204" pitchFamily="34" charset="0"/>
            </a:endParaRPr>
          </a:p>
          <a:p>
            <a:pPr algn="just"/>
            <a:r>
              <a:rPr lang="en-IN" sz="2000" dirty="0">
                <a:latin typeface="Arial" panose="020B0604020202020204" pitchFamily="34" charset="0"/>
                <a:cs typeface="Arial" panose="020B0604020202020204" pitchFamily="34" charset="0"/>
              </a:rPr>
              <a:t>Testing of mechano-sensation of face and oral cavity</a:t>
            </a:r>
          </a:p>
          <a:p>
            <a:pPr algn="just"/>
            <a:r>
              <a:rPr lang="en-IN" sz="2000" dirty="0">
                <a:latin typeface="Arial" panose="020B0604020202020204" pitchFamily="34" charset="0"/>
                <a:cs typeface="Arial" panose="020B0604020202020204" pitchFamily="34" charset="0"/>
              </a:rPr>
              <a:t>Testing of chemo-sensation (i.e., taste and smell</a:t>
            </a:r>
            <a:r>
              <a:rPr lang="en-IN" sz="2000" dirty="0" smtClean="0">
                <a:latin typeface="Arial" panose="020B0604020202020204" pitchFamily="34" charset="0"/>
                <a:cs typeface="Arial" panose="020B0604020202020204" pitchFamily="34" charset="0"/>
              </a:rPr>
              <a:t>)</a:t>
            </a:r>
          </a:p>
          <a:p>
            <a:pPr marL="0" indent="0" algn="just">
              <a:buNone/>
            </a:pPr>
            <a:endParaRPr lang="en-IN" sz="2000" dirty="0">
              <a:latin typeface="Arial" panose="020B0604020202020204" pitchFamily="34" charset="0"/>
              <a:cs typeface="Arial" panose="020B0604020202020204" pitchFamily="34" charset="0"/>
            </a:endParaRPr>
          </a:p>
          <a:p>
            <a:pPr algn="just"/>
            <a:r>
              <a:rPr lang="en-IN" sz="2000" dirty="0">
                <a:latin typeface="Arial" panose="020B0604020202020204" pitchFamily="34" charset="0"/>
                <a:cs typeface="Arial" panose="020B0604020202020204" pitchFamily="34" charset="0"/>
              </a:rPr>
              <a:t>Assessment of laryngeal sensations (dryness, tickling, burning, pain, etc.) and palpation of extrinsic laryngeal musculature, as </a:t>
            </a:r>
            <a:r>
              <a:rPr lang="en-IN" sz="2000" dirty="0" smtClean="0">
                <a:latin typeface="Arial" panose="020B0604020202020204" pitchFamily="34" charset="0"/>
                <a:cs typeface="Arial" panose="020B0604020202020204" pitchFamily="34" charset="0"/>
              </a:rPr>
              <a:t>indicated.</a:t>
            </a:r>
            <a:endParaRPr lang="en-IN" sz="2000" dirty="0">
              <a:latin typeface="Arial" panose="020B0604020202020204" pitchFamily="34" charset="0"/>
              <a:cs typeface="Arial" panose="020B0604020202020204" pitchFamily="34" charset="0"/>
            </a:endParaRPr>
          </a:p>
          <a:p>
            <a:pPr algn="just"/>
            <a:endParaRPr lang="en-IN"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36</a:t>
            </a:fld>
            <a:endParaRPr lang="en-IN"/>
          </a:p>
        </p:txBody>
      </p:sp>
    </p:spTree>
    <p:extLst>
      <p:ext uri="{BB962C8B-B14F-4D97-AF65-F5344CB8AC3E}">
        <p14:creationId xmlns:p14="http://schemas.microsoft.com/office/powerpoint/2010/main" val="9267082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426"/>
            <a:ext cx="10515600" cy="819731"/>
          </a:xfrm>
        </p:spPr>
        <p:txBody>
          <a:bodyPr/>
          <a:lstStyle/>
          <a:p>
            <a:pPr lvl="0" algn="ctr"/>
            <a:r>
              <a:rPr lang="en-IN" b="1" dirty="0"/>
              <a:t>Assessment of Respiration </a:t>
            </a:r>
          </a:p>
        </p:txBody>
      </p:sp>
      <p:sp>
        <p:nvSpPr>
          <p:cNvPr id="3" name="Content Placeholder 2"/>
          <p:cNvSpPr>
            <a:spLocks noGrp="1"/>
          </p:cNvSpPr>
          <p:nvPr>
            <p:ph idx="1"/>
          </p:nvPr>
        </p:nvSpPr>
        <p:spPr>
          <a:xfrm>
            <a:off x="838200" y="1210614"/>
            <a:ext cx="10515600" cy="4966349"/>
          </a:xfrm>
        </p:spPr>
        <p:txBody>
          <a:bodyPr>
            <a:normAutofit/>
          </a:bodyPr>
          <a:lstStyle/>
          <a:p>
            <a:r>
              <a:rPr lang="en-IN" sz="2400" dirty="0">
                <a:latin typeface="Arial" panose="020B0604020202020204" pitchFamily="34" charset="0"/>
                <a:cs typeface="Arial" panose="020B0604020202020204" pitchFamily="34" charset="0"/>
              </a:rPr>
              <a:t>Respiratory pattern (abdominal, thoracic, </a:t>
            </a:r>
            <a:r>
              <a:rPr lang="en-IN" sz="2400" dirty="0" err="1">
                <a:latin typeface="Arial" panose="020B0604020202020204" pitchFamily="34" charset="0"/>
                <a:cs typeface="Arial" panose="020B0604020202020204" pitchFamily="34" charset="0"/>
              </a:rPr>
              <a:t>clavicular</a:t>
            </a:r>
            <a:r>
              <a:rPr lang="en-IN" sz="2400" dirty="0" smtClean="0">
                <a:latin typeface="Arial" panose="020B0604020202020204" pitchFamily="34" charset="0"/>
                <a:cs typeface="Arial" panose="020B0604020202020204" pitchFamily="34" charset="0"/>
              </a:rPr>
              <a:t>)</a:t>
            </a:r>
          </a:p>
          <a:p>
            <a:endParaRPr lang="en-IN" sz="2400" dirty="0">
              <a:latin typeface="Arial" panose="020B0604020202020204" pitchFamily="34" charset="0"/>
              <a:cs typeface="Arial" panose="020B0604020202020204" pitchFamily="34" charset="0"/>
            </a:endParaRPr>
          </a:p>
          <a:p>
            <a:r>
              <a:rPr lang="en-IN" sz="2400" dirty="0">
                <a:latin typeface="Arial" panose="020B0604020202020204" pitchFamily="34" charset="0"/>
                <a:cs typeface="Arial" panose="020B0604020202020204" pitchFamily="34" charset="0"/>
              </a:rPr>
              <a:t>Coordination of respiration with phonation (breath-holding patterns, habitual use of residual air, length of breath groups</a:t>
            </a:r>
            <a:r>
              <a:rPr lang="en-IN" sz="2400" dirty="0" smtClean="0">
                <a:latin typeface="Arial" panose="020B0604020202020204" pitchFamily="34" charset="0"/>
                <a:cs typeface="Arial" panose="020B0604020202020204" pitchFamily="34" charset="0"/>
              </a:rPr>
              <a:t>)</a:t>
            </a:r>
          </a:p>
          <a:p>
            <a:endParaRPr lang="en-IN" sz="2400" dirty="0">
              <a:latin typeface="Arial" panose="020B0604020202020204" pitchFamily="34" charset="0"/>
              <a:cs typeface="Arial" panose="020B0604020202020204" pitchFamily="34" charset="0"/>
            </a:endParaRPr>
          </a:p>
          <a:p>
            <a:r>
              <a:rPr lang="en-IN" sz="2400" dirty="0">
                <a:latin typeface="Arial" panose="020B0604020202020204" pitchFamily="34" charset="0"/>
                <a:cs typeface="Arial" panose="020B0604020202020204" pitchFamily="34" charset="0"/>
              </a:rPr>
              <a:t>Maximum phonation time (MPT; </a:t>
            </a:r>
            <a:r>
              <a:rPr lang="en-IN" sz="2400" dirty="0" err="1">
                <a:latin typeface="Arial" panose="020B0604020202020204" pitchFamily="34" charset="0"/>
                <a:cs typeface="Arial" panose="020B0604020202020204" pitchFamily="34" charset="0"/>
              </a:rPr>
              <a:t>Dejonckere</a:t>
            </a:r>
            <a:r>
              <a:rPr lang="en-IN" sz="2400" dirty="0">
                <a:latin typeface="Arial" panose="020B0604020202020204" pitchFamily="34" charset="0"/>
                <a:cs typeface="Arial" panose="020B0604020202020204" pitchFamily="34" charset="0"/>
              </a:rPr>
              <a:t>, 2010; Speyer et al., 2010</a:t>
            </a:r>
            <a:r>
              <a:rPr lang="en-IN" sz="2400" dirty="0" smtClean="0">
                <a:latin typeface="Arial" panose="020B0604020202020204" pitchFamily="34" charset="0"/>
                <a:cs typeface="Arial" panose="020B0604020202020204" pitchFamily="34" charset="0"/>
              </a:rPr>
              <a:t>)</a:t>
            </a:r>
          </a:p>
          <a:p>
            <a:endParaRPr lang="en-IN" sz="2400" dirty="0">
              <a:latin typeface="Arial" panose="020B0604020202020204" pitchFamily="34" charset="0"/>
              <a:cs typeface="Arial" panose="020B0604020202020204" pitchFamily="34" charset="0"/>
            </a:endParaRPr>
          </a:p>
          <a:p>
            <a:r>
              <a:rPr lang="en-IN" sz="2400" dirty="0">
                <a:latin typeface="Arial" panose="020B0604020202020204" pitchFamily="34" charset="0"/>
                <a:cs typeface="Arial" panose="020B0604020202020204" pitchFamily="34" charset="0"/>
              </a:rPr>
              <a:t>s/z ratio to assess for glottal insufficiency, which may be indicative of laryngeal pathology (</a:t>
            </a:r>
            <a:r>
              <a:rPr lang="en-IN" sz="2400" dirty="0" err="1">
                <a:latin typeface="Arial" panose="020B0604020202020204" pitchFamily="34" charset="0"/>
                <a:cs typeface="Arial" panose="020B0604020202020204" pitchFamily="34" charset="0"/>
              </a:rPr>
              <a:t>Eckel</a:t>
            </a:r>
            <a:r>
              <a:rPr lang="en-IN" sz="2400" dirty="0">
                <a:latin typeface="Arial" panose="020B0604020202020204" pitchFamily="34" charset="0"/>
                <a:cs typeface="Arial" panose="020B0604020202020204" pitchFamily="34" charset="0"/>
              </a:rPr>
              <a:t> &amp; Boone, 1981; </a:t>
            </a:r>
            <a:r>
              <a:rPr lang="en-IN" sz="2400" dirty="0" err="1">
                <a:latin typeface="Arial" panose="020B0604020202020204" pitchFamily="34" charset="0"/>
                <a:cs typeface="Arial" panose="020B0604020202020204" pitchFamily="34" charset="0"/>
              </a:rPr>
              <a:t>Stemple</a:t>
            </a:r>
            <a:r>
              <a:rPr lang="en-IN" sz="2400" dirty="0">
                <a:latin typeface="Arial" panose="020B0604020202020204" pitchFamily="34" charset="0"/>
                <a:cs typeface="Arial" panose="020B0604020202020204" pitchFamily="34" charset="0"/>
              </a:rPr>
              <a:t> et al., 2010)</a:t>
            </a:r>
          </a:p>
          <a:p>
            <a:endParaRPr lang="en-IN"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37</a:t>
            </a:fld>
            <a:endParaRPr lang="en-IN"/>
          </a:p>
        </p:txBody>
      </p:sp>
    </p:spTree>
    <p:extLst>
      <p:ext uri="{BB962C8B-B14F-4D97-AF65-F5344CB8AC3E}">
        <p14:creationId xmlns:p14="http://schemas.microsoft.com/office/powerpoint/2010/main" val="789678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63"/>
            <a:ext cx="10515600" cy="897005"/>
          </a:xfrm>
        </p:spPr>
        <p:txBody>
          <a:bodyPr/>
          <a:lstStyle/>
          <a:p>
            <a:pPr lvl="0" algn="ctr"/>
            <a:r>
              <a:rPr lang="en-IN" b="1" dirty="0"/>
              <a:t>Auditory-Perceptual </a:t>
            </a:r>
            <a:r>
              <a:rPr lang="en-IN" b="1" dirty="0" smtClean="0"/>
              <a:t>Assessment</a:t>
            </a:r>
            <a:endParaRPr lang="en-IN" b="1" dirty="0"/>
          </a:p>
        </p:txBody>
      </p:sp>
      <p:sp>
        <p:nvSpPr>
          <p:cNvPr id="3" name="Content Placeholder 2"/>
          <p:cNvSpPr>
            <a:spLocks noGrp="1"/>
          </p:cNvSpPr>
          <p:nvPr>
            <p:ph idx="1"/>
          </p:nvPr>
        </p:nvSpPr>
        <p:spPr>
          <a:xfrm>
            <a:off x="838200" y="1275008"/>
            <a:ext cx="10515600" cy="4901955"/>
          </a:xfrm>
        </p:spPr>
        <p:txBody>
          <a:bodyPr>
            <a:normAutofit/>
          </a:bodyPr>
          <a:lstStyle/>
          <a:p>
            <a:pPr algn="just">
              <a:buFont typeface="Wingdings" panose="05000000000000000000" pitchFamily="2" charset="2"/>
              <a:buChar char="q"/>
            </a:pPr>
            <a:r>
              <a:rPr lang="en-IN" sz="2400" b="1" dirty="0">
                <a:latin typeface="Arial" panose="020B0604020202020204" pitchFamily="34" charset="0"/>
                <a:cs typeface="Arial" panose="020B0604020202020204" pitchFamily="34" charset="0"/>
              </a:rPr>
              <a:t>Voice Quality</a:t>
            </a:r>
            <a:endParaRPr lang="en-IN" sz="2400" dirty="0">
              <a:latin typeface="Arial" panose="020B0604020202020204" pitchFamily="34" charset="0"/>
              <a:cs typeface="Arial" panose="020B0604020202020204" pitchFamily="34" charset="0"/>
            </a:endParaRPr>
          </a:p>
          <a:p>
            <a:pPr lvl="1" algn="just"/>
            <a:r>
              <a:rPr lang="en-IN" b="1" dirty="0">
                <a:latin typeface="Arial" panose="020B0604020202020204" pitchFamily="34" charset="0"/>
                <a:cs typeface="Arial" panose="020B0604020202020204" pitchFamily="34" charset="0"/>
              </a:rPr>
              <a:t>Consensus features</a:t>
            </a:r>
            <a:r>
              <a:rPr lang="en-IN" dirty="0">
                <a:latin typeface="Arial" panose="020B0604020202020204" pitchFamily="34" charset="0"/>
                <a:cs typeface="Arial" panose="020B0604020202020204" pitchFamily="34" charset="0"/>
              </a:rPr>
              <a:t> assessed during production of sustained vowels, sentences, and running speech</a:t>
            </a:r>
          </a:p>
          <a:p>
            <a:pPr lvl="2" algn="just">
              <a:buFont typeface="Wingdings" panose="05000000000000000000" pitchFamily="2" charset="2"/>
              <a:buChar char="ü"/>
            </a:pPr>
            <a:r>
              <a:rPr lang="en-IN" b="1" dirty="0">
                <a:latin typeface="Arial" panose="020B0604020202020204" pitchFamily="34" charset="0"/>
                <a:cs typeface="Arial" panose="020B0604020202020204" pitchFamily="34" charset="0"/>
              </a:rPr>
              <a:t>Roughness</a:t>
            </a:r>
            <a:r>
              <a:rPr lang="en-IN" dirty="0">
                <a:latin typeface="Arial" panose="020B0604020202020204" pitchFamily="34" charset="0"/>
                <a:cs typeface="Arial" panose="020B0604020202020204" pitchFamily="34" charset="0"/>
              </a:rPr>
              <a:t>—perceived irregularity in voicing source</a:t>
            </a:r>
          </a:p>
          <a:p>
            <a:pPr lvl="2" algn="just">
              <a:buFont typeface="Wingdings" panose="05000000000000000000" pitchFamily="2" charset="2"/>
              <a:buChar char="ü"/>
            </a:pPr>
            <a:r>
              <a:rPr lang="en-IN" b="1" dirty="0">
                <a:latin typeface="Arial" panose="020B0604020202020204" pitchFamily="34" charset="0"/>
                <a:cs typeface="Arial" panose="020B0604020202020204" pitchFamily="34" charset="0"/>
              </a:rPr>
              <a:t>Breathiness</a:t>
            </a:r>
            <a:r>
              <a:rPr lang="en-IN" dirty="0">
                <a:latin typeface="Arial" panose="020B0604020202020204" pitchFamily="34" charset="0"/>
                <a:cs typeface="Arial" panose="020B0604020202020204" pitchFamily="34" charset="0"/>
              </a:rPr>
              <a:t>—audible air escape in voice</a:t>
            </a:r>
          </a:p>
          <a:p>
            <a:pPr lvl="2" algn="just">
              <a:buFont typeface="Wingdings" panose="05000000000000000000" pitchFamily="2" charset="2"/>
              <a:buChar char="ü"/>
            </a:pPr>
            <a:r>
              <a:rPr lang="en-IN" b="1" dirty="0">
                <a:latin typeface="Arial" panose="020B0604020202020204" pitchFamily="34" charset="0"/>
                <a:cs typeface="Arial" panose="020B0604020202020204" pitchFamily="34" charset="0"/>
              </a:rPr>
              <a:t>Strain</a:t>
            </a:r>
            <a:r>
              <a:rPr lang="en-IN" dirty="0">
                <a:latin typeface="Arial" panose="020B0604020202020204" pitchFamily="34" charset="0"/>
                <a:cs typeface="Arial" panose="020B0604020202020204" pitchFamily="34" charset="0"/>
              </a:rPr>
              <a:t>—perception of excessive vocal effort</a:t>
            </a:r>
          </a:p>
          <a:p>
            <a:pPr lvl="2" algn="just">
              <a:buFont typeface="Wingdings" panose="05000000000000000000" pitchFamily="2" charset="2"/>
              <a:buChar char="ü"/>
            </a:pPr>
            <a:r>
              <a:rPr lang="en-IN" b="1" dirty="0">
                <a:latin typeface="Arial" panose="020B0604020202020204" pitchFamily="34" charset="0"/>
                <a:cs typeface="Arial" panose="020B0604020202020204" pitchFamily="34" charset="0"/>
              </a:rPr>
              <a:t>Pitch (perceptual correlate of fundamental frequency)</a:t>
            </a:r>
            <a:r>
              <a:rPr lang="en-IN" dirty="0">
                <a:latin typeface="Arial" panose="020B0604020202020204" pitchFamily="34" charset="0"/>
                <a:cs typeface="Arial" panose="020B0604020202020204" pitchFamily="34" charset="0"/>
              </a:rPr>
              <a:t>—deviations from normal relative to age, </a:t>
            </a:r>
            <a:r>
              <a:rPr lang="en-IN" dirty="0" smtClean="0">
                <a:latin typeface="Arial" panose="020B0604020202020204" pitchFamily="34" charset="0"/>
                <a:cs typeface="Arial" panose="020B0604020202020204" pitchFamily="34" charset="0"/>
              </a:rPr>
              <a:t>gender.</a:t>
            </a:r>
            <a:endParaRPr lang="en-IN" dirty="0">
              <a:latin typeface="Arial" panose="020B0604020202020204" pitchFamily="34" charset="0"/>
              <a:cs typeface="Arial" panose="020B0604020202020204" pitchFamily="34" charset="0"/>
            </a:endParaRPr>
          </a:p>
          <a:p>
            <a:pPr lvl="2" algn="just">
              <a:buFont typeface="Wingdings" panose="05000000000000000000" pitchFamily="2" charset="2"/>
              <a:buChar char="ü"/>
            </a:pPr>
            <a:r>
              <a:rPr lang="en-IN" b="1" dirty="0">
                <a:latin typeface="Arial" panose="020B0604020202020204" pitchFamily="34" charset="0"/>
                <a:cs typeface="Arial" panose="020B0604020202020204" pitchFamily="34" charset="0"/>
              </a:rPr>
              <a:t>Loudness (perceptual correlate of sound intensity)</a:t>
            </a:r>
            <a:r>
              <a:rPr lang="en-IN" dirty="0">
                <a:latin typeface="Arial" panose="020B0604020202020204" pitchFamily="34" charset="0"/>
                <a:cs typeface="Arial" panose="020B0604020202020204" pitchFamily="34" charset="0"/>
              </a:rPr>
              <a:t>—deviations from normal relative to age, </a:t>
            </a:r>
            <a:r>
              <a:rPr lang="en-IN" dirty="0" smtClean="0">
                <a:latin typeface="Arial" panose="020B0604020202020204" pitchFamily="34" charset="0"/>
                <a:cs typeface="Arial" panose="020B0604020202020204" pitchFamily="34" charset="0"/>
              </a:rPr>
              <a:t>gender.</a:t>
            </a:r>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38</a:t>
            </a:fld>
            <a:endParaRPr lang="en-IN"/>
          </a:p>
        </p:txBody>
      </p:sp>
    </p:spTree>
    <p:extLst>
      <p:ext uri="{BB962C8B-B14F-4D97-AF65-F5344CB8AC3E}">
        <p14:creationId xmlns:p14="http://schemas.microsoft.com/office/powerpoint/2010/main" val="24672271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1"/>
            <a:ext cx="10515600" cy="793974"/>
          </a:xfrm>
        </p:spPr>
        <p:txBody>
          <a:bodyPr/>
          <a:lstStyle/>
          <a:p>
            <a:pPr lvl="0" algn="ctr"/>
            <a:endParaRPr lang="en-IN"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5002030"/>
              </p:ext>
            </p:extLst>
          </p:nvPr>
        </p:nvGraphicFramePr>
        <p:xfrm>
          <a:off x="838200" y="1262063"/>
          <a:ext cx="10515600" cy="4914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1558E4A8-D456-48B4-B65E-ACE0FAC27551}" type="slidenum">
              <a:rPr lang="en-IN" smtClean="0"/>
              <a:t>39</a:t>
            </a:fld>
            <a:endParaRPr lang="en-IN"/>
          </a:p>
        </p:txBody>
      </p:sp>
    </p:spTree>
    <p:extLst>
      <p:ext uri="{BB962C8B-B14F-4D97-AF65-F5344CB8AC3E}">
        <p14:creationId xmlns:p14="http://schemas.microsoft.com/office/powerpoint/2010/main" val="3719297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1886754"/>
            <a:ext cx="3932237" cy="1600200"/>
          </a:xfrm>
        </p:spPr>
        <p:txBody>
          <a:bodyPr>
            <a:normAutofit/>
          </a:bodyPr>
          <a:lstStyle/>
          <a:p>
            <a:pPr algn="ctr"/>
            <a:r>
              <a:rPr lang="en-IN" sz="4000" b="1" dirty="0" smtClean="0">
                <a:solidFill>
                  <a:schemeClr val="accent1">
                    <a:lumMod val="75000"/>
                  </a:schemeClr>
                </a:solidFill>
              </a:rPr>
              <a:t>Definition of Voice Disorder</a:t>
            </a:r>
            <a:endParaRPr lang="en-IN" sz="4000" dirty="0">
              <a:solidFill>
                <a:schemeClr val="accent1">
                  <a:lumMod val="75000"/>
                </a:schemeClr>
              </a:solidFill>
            </a:endParaRPr>
          </a:p>
        </p:txBody>
      </p:sp>
      <p:pic>
        <p:nvPicPr>
          <p:cNvPr id="2050" name="Picture 2" descr="Tonsillitis during Pregnancy: Causes, Symptoms &amp; Home Remedi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314599"/>
            <a:ext cx="6172200" cy="42192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58E4A8-D456-48B4-B65E-ACE0FAC27551}" type="slidenum">
              <a:rPr lang="en-IN" smtClean="0"/>
              <a:t>4</a:t>
            </a:fld>
            <a:endParaRPr lang="en-IN"/>
          </a:p>
        </p:txBody>
      </p:sp>
    </p:spTree>
    <p:extLst>
      <p:ext uri="{BB962C8B-B14F-4D97-AF65-F5344CB8AC3E}">
        <p14:creationId xmlns:p14="http://schemas.microsoft.com/office/powerpoint/2010/main" val="2367346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897005"/>
          </a:xfrm>
        </p:spPr>
        <p:txBody>
          <a:bodyPr/>
          <a:lstStyle/>
          <a:p>
            <a:pPr lvl="0" algn="ctr"/>
            <a:r>
              <a:rPr lang="en-IN" b="1" dirty="0"/>
              <a:t>Laryngeal </a:t>
            </a:r>
            <a:r>
              <a:rPr lang="en-IN" b="1" dirty="0" smtClean="0"/>
              <a:t>Imaging</a:t>
            </a:r>
            <a:endParaRPr lang="en-IN" b="1" dirty="0"/>
          </a:p>
        </p:txBody>
      </p:sp>
      <p:sp>
        <p:nvSpPr>
          <p:cNvPr id="3" name="Content Placeholder 2"/>
          <p:cNvSpPr>
            <a:spLocks noGrp="1"/>
          </p:cNvSpPr>
          <p:nvPr>
            <p:ph idx="1"/>
          </p:nvPr>
        </p:nvSpPr>
        <p:spPr>
          <a:xfrm>
            <a:off x="838200" y="1184856"/>
            <a:ext cx="10515600" cy="4992107"/>
          </a:xfrm>
        </p:spPr>
        <p:txBody>
          <a:bodyPr/>
          <a:lstStyle/>
          <a:p>
            <a:r>
              <a:rPr lang="en-IN" dirty="0"/>
              <a:t>Measures of structure and gross function (using videoendoscopy) and measures of vocal fold vibration during phonation (using videostroboscopy</a:t>
            </a:r>
            <a:r>
              <a:rPr lang="en-IN" dirty="0" smtClean="0"/>
              <a:t>).</a:t>
            </a:r>
          </a:p>
          <a:p>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40</a:t>
            </a:fld>
            <a:endParaRPr lang="en-IN"/>
          </a:p>
        </p:txBody>
      </p:sp>
    </p:spTree>
    <p:extLst>
      <p:ext uri="{BB962C8B-B14F-4D97-AF65-F5344CB8AC3E}">
        <p14:creationId xmlns:p14="http://schemas.microsoft.com/office/powerpoint/2010/main" val="390886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3"/>
            <a:ext cx="10515600" cy="1012914"/>
          </a:xfrm>
        </p:spPr>
        <p:txBody>
          <a:bodyPr/>
          <a:lstStyle/>
          <a:p>
            <a:pPr algn="ctr"/>
            <a:r>
              <a:rPr lang="en-IN" b="1" dirty="0"/>
              <a:t>Videolaryngoendoscopy</a:t>
            </a:r>
            <a:endParaRPr lang="en-IN" dirty="0"/>
          </a:p>
        </p:txBody>
      </p:sp>
      <p:sp>
        <p:nvSpPr>
          <p:cNvPr id="3" name="Content Placeholder 2"/>
          <p:cNvSpPr>
            <a:spLocks noGrp="1"/>
          </p:cNvSpPr>
          <p:nvPr>
            <p:ph idx="1"/>
          </p:nvPr>
        </p:nvSpPr>
        <p:spPr>
          <a:xfrm>
            <a:off x="838200" y="1184857"/>
            <a:ext cx="10515600" cy="4992106"/>
          </a:xfrm>
        </p:spPr>
        <p:txBody>
          <a:bodyPr/>
          <a:lstStyle/>
          <a:p>
            <a:r>
              <a:rPr lang="en-IN" dirty="0"/>
              <a:t>Vocal fold edges—appearance of superior vocal fold edges during </a:t>
            </a:r>
            <a:r>
              <a:rPr lang="en-IN" dirty="0" smtClean="0"/>
              <a:t>abduction.</a:t>
            </a:r>
          </a:p>
          <a:p>
            <a:endParaRPr lang="en-IN" dirty="0"/>
          </a:p>
          <a:p>
            <a:r>
              <a:rPr lang="en-IN" dirty="0"/>
              <a:t>Vocal fold mobility—movement of vocal folds toward and away from midline at level of </a:t>
            </a:r>
            <a:r>
              <a:rPr lang="en-IN" dirty="0" err="1"/>
              <a:t>cricoarytenoid</a:t>
            </a:r>
            <a:r>
              <a:rPr lang="en-IN" dirty="0"/>
              <a:t> joint during laryngeal diadochokinetic </a:t>
            </a:r>
            <a:r>
              <a:rPr lang="en-IN" dirty="0" smtClean="0"/>
              <a:t>task.</a:t>
            </a:r>
          </a:p>
          <a:p>
            <a:endParaRPr lang="en-IN" dirty="0"/>
          </a:p>
          <a:p>
            <a:r>
              <a:rPr lang="en-IN" dirty="0" err="1"/>
              <a:t>Supraglottic</a:t>
            </a:r>
            <a:r>
              <a:rPr lang="en-IN" dirty="0"/>
              <a:t> activity—degree of compression of </a:t>
            </a:r>
            <a:r>
              <a:rPr lang="en-IN" dirty="0" err="1"/>
              <a:t>supraglottic</a:t>
            </a:r>
            <a:r>
              <a:rPr lang="en-IN" dirty="0"/>
              <a:t> structures during sustained phonation</a:t>
            </a:r>
          </a:p>
          <a:p>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41</a:t>
            </a:fld>
            <a:endParaRPr lang="en-IN"/>
          </a:p>
        </p:txBody>
      </p:sp>
    </p:spTree>
    <p:extLst>
      <p:ext uri="{BB962C8B-B14F-4D97-AF65-F5344CB8AC3E}">
        <p14:creationId xmlns:p14="http://schemas.microsoft.com/office/powerpoint/2010/main" val="2159059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457"/>
            <a:ext cx="10515600" cy="935641"/>
          </a:xfrm>
        </p:spPr>
        <p:txBody>
          <a:bodyPr/>
          <a:lstStyle/>
          <a:p>
            <a:pPr algn="ctr"/>
            <a:r>
              <a:rPr lang="en-IN" b="1" dirty="0"/>
              <a:t>Videolaryngostroboscopy</a:t>
            </a:r>
          </a:p>
        </p:txBody>
      </p:sp>
      <p:sp>
        <p:nvSpPr>
          <p:cNvPr id="3" name="Content Placeholder 2"/>
          <p:cNvSpPr>
            <a:spLocks noGrp="1"/>
          </p:cNvSpPr>
          <p:nvPr>
            <p:ph idx="1"/>
          </p:nvPr>
        </p:nvSpPr>
        <p:spPr>
          <a:xfrm>
            <a:off x="386365" y="1159098"/>
            <a:ext cx="11487955" cy="5017865"/>
          </a:xfrm>
        </p:spPr>
        <p:txBody>
          <a:bodyPr>
            <a:normAutofit/>
          </a:bodyPr>
          <a:lstStyle/>
          <a:p>
            <a:pPr algn="just"/>
            <a:r>
              <a:rPr lang="en-IN" dirty="0"/>
              <a:t>Regularity—consistency of successive </a:t>
            </a:r>
            <a:r>
              <a:rPr lang="en-IN" dirty="0" err="1"/>
              <a:t>glottic</a:t>
            </a:r>
            <a:r>
              <a:rPr lang="en-IN" dirty="0"/>
              <a:t> cycles</a:t>
            </a:r>
          </a:p>
          <a:p>
            <a:pPr algn="just"/>
            <a:r>
              <a:rPr lang="en-IN" dirty="0"/>
              <a:t>Amplitude—lateral movement of the vocal fold medial plane</a:t>
            </a:r>
          </a:p>
          <a:p>
            <a:pPr algn="just"/>
            <a:r>
              <a:rPr lang="en-IN" dirty="0"/>
              <a:t>Mucosal wave—independent lateral movement of mucosa over vocal fold</a:t>
            </a:r>
          </a:p>
          <a:p>
            <a:pPr algn="just"/>
            <a:r>
              <a:rPr lang="en-IN" dirty="0"/>
              <a:t>Left/right phase symmetry—symmetry of vocal folds (opening, closing, maximum lateral–medial excursion) during </a:t>
            </a:r>
            <a:r>
              <a:rPr lang="en-IN" dirty="0" err="1"/>
              <a:t>glottic</a:t>
            </a:r>
            <a:r>
              <a:rPr lang="en-IN" dirty="0"/>
              <a:t> cycle</a:t>
            </a:r>
          </a:p>
          <a:p>
            <a:pPr algn="just"/>
            <a:r>
              <a:rPr lang="en-IN" dirty="0" smtClean="0"/>
              <a:t>Glottal </a:t>
            </a:r>
            <a:r>
              <a:rPr lang="en-IN" dirty="0"/>
              <a:t>closure pattern—glottal configuration during maximum closure</a:t>
            </a:r>
          </a:p>
          <a:p>
            <a:pPr algn="just"/>
            <a:r>
              <a:rPr lang="en-IN" dirty="0"/>
              <a:t>Glottal closure duration—relative proportion of glottal cycle in which glottis is closed</a:t>
            </a:r>
          </a:p>
          <a:p>
            <a:pPr algn="just"/>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42</a:t>
            </a:fld>
            <a:endParaRPr lang="en-IN"/>
          </a:p>
        </p:txBody>
      </p:sp>
    </p:spTree>
    <p:extLst>
      <p:ext uri="{BB962C8B-B14F-4D97-AF65-F5344CB8AC3E}">
        <p14:creationId xmlns:p14="http://schemas.microsoft.com/office/powerpoint/2010/main" val="1268934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942"/>
            <a:ext cx="10515600" cy="793974"/>
          </a:xfrm>
        </p:spPr>
        <p:txBody>
          <a:bodyPr/>
          <a:lstStyle/>
          <a:p>
            <a:pPr algn="ctr"/>
            <a:r>
              <a:rPr lang="en-IN" b="1" dirty="0"/>
              <a:t>Acoustic Assessment</a:t>
            </a:r>
            <a:endParaRPr lang="en-IN" dirty="0"/>
          </a:p>
        </p:txBody>
      </p:sp>
      <p:sp>
        <p:nvSpPr>
          <p:cNvPr id="3" name="Content Placeholder 2"/>
          <p:cNvSpPr>
            <a:spLocks noGrp="1"/>
          </p:cNvSpPr>
          <p:nvPr>
            <p:ph idx="1"/>
          </p:nvPr>
        </p:nvSpPr>
        <p:spPr>
          <a:xfrm>
            <a:off x="838200" y="1184856"/>
            <a:ext cx="10515600" cy="4992107"/>
          </a:xfrm>
        </p:spPr>
        <p:txBody>
          <a:bodyPr>
            <a:normAutofit/>
          </a:bodyPr>
          <a:lstStyle/>
          <a:p>
            <a:pPr algn="just"/>
            <a:r>
              <a:rPr lang="en-IN" sz="2400" dirty="0" smtClean="0">
                <a:latin typeface="Arial" panose="020B0604020202020204" pitchFamily="34" charset="0"/>
                <a:cs typeface="Arial" panose="020B0604020202020204" pitchFamily="34" charset="0"/>
              </a:rPr>
              <a:t>Acoustic measures can provide objective and non-invasive analyses of vocal function, if they are recorded and interpreted carefully.</a:t>
            </a:r>
          </a:p>
          <a:p>
            <a:pPr marL="0" indent="0" algn="just">
              <a:buNone/>
            </a:pPr>
            <a:r>
              <a:rPr lang="en-IN" sz="2400" dirty="0" smtClean="0">
                <a:latin typeface="Arial" panose="020B0604020202020204" pitchFamily="34" charset="0"/>
                <a:cs typeface="Arial" panose="020B0604020202020204" pitchFamily="34" charset="0"/>
              </a:rPr>
              <a:t> </a:t>
            </a:r>
          </a:p>
          <a:p>
            <a:pPr algn="just"/>
            <a:r>
              <a:rPr lang="en-IN" sz="2400" dirty="0" smtClean="0">
                <a:latin typeface="Arial" panose="020B0604020202020204" pitchFamily="34" charset="0"/>
                <a:cs typeface="Arial" panose="020B0604020202020204" pitchFamily="34" charset="0"/>
              </a:rPr>
              <a:t>Purpose of Acoustic Assessment:</a:t>
            </a:r>
          </a:p>
          <a:p>
            <a:pPr lvl="1" algn="just">
              <a:buFont typeface="Wingdings" panose="05000000000000000000" pitchFamily="2" charset="2"/>
              <a:buChar char="ü"/>
            </a:pPr>
            <a:r>
              <a:rPr lang="en-IN" sz="2000" dirty="0" smtClean="0">
                <a:latin typeface="Arial" panose="020B0604020202020204" pitchFamily="34" charset="0"/>
                <a:cs typeface="Arial" panose="020B0604020202020204" pitchFamily="34" charset="0"/>
              </a:rPr>
              <a:t>Discriminate between normal and disordered voice quality.</a:t>
            </a:r>
          </a:p>
          <a:p>
            <a:pPr lvl="1" algn="just">
              <a:buFont typeface="Wingdings" panose="05000000000000000000" pitchFamily="2" charset="2"/>
              <a:buChar char="ü"/>
            </a:pPr>
            <a:r>
              <a:rPr lang="en-IN" sz="2000" dirty="0" smtClean="0">
                <a:latin typeface="Arial" panose="020B0604020202020204" pitchFamily="34" charset="0"/>
                <a:cs typeface="Arial" panose="020B0604020202020204" pitchFamily="34" charset="0"/>
              </a:rPr>
              <a:t>Correlate with auditory-perceptual judgements of voice quality.</a:t>
            </a:r>
          </a:p>
          <a:p>
            <a:pPr lvl="1" algn="just">
              <a:buFont typeface="Wingdings" panose="05000000000000000000" pitchFamily="2" charset="2"/>
              <a:buChar char="ü"/>
            </a:pPr>
            <a:r>
              <a:rPr lang="en-IN" sz="2000" dirty="0" smtClean="0">
                <a:latin typeface="Arial" panose="020B0604020202020204" pitchFamily="34" charset="0"/>
                <a:cs typeface="Arial" panose="020B0604020202020204" pitchFamily="34" charset="0"/>
              </a:rPr>
              <a:t>Sufficiently assess change in performance across time.</a:t>
            </a:r>
          </a:p>
        </p:txBody>
      </p:sp>
      <p:sp>
        <p:nvSpPr>
          <p:cNvPr id="4" name="Slide Number Placeholder 3"/>
          <p:cNvSpPr>
            <a:spLocks noGrp="1"/>
          </p:cNvSpPr>
          <p:nvPr>
            <p:ph type="sldNum" sz="quarter" idx="12"/>
          </p:nvPr>
        </p:nvSpPr>
        <p:spPr/>
        <p:txBody>
          <a:bodyPr/>
          <a:lstStyle/>
          <a:p>
            <a:fld id="{1558E4A8-D456-48B4-B65E-ACE0FAC27551}" type="slidenum">
              <a:rPr lang="en-IN" smtClean="0"/>
              <a:t>43</a:t>
            </a:fld>
            <a:endParaRPr lang="en-IN"/>
          </a:p>
        </p:txBody>
      </p:sp>
    </p:spTree>
    <p:extLst>
      <p:ext uri="{BB962C8B-B14F-4D97-AF65-F5344CB8AC3E}">
        <p14:creationId xmlns:p14="http://schemas.microsoft.com/office/powerpoint/2010/main" val="19539635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lstStyle/>
          <a:p>
            <a:r>
              <a:rPr lang="en-IN" b="1" dirty="0" err="1" smtClean="0"/>
              <a:t>Cont</a:t>
            </a:r>
            <a:r>
              <a:rPr lang="en-IN" b="1" dirty="0" smtClean="0"/>
              <a:t>…</a:t>
            </a:r>
            <a:endParaRPr lang="en-IN" b="1" dirty="0"/>
          </a:p>
        </p:txBody>
      </p:sp>
      <p:sp>
        <p:nvSpPr>
          <p:cNvPr id="3" name="Content Placeholder 2"/>
          <p:cNvSpPr>
            <a:spLocks noGrp="1"/>
          </p:cNvSpPr>
          <p:nvPr>
            <p:ph idx="1"/>
          </p:nvPr>
        </p:nvSpPr>
        <p:spPr>
          <a:xfrm>
            <a:off x="838200" y="1184856"/>
            <a:ext cx="10515600" cy="4992107"/>
          </a:xfrm>
        </p:spPr>
        <p:txBody>
          <a:bodyPr>
            <a:normAutofit/>
          </a:bodyPr>
          <a:lstStyle/>
          <a:p>
            <a:pPr algn="just"/>
            <a:r>
              <a:rPr lang="en-IN" sz="2400" dirty="0" smtClean="0">
                <a:latin typeface="Arial" panose="020B0604020202020204" pitchFamily="34" charset="0"/>
                <a:cs typeface="Arial" panose="020B0604020202020204" pitchFamily="34" charset="0"/>
              </a:rPr>
              <a:t>There are mainly five parameters which we include in Acoustic analysis:</a:t>
            </a:r>
          </a:p>
          <a:p>
            <a:pPr marL="914400" lvl="1" indent="-457200" algn="just">
              <a:buFont typeface="+mj-lt"/>
              <a:buAutoNum type="arabicPeriod"/>
            </a:pPr>
            <a:r>
              <a:rPr lang="en-IN" sz="2000" b="1" dirty="0" smtClean="0">
                <a:latin typeface="Arial" panose="020B0604020202020204" pitchFamily="34" charset="0"/>
                <a:cs typeface="Arial" panose="020B0604020202020204" pitchFamily="34" charset="0"/>
              </a:rPr>
              <a:t>Fundamental </a:t>
            </a:r>
            <a:r>
              <a:rPr lang="en-IN" sz="2000" dirty="0" smtClean="0">
                <a:latin typeface="Arial" panose="020B0604020202020204" pitchFamily="34" charset="0"/>
                <a:cs typeface="Arial" panose="020B0604020202020204" pitchFamily="34" charset="0"/>
              </a:rPr>
              <a:t>Frequency, which is an acoustic measures of the perceptual judgement of pitch.</a:t>
            </a:r>
          </a:p>
          <a:p>
            <a:pPr marL="914400" lvl="1" indent="-457200" algn="just">
              <a:buFont typeface="+mj-lt"/>
              <a:buAutoNum type="arabicPeriod"/>
            </a:pPr>
            <a:r>
              <a:rPr lang="en-IN" sz="2000" b="1" dirty="0" smtClean="0">
                <a:latin typeface="Arial" panose="020B0604020202020204" pitchFamily="34" charset="0"/>
                <a:cs typeface="Arial" panose="020B0604020202020204" pitchFamily="34" charset="0"/>
              </a:rPr>
              <a:t>Intensity</a:t>
            </a:r>
            <a:r>
              <a:rPr lang="en-IN" sz="2000" dirty="0" smtClean="0">
                <a:latin typeface="Arial" panose="020B0604020202020204" pitchFamily="34" charset="0"/>
                <a:cs typeface="Arial" panose="020B0604020202020204" pitchFamily="34" charset="0"/>
              </a:rPr>
              <a:t>, which is an acoustic measures of the perceptual judgement of loudness.</a:t>
            </a:r>
          </a:p>
          <a:p>
            <a:pPr marL="914400" lvl="1" indent="-457200" algn="just">
              <a:buFont typeface="+mj-lt"/>
              <a:buAutoNum type="arabicPeriod"/>
            </a:pPr>
            <a:r>
              <a:rPr lang="en-IN" sz="2000" b="1" dirty="0" smtClean="0">
                <a:latin typeface="Arial" panose="020B0604020202020204" pitchFamily="34" charset="0"/>
                <a:cs typeface="Arial" panose="020B0604020202020204" pitchFamily="34" charset="0"/>
              </a:rPr>
              <a:t>Perturbation </a:t>
            </a:r>
            <a:r>
              <a:rPr lang="en-IN" sz="2000" dirty="0" smtClean="0">
                <a:latin typeface="Arial" panose="020B0604020202020204" pitchFamily="34" charset="0"/>
                <a:cs typeface="Arial" panose="020B0604020202020204" pitchFamily="34" charset="0"/>
              </a:rPr>
              <a:t>measures, which assess the cycle-to-cycle variation in the acoustic waveform for either frequency or intensity.</a:t>
            </a:r>
          </a:p>
          <a:p>
            <a:pPr marL="914400" lvl="1" indent="-457200" algn="just">
              <a:buFont typeface="+mj-lt"/>
              <a:buAutoNum type="arabicPeriod"/>
            </a:pPr>
            <a:r>
              <a:rPr lang="en-IN" sz="2000" dirty="0" smtClean="0">
                <a:latin typeface="Arial" panose="020B0604020202020204" pitchFamily="34" charset="0"/>
                <a:cs typeface="Arial" panose="020B0604020202020204" pitchFamily="34" charset="0"/>
              </a:rPr>
              <a:t>A </a:t>
            </a:r>
            <a:r>
              <a:rPr lang="en-IN" sz="2000" b="1" dirty="0" smtClean="0">
                <a:latin typeface="Arial" panose="020B0604020202020204" pitchFamily="34" charset="0"/>
                <a:cs typeface="Arial" panose="020B0604020202020204" pitchFamily="34" charset="0"/>
              </a:rPr>
              <a:t>ratio of signal to noise</a:t>
            </a:r>
            <a:r>
              <a:rPr lang="en-IN" sz="2000" dirty="0" smtClean="0">
                <a:latin typeface="Arial" panose="020B0604020202020204" pitchFamily="34" charset="0"/>
                <a:cs typeface="Arial" panose="020B0604020202020204" pitchFamily="34" charset="0"/>
              </a:rPr>
              <a:t>, which reflects the relative contribution of periodic and aperiodic (noisy) components of the acoustic signal.</a:t>
            </a:r>
          </a:p>
          <a:p>
            <a:pPr marL="914400" lvl="1" indent="-457200" algn="just">
              <a:buFont typeface="+mj-lt"/>
              <a:buAutoNum type="arabicPeriod"/>
            </a:pPr>
            <a:r>
              <a:rPr lang="en-IN" sz="2000" b="1" dirty="0" smtClean="0">
                <a:latin typeface="Arial" panose="020B0604020202020204" pitchFamily="34" charset="0"/>
                <a:cs typeface="Arial" panose="020B0604020202020204" pitchFamily="34" charset="0"/>
              </a:rPr>
              <a:t>Spectral features</a:t>
            </a:r>
            <a:r>
              <a:rPr lang="en-IN" sz="2000" dirty="0" smtClean="0">
                <a:latin typeface="Arial" panose="020B0604020202020204" pitchFamily="34" charset="0"/>
                <a:cs typeface="Arial" panose="020B0604020202020204" pitchFamily="34" charset="0"/>
              </a:rPr>
              <a:t>, which represent vocal tract harmonic energy.</a:t>
            </a:r>
            <a:endParaRPr lang="en-IN"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44</a:t>
            </a:fld>
            <a:endParaRPr lang="en-IN"/>
          </a:p>
        </p:txBody>
      </p:sp>
    </p:spTree>
    <p:extLst>
      <p:ext uri="{BB962C8B-B14F-4D97-AF65-F5344CB8AC3E}">
        <p14:creationId xmlns:p14="http://schemas.microsoft.com/office/powerpoint/2010/main" val="15301163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738" t="21277" r="14339" b="24031"/>
          <a:stretch/>
        </p:blipFill>
        <p:spPr>
          <a:xfrm>
            <a:off x="3322750" y="218940"/>
            <a:ext cx="6001555" cy="6001555"/>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1558E4A8-D456-48B4-B65E-ACE0FAC27551}" type="slidenum">
              <a:rPr lang="en-IN" smtClean="0"/>
              <a:t>45</a:t>
            </a:fld>
            <a:endParaRPr lang="en-IN"/>
          </a:p>
        </p:txBody>
      </p:sp>
    </p:spTree>
    <p:extLst>
      <p:ext uri="{BB962C8B-B14F-4D97-AF65-F5344CB8AC3E}">
        <p14:creationId xmlns:p14="http://schemas.microsoft.com/office/powerpoint/2010/main" val="3587440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7"/>
            <a:ext cx="10515600" cy="742458"/>
          </a:xfrm>
        </p:spPr>
        <p:txBody>
          <a:bodyPr/>
          <a:lstStyle/>
          <a:p>
            <a:r>
              <a:rPr lang="en-IN" dirty="0" smtClean="0"/>
              <a:t>Cont.</a:t>
            </a:r>
            <a:endParaRPr lang="en-IN" dirty="0"/>
          </a:p>
        </p:txBody>
      </p:sp>
      <p:sp>
        <p:nvSpPr>
          <p:cNvPr id="3" name="Content Placeholder 2"/>
          <p:cNvSpPr>
            <a:spLocks noGrp="1"/>
          </p:cNvSpPr>
          <p:nvPr>
            <p:ph idx="1"/>
          </p:nvPr>
        </p:nvSpPr>
        <p:spPr>
          <a:xfrm>
            <a:off x="838200" y="1043189"/>
            <a:ext cx="10515600" cy="5133774"/>
          </a:xfrm>
        </p:spPr>
        <p:txBody>
          <a:bodyPr>
            <a:normAutofit/>
          </a:bodyPr>
          <a:lstStyle/>
          <a:p>
            <a:pPr algn="just"/>
            <a:r>
              <a:rPr lang="en-IN" sz="2400" dirty="0" smtClean="0">
                <a:latin typeface="Arial" panose="020B0604020202020204" pitchFamily="34" charset="0"/>
                <a:cs typeface="Arial" panose="020B0604020202020204" pitchFamily="34" charset="0"/>
              </a:rPr>
              <a:t>Procedure of recording for Acoustic Analysis:</a:t>
            </a:r>
          </a:p>
          <a:p>
            <a:pPr lvl="1" algn="just">
              <a:buFont typeface="Wingdings" panose="05000000000000000000" pitchFamily="2" charset="2"/>
              <a:buChar char="v"/>
            </a:pPr>
            <a:r>
              <a:rPr lang="en-IN" sz="2000" dirty="0" smtClean="0">
                <a:latin typeface="Arial" panose="020B0604020202020204" pitchFamily="34" charset="0"/>
                <a:cs typeface="Arial" panose="020B0604020202020204" pitchFamily="34" charset="0"/>
              </a:rPr>
              <a:t>For acoustic measurement, signal detection begins with a microphone. Vibrating sound waves oscillate against an internal diaphragm or other sensing device that connect electronically to an amplifier and eventually an output device, such a monitor and speaker.</a:t>
            </a:r>
          </a:p>
          <a:p>
            <a:pPr marL="457200" lvl="1" indent="0" algn="just">
              <a:buNone/>
            </a:pPr>
            <a:endParaRPr lang="en-IN" sz="2000" dirty="0" smtClean="0">
              <a:latin typeface="Arial" panose="020B0604020202020204" pitchFamily="34" charset="0"/>
              <a:cs typeface="Arial" panose="020B0604020202020204" pitchFamily="34" charset="0"/>
            </a:endParaRPr>
          </a:p>
          <a:p>
            <a:pPr lvl="1" algn="just">
              <a:buFont typeface="Wingdings" panose="05000000000000000000" pitchFamily="2" charset="2"/>
              <a:buChar char="v"/>
            </a:pPr>
            <a:r>
              <a:rPr lang="en-IN" sz="2000" dirty="0" smtClean="0">
                <a:latin typeface="Arial" panose="020B0604020202020204" pitchFamily="34" charset="0"/>
                <a:cs typeface="Arial" panose="020B0604020202020204" pitchFamily="34" charset="0"/>
              </a:rPr>
              <a:t>To ensure reliable speech and voice recordings, microphones should be positioned off centre from the mouth to avoid excessive aspirate noise, at a constant mouth-to-microphone distance of approximately 3 to 8 cm for sustained vowels.     </a:t>
            </a:r>
          </a:p>
          <a:p>
            <a:endParaRPr lang="en-IN"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46</a:t>
            </a:fld>
            <a:endParaRPr lang="en-IN"/>
          </a:p>
        </p:txBody>
      </p:sp>
    </p:spTree>
    <p:extLst>
      <p:ext uri="{BB962C8B-B14F-4D97-AF65-F5344CB8AC3E}">
        <p14:creationId xmlns:p14="http://schemas.microsoft.com/office/powerpoint/2010/main" val="1703507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5"/>
            <a:ext cx="10515600" cy="884126"/>
          </a:xfrm>
        </p:spPr>
        <p:txBody>
          <a:bodyPr/>
          <a:lstStyle/>
          <a:p>
            <a:pPr lvl="0" algn="ctr"/>
            <a:r>
              <a:rPr lang="en-IN" b="1" dirty="0"/>
              <a:t>Aerodynamic </a:t>
            </a:r>
            <a:r>
              <a:rPr lang="en-IN" b="1" dirty="0" smtClean="0"/>
              <a:t>Assessment</a:t>
            </a:r>
            <a:endParaRPr lang="en-IN" b="1" dirty="0"/>
          </a:p>
        </p:txBody>
      </p:sp>
      <p:sp>
        <p:nvSpPr>
          <p:cNvPr id="3" name="Content Placeholder 2"/>
          <p:cNvSpPr>
            <a:spLocks noGrp="1"/>
          </p:cNvSpPr>
          <p:nvPr>
            <p:ph idx="1"/>
          </p:nvPr>
        </p:nvSpPr>
        <p:spPr>
          <a:xfrm>
            <a:off x="838200" y="1210614"/>
            <a:ext cx="10515600" cy="3103809"/>
          </a:xfrm>
        </p:spPr>
        <p:txBody>
          <a:bodyPr>
            <a:normAutofit/>
          </a:bodyPr>
          <a:lstStyle/>
          <a:p>
            <a:pPr algn="just"/>
            <a:r>
              <a:rPr lang="en-IN" sz="2000" dirty="0" smtClean="0">
                <a:latin typeface="Arial" panose="020B0604020202020204" pitchFamily="34" charset="0"/>
                <a:cs typeface="Arial" panose="020B0604020202020204" pitchFamily="34" charset="0"/>
              </a:rPr>
              <a:t>Two Aerodynamic measurements, subglottic pressure and transglottic flow, assess physiologic vocal function indirectly and noninvasively. Both measures reveal information about the laryngeal valving mechanism, based on the integrated change of pressure and flow during vocal fold vibration.</a:t>
            </a:r>
          </a:p>
          <a:p>
            <a:pPr algn="just"/>
            <a:endParaRPr lang="en-IN" sz="2000" dirty="0">
              <a:latin typeface="Arial" panose="020B0604020202020204" pitchFamily="34" charset="0"/>
              <a:cs typeface="Arial" panose="020B0604020202020204" pitchFamily="34" charset="0"/>
            </a:endParaRPr>
          </a:p>
          <a:p>
            <a:pPr algn="just"/>
            <a:r>
              <a:rPr lang="en-IN" sz="2000" dirty="0" smtClean="0">
                <a:latin typeface="Arial" panose="020B0604020202020204" pitchFamily="34" charset="0"/>
                <a:cs typeface="Arial" panose="020B0604020202020204" pitchFamily="34" charset="0"/>
              </a:rPr>
              <a:t>Measures of </a:t>
            </a:r>
            <a:r>
              <a:rPr lang="en-IN" sz="2000" dirty="0">
                <a:latin typeface="Arial" panose="020B0604020202020204" pitchFamily="34" charset="0"/>
                <a:cs typeface="Arial" panose="020B0604020202020204" pitchFamily="34" charset="0"/>
              </a:rPr>
              <a:t>subglottic pressure and transglottic </a:t>
            </a:r>
            <a:r>
              <a:rPr lang="en-IN" sz="2000" dirty="0" smtClean="0">
                <a:latin typeface="Arial" panose="020B0604020202020204" pitchFamily="34" charset="0"/>
                <a:cs typeface="Arial" panose="020B0604020202020204" pitchFamily="34" charset="0"/>
              </a:rPr>
              <a:t>flow have been used to discriminate normal and disordered vocal function, assess disorder severity, and even indicate the etiology of dysphonia. For example, an excessive average flow rate usually reflects an underlying glottal incompetence, whereas increased subglottic pressure measures are often associated with hyperfunctional voice use patterns.  </a:t>
            </a:r>
            <a:endParaRPr lang="en-IN"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47</a:t>
            </a:fld>
            <a:endParaRPr lang="en-IN"/>
          </a:p>
        </p:txBody>
      </p:sp>
      <p:graphicFrame>
        <p:nvGraphicFramePr>
          <p:cNvPr id="5" name="Diagram 4"/>
          <p:cNvGraphicFramePr/>
          <p:nvPr>
            <p:extLst>
              <p:ext uri="{D42A27DB-BD31-4B8C-83A1-F6EECF244321}">
                <p14:modId xmlns:p14="http://schemas.microsoft.com/office/powerpoint/2010/main" val="3601370215"/>
              </p:ext>
            </p:extLst>
          </p:nvPr>
        </p:nvGraphicFramePr>
        <p:xfrm>
          <a:off x="1671391" y="4494726"/>
          <a:ext cx="9378682" cy="2047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1138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15441" t="54243" r="69020" b="4321"/>
          <a:stretch/>
        </p:blipFill>
        <p:spPr>
          <a:xfrm rot="5400000">
            <a:off x="1928160" y="-1528911"/>
            <a:ext cx="2785563" cy="6384309"/>
          </a:xfrm>
        </p:spPr>
      </p:pic>
      <p:sp>
        <p:nvSpPr>
          <p:cNvPr id="4" name="Slide Number Placeholder 3"/>
          <p:cNvSpPr>
            <a:spLocks noGrp="1"/>
          </p:cNvSpPr>
          <p:nvPr>
            <p:ph type="sldNum" sz="quarter" idx="12"/>
          </p:nvPr>
        </p:nvSpPr>
        <p:spPr/>
        <p:txBody>
          <a:bodyPr/>
          <a:lstStyle/>
          <a:p>
            <a:fld id="{1558E4A8-D456-48B4-B65E-ACE0FAC27551}" type="slidenum">
              <a:rPr lang="en-IN" smtClean="0"/>
              <a:t>48</a:t>
            </a:fld>
            <a:endParaRPr lang="en-IN"/>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5658" t="9064" r="23552" b="8128"/>
          <a:stretch/>
        </p:blipFill>
        <p:spPr>
          <a:xfrm rot="5400000">
            <a:off x="6332704" y="1367507"/>
            <a:ext cx="3448885" cy="7259053"/>
          </a:xfrm>
          <a:prstGeom prst="rect">
            <a:avLst/>
          </a:prstGeom>
        </p:spPr>
      </p:pic>
    </p:spTree>
    <p:extLst>
      <p:ext uri="{BB962C8B-B14F-4D97-AF65-F5344CB8AC3E}">
        <p14:creationId xmlns:p14="http://schemas.microsoft.com/office/powerpoint/2010/main" val="39838338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124" y="1429554"/>
            <a:ext cx="4481847" cy="2614411"/>
          </a:xfrm>
        </p:spPr>
        <p:txBody>
          <a:bodyPr>
            <a:noAutofit/>
          </a:bodyPr>
          <a:lstStyle/>
          <a:p>
            <a:pPr algn="ctr"/>
            <a:r>
              <a:rPr lang="en-IN" sz="4800" b="1" dirty="0" smtClean="0"/>
              <a:t>Management Procedure for Voice Disorder </a:t>
            </a:r>
            <a:endParaRPr lang="en-IN" sz="4800" b="1" dirty="0"/>
          </a:p>
        </p:txBody>
      </p:sp>
      <p:sp>
        <p:nvSpPr>
          <p:cNvPr id="4" name="Slide Number Placeholder 3"/>
          <p:cNvSpPr>
            <a:spLocks noGrp="1"/>
          </p:cNvSpPr>
          <p:nvPr>
            <p:ph type="sldNum" sz="quarter" idx="12"/>
          </p:nvPr>
        </p:nvSpPr>
        <p:spPr/>
        <p:txBody>
          <a:bodyPr/>
          <a:lstStyle/>
          <a:p>
            <a:fld id="{1558E4A8-D456-48B4-B65E-ACE0FAC27551}" type="slidenum">
              <a:rPr lang="en-IN" smtClean="0"/>
              <a:t>49</a:t>
            </a:fld>
            <a:endParaRPr lang="en-IN"/>
          </a:p>
        </p:txBody>
      </p:sp>
      <p:pic>
        <p:nvPicPr>
          <p:cNvPr id="1028" name="Picture 4" descr="Voice Therapy - Greater Living - GBMC Health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001" y="1275009"/>
            <a:ext cx="6567197" cy="3889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8013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chemeClr val="accent1">
                    <a:lumMod val="75000"/>
                  </a:schemeClr>
                </a:solidFill>
              </a:rPr>
              <a:t>Definition of Voice Disorder</a:t>
            </a:r>
            <a:endParaRPr lang="en-IN"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a:r>
              <a:rPr lang="en-IN" sz="2400" dirty="0" smtClean="0">
                <a:latin typeface="Arial" panose="020B0604020202020204" pitchFamily="34" charset="0"/>
                <a:cs typeface="Arial" panose="020B0604020202020204" pitchFamily="34" charset="0"/>
              </a:rPr>
              <a:t>The historical definition states that a voice disorder exists when a person’s quality, pitch and loudness differ from those of similar age, gender, cultural background, and geographical location.</a:t>
            </a:r>
          </a:p>
          <a:p>
            <a:pPr algn="just"/>
            <a:endParaRPr lang="en-IN" sz="2400" dirty="0">
              <a:latin typeface="Arial" panose="020B0604020202020204" pitchFamily="34" charset="0"/>
              <a:cs typeface="Arial" panose="020B0604020202020204" pitchFamily="34" charset="0"/>
            </a:endParaRPr>
          </a:p>
          <a:p>
            <a:pPr algn="just"/>
            <a:r>
              <a:rPr lang="en-IN" sz="2400" dirty="0" smtClean="0">
                <a:latin typeface="Arial" panose="020B0604020202020204" pitchFamily="34" charset="0"/>
                <a:cs typeface="Arial" panose="020B0604020202020204" pitchFamily="34" charset="0"/>
              </a:rPr>
              <a:t>In other words, when the perceptual properties of voice are so deviant that they draw attention to the speaker a voice disorder may be present. </a:t>
            </a:r>
            <a:endParaRPr lang="en-IN"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5</a:t>
            </a:fld>
            <a:endParaRPr lang="en-IN"/>
          </a:p>
        </p:txBody>
      </p:sp>
    </p:spTree>
    <p:extLst>
      <p:ext uri="{BB962C8B-B14F-4D97-AF65-F5344CB8AC3E}">
        <p14:creationId xmlns:p14="http://schemas.microsoft.com/office/powerpoint/2010/main" val="357771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IN" sz="4800" b="1" dirty="0" smtClean="0"/>
              <a:t>Management of Voice Disorder</a:t>
            </a:r>
            <a:endParaRPr lang="en-IN" sz="4800" b="1" dirty="0"/>
          </a:p>
        </p:txBody>
      </p:sp>
      <p:sp>
        <p:nvSpPr>
          <p:cNvPr id="5" name="Slide Number Placeholder 4"/>
          <p:cNvSpPr>
            <a:spLocks noGrp="1"/>
          </p:cNvSpPr>
          <p:nvPr>
            <p:ph type="sldNum" sz="quarter" idx="12"/>
          </p:nvPr>
        </p:nvSpPr>
        <p:spPr/>
        <p:txBody>
          <a:bodyPr/>
          <a:lstStyle/>
          <a:p>
            <a:fld id="{1558E4A8-D456-48B4-B65E-ACE0FAC27551}" type="slidenum">
              <a:rPr lang="en-IN" smtClean="0"/>
              <a:t>50</a:t>
            </a:fld>
            <a:endParaRPr lang="en-IN"/>
          </a:p>
        </p:txBody>
      </p:sp>
      <p:graphicFrame>
        <p:nvGraphicFramePr>
          <p:cNvPr id="9" name="Diagram 8"/>
          <p:cNvGraphicFramePr/>
          <p:nvPr>
            <p:extLst>
              <p:ext uri="{D42A27DB-BD31-4B8C-83A1-F6EECF244321}">
                <p14:modId xmlns:p14="http://schemas.microsoft.com/office/powerpoint/2010/main" val="3735672314"/>
              </p:ext>
            </p:extLst>
          </p:nvPr>
        </p:nvGraphicFramePr>
        <p:xfrm>
          <a:off x="2032000" y="1893194"/>
          <a:ext cx="8128000" cy="4245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1788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IN" sz="4800" b="1" dirty="0" smtClean="0"/>
              <a:t>Management Team</a:t>
            </a:r>
            <a:endParaRPr lang="en-IN" sz="48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9180604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1558E4A8-D456-48B4-B65E-ACE0FAC27551}" type="slidenum">
              <a:rPr lang="en-IN" smtClean="0"/>
              <a:t>51</a:t>
            </a:fld>
            <a:endParaRPr lang="en-IN"/>
          </a:p>
        </p:txBody>
      </p:sp>
    </p:spTree>
    <p:extLst>
      <p:ext uri="{BB962C8B-B14F-4D97-AF65-F5344CB8AC3E}">
        <p14:creationId xmlns:p14="http://schemas.microsoft.com/office/powerpoint/2010/main" val="13444878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1"/>
            <a:ext cx="10515600" cy="884126"/>
          </a:xfrm>
        </p:spPr>
        <p:txBody>
          <a:bodyPr/>
          <a:lstStyle/>
          <a:p>
            <a:pPr algn="ctr"/>
            <a:r>
              <a:rPr lang="en-IN" b="1" dirty="0" smtClean="0"/>
              <a:t>Voice </a:t>
            </a:r>
            <a:r>
              <a:rPr lang="en-IN" b="1" dirty="0"/>
              <a:t>T</a:t>
            </a:r>
            <a:r>
              <a:rPr lang="en-IN" b="1" dirty="0" smtClean="0"/>
              <a:t>herapy Orientation</a:t>
            </a:r>
            <a:endParaRPr lang="en-IN"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8041242"/>
              </p:ext>
            </p:extLst>
          </p:nvPr>
        </p:nvGraphicFramePr>
        <p:xfrm>
          <a:off x="838200" y="1184275"/>
          <a:ext cx="10515600" cy="49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558E4A8-D456-48B4-B65E-ACE0FAC27551}" type="slidenum">
              <a:rPr lang="en-IN" smtClean="0"/>
              <a:t>52</a:t>
            </a:fld>
            <a:endParaRPr lang="en-IN"/>
          </a:p>
        </p:txBody>
      </p:sp>
    </p:spTree>
    <p:extLst>
      <p:ext uri="{BB962C8B-B14F-4D97-AF65-F5344CB8AC3E}">
        <p14:creationId xmlns:p14="http://schemas.microsoft.com/office/powerpoint/2010/main" val="912850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3"/>
            <a:ext cx="10515600" cy="927279"/>
          </a:xfrm>
        </p:spPr>
        <p:txBody>
          <a:bodyPr/>
          <a:lstStyle/>
          <a:p>
            <a:pPr lvl="0" algn="ctr"/>
            <a:r>
              <a:rPr lang="en-IN" b="1" dirty="0"/>
              <a:t>Treatment Approaches </a:t>
            </a:r>
          </a:p>
        </p:txBody>
      </p:sp>
      <p:sp>
        <p:nvSpPr>
          <p:cNvPr id="3" name="Content Placeholder 2"/>
          <p:cNvSpPr>
            <a:spLocks noGrp="1"/>
          </p:cNvSpPr>
          <p:nvPr>
            <p:ph idx="1"/>
          </p:nvPr>
        </p:nvSpPr>
        <p:spPr>
          <a:xfrm>
            <a:off x="838200" y="1506828"/>
            <a:ext cx="10515600" cy="5214647"/>
          </a:xfrm>
        </p:spPr>
        <p:txBody>
          <a:bodyPr>
            <a:normAutofit/>
          </a:bodyPr>
          <a:lstStyle/>
          <a:p>
            <a:r>
              <a:rPr lang="en-IN" dirty="0" smtClean="0"/>
              <a:t>Approaches </a:t>
            </a:r>
            <a:r>
              <a:rPr lang="en-IN" dirty="0"/>
              <a:t>can be direct or indirect.</a:t>
            </a:r>
          </a:p>
          <a:p>
            <a:pPr lvl="1" algn="just"/>
            <a:r>
              <a:rPr lang="en-IN" b="1" dirty="0"/>
              <a:t>Direct</a:t>
            </a:r>
            <a:r>
              <a:rPr lang="en-IN" dirty="0"/>
              <a:t> approaches focus on manipulating the voice-producing mechanisms (e.g., phonation, respiration, and musculoskeletal function) in order to modify vocal behaviors and establishing healthy voice production (Colton &amp; Casper, 1996; </a:t>
            </a:r>
            <a:r>
              <a:rPr lang="en-IN" dirty="0" err="1"/>
              <a:t>Stemple</a:t>
            </a:r>
            <a:r>
              <a:rPr lang="en-IN" dirty="0"/>
              <a:t>, 2000).</a:t>
            </a:r>
          </a:p>
          <a:p>
            <a:pPr lvl="1" algn="just"/>
            <a:endParaRPr lang="en-IN" b="1" dirty="0" smtClean="0"/>
          </a:p>
          <a:p>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53</a:t>
            </a:fld>
            <a:endParaRPr lang="en-IN"/>
          </a:p>
        </p:txBody>
      </p:sp>
    </p:spTree>
    <p:extLst>
      <p:ext uri="{BB962C8B-B14F-4D97-AF65-F5344CB8AC3E}">
        <p14:creationId xmlns:p14="http://schemas.microsoft.com/office/powerpoint/2010/main" val="178478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p:txBody>
          <a:bodyPr/>
          <a:lstStyle/>
          <a:p>
            <a:pPr algn="just"/>
            <a:r>
              <a:rPr lang="en-IN" b="1" dirty="0"/>
              <a:t>Indirect</a:t>
            </a:r>
            <a:r>
              <a:rPr lang="en-IN" dirty="0"/>
              <a:t> approaches modify the cognitive, </a:t>
            </a:r>
            <a:r>
              <a:rPr lang="en-IN" dirty="0" err="1"/>
              <a:t>behavioral</a:t>
            </a:r>
            <a:r>
              <a:rPr lang="en-IN" dirty="0"/>
              <a:t>, psychological, and physical environments in which voicing occurs (Roy, et al., 2001; Thomas &amp; </a:t>
            </a:r>
            <a:r>
              <a:rPr lang="en-IN" dirty="0" err="1"/>
              <a:t>Stemple</a:t>
            </a:r>
            <a:r>
              <a:rPr lang="en-IN" dirty="0"/>
              <a:t>, 2007). Indirect approaches include the following two components:</a:t>
            </a:r>
          </a:p>
          <a:p>
            <a:pPr lvl="1" algn="just"/>
            <a:r>
              <a:rPr lang="en-IN" b="1" dirty="0"/>
              <a:t>Patient education</a:t>
            </a:r>
            <a:r>
              <a:rPr lang="en-IN" dirty="0"/>
              <a:t>—discussing normal physiology of voice production and the impact of voice disorders on function; providing information about the impact of vocal misuse and strategies for maintaining vocal health (vocal hygiene)</a:t>
            </a:r>
          </a:p>
          <a:p>
            <a:pPr lvl="1" algn="just"/>
            <a:r>
              <a:rPr lang="en-IN" b="1" dirty="0" err="1"/>
              <a:t>Counseling</a:t>
            </a:r>
            <a:r>
              <a:rPr lang="en-IN" dirty="0"/>
              <a:t>—identifying and implementing strategies such as stress management to modify psychosocial factors that negatively affect vocal health (Van Stan, Roy, </a:t>
            </a:r>
            <a:r>
              <a:rPr lang="en-IN" dirty="0" err="1"/>
              <a:t>Awan</a:t>
            </a:r>
            <a:r>
              <a:rPr lang="en-IN" dirty="0"/>
              <a:t>, </a:t>
            </a:r>
            <a:r>
              <a:rPr lang="en-IN" dirty="0" err="1"/>
              <a:t>Stemple</a:t>
            </a:r>
            <a:r>
              <a:rPr lang="en-IN" dirty="0"/>
              <a:t>, &amp; Hillman, 2015)</a:t>
            </a:r>
          </a:p>
          <a:p>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54</a:t>
            </a:fld>
            <a:endParaRPr lang="en-IN"/>
          </a:p>
        </p:txBody>
      </p:sp>
    </p:spTree>
    <p:extLst>
      <p:ext uri="{BB962C8B-B14F-4D97-AF65-F5344CB8AC3E}">
        <p14:creationId xmlns:p14="http://schemas.microsoft.com/office/powerpoint/2010/main" val="16956326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457"/>
            <a:ext cx="10515600" cy="871247"/>
          </a:xfrm>
        </p:spPr>
        <p:txBody>
          <a:bodyPr/>
          <a:lstStyle/>
          <a:p>
            <a:pPr lvl="0" algn="ctr"/>
            <a:r>
              <a:rPr lang="en-IN" b="1" dirty="0"/>
              <a:t>Hygienic Voice </a:t>
            </a:r>
            <a:r>
              <a:rPr lang="en-IN" b="1" dirty="0" smtClean="0"/>
              <a:t>Therapy</a:t>
            </a:r>
            <a:endParaRPr lang="en-IN" b="1" dirty="0"/>
          </a:p>
        </p:txBody>
      </p:sp>
      <p:sp>
        <p:nvSpPr>
          <p:cNvPr id="3" name="Content Placeholder 2"/>
          <p:cNvSpPr>
            <a:spLocks noGrp="1"/>
          </p:cNvSpPr>
          <p:nvPr>
            <p:ph idx="1"/>
          </p:nvPr>
        </p:nvSpPr>
        <p:spPr>
          <a:xfrm>
            <a:off x="838200" y="1287887"/>
            <a:ext cx="10515600" cy="4889076"/>
          </a:xfrm>
        </p:spPr>
        <p:txBody>
          <a:bodyPr>
            <a:normAutofit/>
          </a:bodyPr>
          <a:lstStyle/>
          <a:p>
            <a:pPr algn="just"/>
            <a:r>
              <a:rPr lang="en-IN" sz="2000" dirty="0" smtClean="0">
                <a:latin typeface="Arial" panose="020B0604020202020204" pitchFamily="34" charset="0"/>
                <a:cs typeface="Arial" panose="020B0604020202020204" pitchFamily="34" charset="0"/>
              </a:rPr>
              <a:t>Hygienic </a:t>
            </a:r>
            <a:r>
              <a:rPr lang="en-IN" sz="2000" dirty="0">
                <a:latin typeface="Arial" panose="020B0604020202020204" pitchFamily="34" charset="0"/>
                <a:cs typeface="Arial" panose="020B0604020202020204" pitchFamily="34" charset="0"/>
              </a:rPr>
              <a:t>V</a:t>
            </a:r>
            <a:r>
              <a:rPr lang="en-IN" sz="2000" dirty="0" smtClean="0">
                <a:latin typeface="Arial" panose="020B0604020202020204" pitchFamily="34" charset="0"/>
                <a:cs typeface="Arial" panose="020B0604020202020204" pitchFamily="34" charset="0"/>
              </a:rPr>
              <a:t>oice Therapy often is the first step in many voice therapy programs. Many etiologic factors contribute to the development of voice disorders. Poor vocal hygiene may be a major developmental factor. </a:t>
            </a:r>
          </a:p>
          <a:p>
            <a:pPr algn="just"/>
            <a:endParaRPr lang="en-IN" sz="2000" dirty="0" smtClean="0">
              <a:latin typeface="Arial" panose="020B0604020202020204" pitchFamily="34" charset="0"/>
              <a:cs typeface="Arial" panose="020B0604020202020204" pitchFamily="34" charset="0"/>
            </a:endParaRPr>
          </a:p>
          <a:p>
            <a:pPr algn="just"/>
            <a:r>
              <a:rPr lang="en-IN" sz="2000" dirty="0" smtClean="0">
                <a:latin typeface="Arial" panose="020B0604020202020204" pitchFamily="34" charset="0"/>
                <a:cs typeface="Arial" panose="020B0604020202020204" pitchFamily="34" charset="0"/>
              </a:rPr>
              <a:t>Some examples of behaviors that constitute poor vocal hygiene include shouting, talking loudly over noise, screaming, coughing, throat clearing, and poor hydration.  </a:t>
            </a:r>
          </a:p>
          <a:p>
            <a:pPr algn="just"/>
            <a:endParaRPr lang="en-IN" sz="2000" dirty="0">
              <a:latin typeface="Arial" panose="020B0604020202020204" pitchFamily="34" charset="0"/>
              <a:cs typeface="Arial" panose="020B0604020202020204" pitchFamily="34" charset="0"/>
            </a:endParaRPr>
          </a:p>
          <a:p>
            <a:pPr algn="just"/>
            <a:r>
              <a:rPr lang="en-IN" sz="2000" dirty="0" smtClean="0">
                <a:latin typeface="Arial" panose="020B0604020202020204" pitchFamily="34" charset="0"/>
                <a:cs typeface="Arial" panose="020B0604020202020204" pitchFamily="34" charset="0"/>
              </a:rPr>
              <a:t>When the inappropriate hygienic behaviors are identified, appropriate treatments can be devised for modifying or eliminating those behaviors. Once modified, voice production has the opportunities to improve or return to normal. </a:t>
            </a:r>
            <a:endParaRPr lang="en-IN"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55</a:t>
            </a:fld>
            <a:endParaRPr lang="en-IN"/>
          </a:p>
        </p:txBody>
      </p:sp>
    </p:spTree>
    <p:extLst>
      <p:ext uri="{BB962C8B-B14F-4D97-AF65-F5344CB8AC3E}">
        <p14:creationId xmlns:p14="http://schemas.microsoft.com/office/powerpoint/2010/main" val="19395703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85"/>
            <a:ext cx="10515600" cy="806852"/>
          </a:xfrm>
        </p:spPr>
        <p:txBody>
          <a:bodyPr/>
          <a:lstStyle/>
          <a:p>
            <a:pPr lvl="0" algn="ctr"/>
            <a:r>
              <a:rPr lang="en-IN" b="1" dirty="0"/>
              <a:t>Symptomatic Voice </a:t>
            </a:r>
            <a:r>
              <a:rPr lang="en-IN" b="1" dirty="0" smtClean="0"/>
              <a:t>Therapy</a:t>
            </a:r>
            <a:endParaRPr lang="en-IN" b="1" dirty="0"/>
          </a:p>
        </p:txBody>
      </p:sp>
      <p:sp>
        <p:nvSpPr>
          <p:cNvPr id="3" name="Content Placeholder 2"/>
          <p:cNvSpPr>
            <a:spLocks noGrp="1"/>
          </p:cNvSpPr>
          <p:nvPr>
            <p:ph idx="1"/>
          </p:nvPr>
        </p:nvSpPr>
        <p:spPr>
          <a:xfrm>
            <a:off x="838200" y="1107583"/>
            <a:ext cx="10515600" cy="5069380"/>
          </a:xfrm>
        </p:spPr>
        <p:txBody>
          <a:bodyPr/>
          <a:lstStyle/>
          <a:p>
            <a:r>
              <a:rPr lang="en-IN" dirty="0" smtClean="0"/>
              <a:t>The focus of symptomatic voice therapy is on the modification of the deviant vocal symptoms or perceptual voice.</a:t>
            </a:r>
          </a:p>
          <a:p>
            <a:endParaRPr lang="en-IN" dirty="0"/>
          </a:p>
          <a:p>
            <a:r>
              <a:rPr lang="en-IN" dirty="0" smtClean="0"/>
              <a:t>Daniel Boone was the first author to organize and introduce this symptomatic therapy to our profession.</a:t>
            </a:r>
          </a:p>
          <a:p>
            <a:pPr lvl="1">
              <a:buFont typeface="Wingdings" panose="05000000000000000000" pitchFamily="2" charset="2"/>
              <a:buChar char="ü"/>
            </a:pPr>
            <a:r>
              <a:rPr lang="en-IN" dirty="0" smtClean="0"/>
              <a:t>Chewing exercise.</a:t>
            </a:r>
          </a:p>
          <a:p>
            <a:pPr lvl="1">
              <a:buFont typeface="Wingdings" panose="05000000000000000000" pitchFamily="2" charset="2"/>
              <a:buChar char="ü"/>
            </a:pPr>
            <a:r>
              <a:rPr lang="en-IN" dirty="0" smtClean="0"/>
              <a:t>Digital manipulation.</a:t>
            </a:r>
          </a:p>
          <a:p>
            <a:pPr lvl="1">
              <a:buFont typeface="Wingdings" panose="05000000000000000000" pitchFamily="2" charset="2"/>
              <a:buChar char="ü"/>
            </a:pPr>
            <a:r>
              <a:rPr lang="en-IN" dirty="0" smtClean="0"/>
              <a:t>Open mouth exercise.</a:t>
            </a:r>
          </a:p>
          <a:p>
            <a:endParaRPr lang="en-IN" dirty="0"/>
          </a:p>
        </p:txBody>
      </p:sp>
      <p:sp>
        <p:nvSpPr>
          <p:cNvPr id="4" name="Slide Number Placeholder 3"/>
          <p:cNvSpPr>
            <a:spLocks noGrp="1"/>
          </p:cNvSpPr>
          <p:nvPr>
            <p:ph type="sldNum" sz="quarter" idx="12"/>
          </p:nvPr>
        </p:nvSpPr>
        <p:spPr/>
        <p:txBody>
          <a:bodyPr/>
          <a:lstStyle/>
          <a:p>
            <a:fld id="{1558E4A8-D456-48B4-B65E-ACE0FAC27551}" type="slidenum">
              <a:rPr lang="en-IN" smtClean="0"/>
              <a:t>56</a:t>
            </a:fld>
            <a:endParaRPr lang="en-IN"/>
          </a:p>
        </p:txBody>
      </p:sp>
    </p:spTree>
    <p:extLst>
      <p:ext uri="{BB962C8B-B14F-4D97-AF65-F5344CB8AC3E}">
        <p14:creationId xmlns:p14="http://schemas.microsoft.com/office/powerpoint/2010/main" val="3492394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4430"/>
          </a:xfrm>
        </p:spPr>
        <p:txBody>
          <a:bodyPr/>
          <a:lstStyle/>
          <a:p>
            <a:pPr lvl="0" algn="ctr"/>
            <a:r>
              <a:rPr lang="en-IN" b="1" dirty="0"/>
              <a:t>Physiologic Voice </a:t>
            </a:r>
            <a:r>
              <a:rPr lang="en-IN" b="1" dirty="0" smtClean="0"/>
              <a:t>Therapy</a:t>
            </a:r>
            <a:endParaRPr lang="en-IN" b="1"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432" t="26711" r="16982" b="18830"/>
          <a:stretch/>
        </p:blipFill>
        <p:spPr>
          <a:xfrm>
            <a:off x="3825026" y="1705941"/>
            <a:ext cx="4494727" cy="4375816"/>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1558E4A8-D456-48B4-B65E-ACE0FAC27551}" type="slidenum">
              <a:rPr lang="en-IN" smtClean="0"/>
              <a:t>57</a:t>
            </a:fld>
            <a:endParaRPr lang="en-IN"/>
          </a:p>
        </p:txBody>
      </p:sp>
    </p:spTree>
    <p:extLst>
      <p:ext uri="{BB962C8B-B14F-4D97-AF65-F5344CB8AC3E}">
        <p14:creationId xmlns:p14="http://schemas.microsoft.com/office/powerpoint/2010/main" val="9092680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262" y="1936348"/>
            <a:ext cx="10515600" cy="1325563"/>
          </a:xfrm>
        </p:spPr>
        <p:txBody>
          <a:bodyPr/>
          <a:lstStyle/>
          <a:p>
            <a:pPr lvl="0" algn="ctr"/>
            <a:r>
              <a:rPr lang="en-IN" b="1" dirty="0"/>
              <a:t>Psychogenic Voice </a:t>
            </a:r>
            <a:r>
              <a:rPr lang="en-IN" b="1" dirty="0" smtClean="0"/>
              <a:t>Therapy</a:t>
            </a:r>
            <a:endParaRPr lang="en-IN" b="1" dirty="0"/>
          </a:p>
        </p:txBody>
      </p:sp>
      <p:sp>
        <p:nvSpPr>
          <p:cNvPr id="4" name="Slide Number Placeholder 3"/>
          <p:cNvSpPr>
            <a:spLocks noGrp="1"/>
          </p:cNvSpPr>
          <p:nvPr>
            <p:ph type="sldNum" sz="quarter" idx="12"/>
          </p:nvPr>
        </p:nvSpPr>
        <p:spPr/>
        <p:txBody>
          <a:bodyPr/>
          <a:lstStyle/>
          <a:p>
            <a:fld id="{1558E4A8-D456-48B4-B65E-ACE0FAC27551}" type="slidenum">
              <a:rPr lang="en-IN" smtClean="0"/>
              <a:t>58</a:t>
            </a:fld>
            <a:endParaRPr lang="en-IN"/>
          </a:p>
        </p:txBody>
      </p:sp>
    </p:spTree>
    <p:extLst>
      <p:ext uri="{BB962C8B-B14F-4D97-AF65-F5344CB8AC3E}">
        <p14:creationId xmlns:p14="http://schemas.microsoft.com/office/powerpoint/2010/main" val="147830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8273" y="1824037"/>
            <a:ext cx="3932237" cy="1600200"/>
          </a:xfrm>
        </p:spPr>
        <p:txBody>
          <a:bodyPr>
            <a:normAutofit/>
          </a:bodyPr>
          <a:lstStyle/>
          <a:p>
            <a:pPr algn="ctr"/>
            <a:r>
              <a:rPr lang="en-IN" sz="4800" b="1" dirty="0" smtClean="0">
                <a:solidFill>
                  <a:schemeClr val="accent1">
                    <a:lumMod val="75000"/>
                  </a:schemeClr>
                </a:solidFill>
              </a:rPr>
              <a:t>Effect of Voice Disorder</a:t>
            </a:r>
            <a:endParaRPr lang="en-IN" sz="4800" dirty="0">
              <a:solidFill>
                <a:schemeClr val="accent1">
                  <a:lumMod val="75000"/>
                </a:schemeClr>
              </a:solidFill>
            </a:endParaRPr>
          </a:p>
        </p:txBody>
      </p:sp>
      <p:pic>
        <p:nvPicPr>
          <p:cNvPr id="3074" name="Picture 2" descr="Social anxiety disorder: Causes, symptoms, and treat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17401" y="1532586"/>
            <a:ext cx="4966526" cy="359320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58E4A8-D456-48B4-B65E-ACE0FAC27551}" type="slidenum">
              <a:rPr lang="en-IN" smtClean="0"/>
              <a:t>6</a:t>
            </a:fld>
            <a:endParaRPr lang="en-IN"/>
          </a:p>
        </p:txBody>
      </p:sp>
    </p:spTree>
    <p:extLst>
      <p:ext uri="{BB962C8B-B14F-4D97-AF65-F5344CB8AC3E}">
        <p14:creationId xmlns:p14="http://schemas.microsoft.com/office/powerpoint/2010/main" val="49373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chemeClr val="accent1">
                    <a:lumMod val="75000"/>
                  </a:schemeClr>
                </a:solidFill>
              </a:rPr>
              <a:t>Effect of Voice </a:t>
            </a:r>
            <a:r>
              <a:rPr lang="en-IN" b="1" dirty="0">
                <a:solidFill>
                  <a:schemeClr val="accent1">
                    <a:lumMod val="75000"/>
                  </a:schemeClr>
                </a:solidFill>
              </a:rPr>
              <a:t>D</a:t>
            </a:r>
            <a:r>
              <a:rPr lang="en-IN" b="1" dirty="0" smtClean="0">
                <a:solidFill>
                  <a:schemeClr val="accent1">
                    <a:lumMod val="75000"/>
                  </a:schemeClr>
                </a:solidFill>
              </a:rPr>
              <a:t>isorder</a:t>
            </a:r>
            <a:endParaRPr lang="en-IN"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a:r>
              <a:rPr lang="en-IN" sz="2400" dirty="0" smtClean="0">
                <a:latin typeface="Arial" panose="020B0604020202020204" pitchFamily="34" charset="0"/>
                <a:cs typeface="Arial" panose="020B0604020202020204" pitchFamily="34" charset="0"/>
              </a:rPr>
              <a:t>The effects of voice disorder depend on the voicing needs of the individual. Those with a great need for normal voice production, such as professional voice users, may be unusually concerned with the presence of even minor vocal difficulties.</a:t>
            </a:r>
          </a:p>
          <a:p>
            <a:pPr algn="just"/>
            <a:endParaRPr lang="en-IN" sz="2400" dirty="0">
              <a:latin typeface="Arial" panose="020B0604020202020204" pitchFamily="34" charset="0"/>
              <a:cs typeface="Arial" panose="020B0604020202020204" pitchFamily="34" charset="0"/>
            </a:endParaRPr>
          </a:p>
          <a:p>
            <a:pPr algn="just"/>
            <a:r>
              <a:rPr lang="en-IN" sz="2400" dirty="0" smtClean="0">
                <a:latin typeface="Arial" panose="020B0604020202020204" pitchFamily="34" charset="0"/>
                <a:cs typeface="Arial" panose="020B0604020202020204" pitchFamily="34" charset="0"/>
              </a:rPr>
              <a:t>Those with low vocal needs may not be greatly concerned even more severe vocal problems. </a:t>
            </a:r>
            <a:endParaRPr lang="en-IN" sz="2400" dirty="0">
              <a:latin typeface="Arial" panose="020B0604020202020204" pitchFamily="34" charset="0"/>
              <a:cs typeface="Arial" panose="020B0604020202020204" pitchFamily="34" charset="0"/>
            </a:endParaRPr>
          </a:p>
          <a:p>
            <a:pPr algn="just"/>
            <a:endParaRPr lang="en-IN" sz="2400" dirty="0" smtClean="0">
              <a:latin typeface="Arial" panose="020B0604020202020204" pitchFamily="34" charset="0"/>
              <a:cs typeface="Arial" panose="020B0604020202020204" pitchFamily="34" charset="0"/>
            </a:endParaRPr>
          </a:p>
          <a:p>
            <a:pPr algn="just"/>
            <a:r>
              <a:rPr lang="en-IN" sz="2400" dirty="0" smtClean="0">
                <a:latin typeface="Arial" panose="020B0604020202020204" pitchFamily="34" charset="0"/>
                <a:cs typeface="Arial" panose="020B0604020202020204" pitchFamily="34" charset="0"/>
              </a:rPr>
              <a:t>Identifying the vocal needs of each patient is extremely important in successfully treating voice disorder.</a:t>
            </a:r>
            <a:endParaRPr lang="en-IN"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7</a:t>
            </a:fld>
            <a:endParaRPr lang="en-IN"/>
          </a:p>
        </p:txBody>
      </p:sp>
    </p:spTree>
    <p:extLst>
      <p:ext uri="{BB962C8B-B14F-4D97-AF65-F5344CB8AC3E}">
        <p14:creationId xmlns:p14="http://schemas.microsoft.com/office/powerpoint/2010/main" val="2250627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4030" y="2479184"/>
            <a:ext cx="3932237" cy="1600200"/>
          </a:xfrm>
        </p:spPr>
        <p:txBody>
          <a:bodyPr>
            <a:noAutofit/>
          </a:bodyPr>
          <a:lstStyle/>
          <a:p>
            <a:pPr algn="ctr"/>
            <a:r>
              <a:rPr lang="en-IN" sz="4400" b="1" dirty="0" smtClean="0">
                <a:solidFill>
                  <a:schemeClr val="accent1">
                    <a:lumMod val="75000"/>
                  </a:schemeClr>
                </a:solidFill>
              </a:rPr>
              <a:t>Role of Speech Language Pathologist</a:t>
            </a:r>
            <a:endParaRPr lang="en-IN" sz="4400" dirty="0">
              <a:solidFill>
                <a:schemeClr val="accent1">
                  <a:lumMod val="75000"/>
                </a:schemeClr>
              </a:solidFill>
            </a:endParaRPr>
          </a:p>
        </p:txBody>
      </p:sp>
      <p:pic>
        <p:nvPicPr>
          <p:cNvPr id="4098" name="Picture 2" descr="Voice Center &amp; Clinic | Cleveland Clin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3188" y="1693648"/>
            <a:ext cx="6172200" cy="346117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558E4A8-D456-48B4-B65E-ACE0FAC27551}" type="slidenum">
              <a:rPr lang="en-IN" smtClean="0"/>
              <a:t>8</a:t>
            </a:fld>
            <a:endParaRPr lang="en-IN"/>
          </a:p>
        </p:txBody>
      </p:sp>
    </p:spTree>
    <p:extLst>
      <p:ext uri="{BB962C8B-B14F-4D97-AF65-F5344CB8AC3E}">
        <p14:creationId xmlns:p14="http://schemas.microsoft.com/office/powerpoint/2010/main" val="1440650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solidFill>
                  <a:schemeClr val="accent1">
                    <a:lumMod val="75000"/>
                  </a:schemeClr>
                </a:solidFill>
              </a:rPr>
              <a:t>Role of Speech Language Pathologist</a:t>
            </a:r>
            <a:endParaRPr lang="en-IN" b="1"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just"/>
            <a:r>
              <a:rPr lang="en-IN" sz="2400" dirty="0" smtClean="0">
                <a:latin typeface="Arial" panose="020B0604020202020204" pitchFamily="34" charset="0"/>
                <a:cs typeface="Arial" panose="020B0604020202020204" pitchFamily="34" charset="0"/>
              </a:rPr>
              <a:t>The Speech Language Pathologist (SLP) plays a major role in the evaluation and management of voice disorders. </a:t>
            </a:r>
          </a:p>
          <a:p>
            <a:pPr marL="0" indent="0" algn="just">
              <a:buNone/>
            </a:pPr>
            <a:endParaRPr lang="en-IN" sz="2400" dirty="0" smtClean="0">
              <a:latin typeface="Arial" panose="020B0604020202020204" pitchFamily="34" charset="0"/>
              <a:cs typeface="Arial" panose="020B0604020202020204" pitchFamily="34" charset="0"/>
            </a:endParaRPr>
          </a:p>
          <a:p>
            <a:pPr algn="just"/>
            <a:r>
              <a:rPr lang="en-IN" sz="2400" dirty="0" smtClean="0">
                <a:latin typeface="Arial" panose="020B0604020202020204" pitchFamily="34" charset="0"/>
                <a:cs typeface="Arial" panose="020B0604020202020204" pitchFamily="34" charset="0"/>
              </a:rPr>
              <a:t>This role focuses three major goals:</a:t>
            </a:r>
          </a:p>
          <a:p>
            <a:pPr marL="914400" lvl="1" indent="-457200" algn="just">
              <a:buFont typeface="+mj-lt"/>
              <a:buAutoNum type="arabicPeriod"/>
            </a:pPr>
            <a:r>
              <a:rPr lang="en-IN" sz="2000" dirty="0" smtClean="0">
                <a:latin typeface="Arial" panose="020B0604020202020204" pitchFamily="34" charset="0"/>
                <a:cs typeface="Arial" panose="020B0604020202020204" pitchFamily="34" charset="0"/>
              </a:rPr>
              <a:t>Evaluation of laryngeal function using auditory and visual perceptual tasks, acoustic analysis, aerodynamic measures of vocal function, and patient self-assessment.</a:t>
            </a:r>
          </a:p>
          <a:p>
            <a:pPr marL="914400" lvl="1" indent="-457200" algn="just">
              <a:buFont typeface="+mj-lt"/>
              <a:buAutoNum type="arabicPeriod"/>
            </a:pPr>
            <a:r>
              <a:rPr lang="en-IN" sz="2000" dirty="0" smtClean="0">
                <a:latin typeface="Arial" panose="020B0604020202020204" pitchFamily="34" charset="0"/>
                <a:cs typeface="Arial" panose="020B0604020202020204" pitchFamily="34" charset="0"/>
              </a:rPr>
              <a:t>Identification and modification or elimination of the functional causes that have led to the development of voice disorder.</a:t>
            </a:r>
          </a:p>
          <a:p>
            <a:pPr marL="914400" lvl="1" indent="-457200" algn="just">
              <a:buFont typeface="+mj-lt"/>
              <a:buAutoNum type="arabicPeriod"/>
            </a:pPr>
            <a:r>
              <a:rPr lang="en-IN" sz="2000" dirty="0" smtClean="0">
                <a:latin typeface="Arial" panose="020B0604020202020204" pitchFamily="34" charset="0"/>
                <a:cs typeface="Arial" panose="020B0604020202020204" pitchFamily="34" charset="0"/>
              </a:rPr>
              <a:t>Developing a therapy plan that will remediate the voice disorder and return the voice to improved function.     </a:t>
            </a:r>
            <a:endParaRPr lang="en-IN"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558E4A8-D456-48B4-B65E-ACE0FAC27551}" type="slidenum">
              <a:rPr lang="en-IN" smtClean="0"/>
              <a:t>9</a:t>
            </a:fld>
            <a:endParaRPr lang="en-IN"/>
          </a:p>
        </p:txBody>
      </p:sp>
    </p:spTree>
    <p:extLst>
      <p:ext uri="{BB962C8B-B14F-4D97-AF65-F5344CB8AC3E}">
        <p14:creationId xmlns:p14="http://schemas.microsoft.com/office/powerpoint/2010/main" val="1057567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2645</TotalTime>
  <Words>1632</Words>
  <Application>Microsoft Office PowerPoint</Application>
  <PresentationFormat>Widescreen</PresentationFormat>
  <Paragraphs>283</Paragraphs>
  <Slides>58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Wingdings</vt:lpstr>
      <vt:lpstr>Office Theme</vt:lpstr>
      <vt:lpstr>Assessment Procedures of Voice Disorders</vt:lpstr>
      <vt:lpstr>PowerPoint Presentation</vt:lpstr>
      <vt:lpstr>Introduction of Voice</vt:lpstr>
      <vt:lpstr>Definition of Voice Disorder</vt:lpstr>
      <vt:lpstr>Definition of Voice Disorder</vt:lpstr>
      <vt:lpstr>Effect of Voice Disorder</vt:lpstr>
      <vt:lpstr>Effect of Voice Disorder</vt:lpstr>
      <vt:lpstr>Role of Speech Language Pathologist</vt:lpstr>
      <vt:lpstr>Role of Speech Language Pathologist</vt:lpstr>
      <vt:lpstr>Cont..</vt:lpstr>
      <vt:lpstr>Anatomical Structure of Larynx</vt:lpstr>
      <vt:lpstr>Cartilages of Larynx</vt:lpstr>
      <vt:lpstr>Thyroid Cartilage</vt:lpstr>
      <vt:lpstr>PowerPoint Presentation</vt:lpstr>
      <vt:lpstr>Cont..</vt:lpstr>
      <vt:lpstr>PowerPoint Presentation</vt:lpstr>
      <vt:lpstr>PowerPoint Presentation</vt:lpstr>
      <vt:lpstr>PowerPoint Presentation</vt:lpstr>
      <vt:lpstr>PowerPoint Presentation</vt:lpstr>
      <vt:lpstr>PowerPoint Presentation</vt:lpstr>
      <vt:lpstr>Classification Manual for Voice Disorders </vt:lpstr>
      <vt:lpstr>PowerPoint Presentation</vt:lpstr>
      <vt:lpstr>Structural Pathologies</vt:lpstr>
      <vt:lpstr>Inflammatory Conditions</vt:lpstr>
      <vt:lpstr>Trauma or Injury of the Larynx</vt:lpstr>
      <vt:lpstr>Systemic Conditions affecting Voice</vt:lpstr>
      <vt:lpstr>Nonlaryngeal Aerodigestive Disorder affecting voice.  </vt:lpstr>
      <vt:lpstr>Psychiatric or Psychological Disorder affecting voice</vt:lpstr>
      <vt:lpstr>Neurologic Voice Disorder</vt:lpstr>
      <vt:lpstr>Other Disorder of Voice Use</vt:lpstr>
      <vt:lpstr>Sign and Symptoms of  Voice Disorder</vt:lpstr>
      <vt:lpstr>PowerPoint Presentation</vt:lpstr>
      <vt:lpstr>PowerPoint Presentation</vt:lpstr>
      <vt:lpstr>Assessment of Voice</vt:lpstr>
      <vt:lpstr>Case History</vt:lpstr>
      <vt:lpstr>Oral-Peripheral Examination</vt:lpstr>
      <vt:lpstr>Assessment of Respiration </vt:lpstr>
      <vt:lpstr>Auditory-Perceptual Assessment</vt:lpstr>
      <vt:lpstr>PowerPoint Presentation</vt:lpstr>
      <vt:lpstr>Laryngeal Imaging</vt:lpstr>
      <vt:lpstr>Videolaryngoendoscopy</vt:lpstr>
      <vt:lpstr>Videolaryngostroboscopy</vt:lpstr>
      <vt:lpstr>Acoustic Assessment</vt:lpstr>
      <vt:lpstr>Cont…</vt:lpstr>
      <vt:lpstr>PowerPoint Presentation</vt:lpstr>
      <vt:lpstr>Cont.</vt:lpstr>
      <vt:lpstr>Aerodynamic Assessment</vt:lpstr>
      <vt:lpstr>PowerPoint Presentation</vt:lpstr>
      <vt:lpstr>Management Procedure for Voice Disorder </vt:lpstr>
      <vt:lpstr>Management of Voice Disorder</vt:lpstr>
      <vt:lpstr>Management Team</vt:lpstr>
      <vt:lpstr>Voice Therapy Orientation</vt:lpstr>
      <vt:lpstr>Treatment Approaches </vt:lpstr>
      <vt:lpstr>Cont..</vt:lpstr>
      <vt:lpstr>Hygienic Voice Therapy</vt:lpstr>
      <vt:lpstr>Symptomatic Voice Therapy</vt:lpstr>
      <vt:lpstr>Physiologic Voice Therapy</vt:lpstr>
      <vt:lpstr>Psychogenic Voice Therapy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procedures of Voice Disorders</dc:title>
  <dc:creator>singh</dc:creator>
  <cp:lastModifiedBy>singh</cp:lastModifiedBy>
  <cp:revision>61</cp:revision>
  <dcterms:created xsi:type="dcterms:W3CDTF">2020-07-06T01:21:05Z</dcterms:created>
  <dcterms:modified xsi:type="dcterms:W3CDTF">2020-07-29T03:46:28Z</dcterms:modified>
</cp:coreProperties>
</file>