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2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2D461-554D-46C8-BB8E-92E6666077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7EBDFB-589E-478E-AB2F-36334612F2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751FA-2FDB-4F72-84AE-4243FE0F3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0B06-5672-434E-A3A7-709728039F32}" type="datetimeFigureOut">
              <a:rPr lang="en-IN" smtClean="0"/>
              <a:t>13-07-2020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AFAB9-ABA0-42DC-9C86-F48134E8B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AB9EB-8F40-4D0E-8EFB-FD9585935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1E09-5105-42E8-BFE8-C13D24A9E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8947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B8C16-3183-4FCC-9DB5-5BCCE42BD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12B2CF-AE10-4FED-908E-57538D1A7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F2FEE-7624-49F1-BDF3-0D32AE825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0B06-5672-434E-A3A7-709728039F32}" type="datetimeFigureOut">
              <a:rPr lang="en-IN" smtClean="0"/>
              <a:t>13-07-2020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1A196-0AA2-4620-A36B-A8E0C989E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56904-64A8-4D12-AE22-FFCC7B53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1E09-5105-42E8-BFE8-C13D24A9E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581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65CE00-39D8-4554-ABA9-B8E9F6E7CA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8447D9-0B09-4EFE-BB9F-DDE561548B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59D71-0175-4157-ABA4-0F2B97C0E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0B06-5672-434E-A3A7-709728039F32}" type="datetimeFigureOut">
              <a:rPr lang="en-IN" smtClean="0"/>
              <a:t>13-07-2020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70E2F-1B3A-432D-8A16-3DC73BB31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42019-1671-4090-A381-8A7B46DF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1E09-5105-42E8-BFE8-C13D24A9E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344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32AA2-414F-4D43-8F64-217E9EDFF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BC4B8-0326-46FD-B799-56D6D0794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FF102-2DD9-4133-A1C3-340676BE6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0B06-5672-434E-A3A7-709728039F32}" type="datetimeFigureOut">
              <a:rPr lang="en-IN" smtClean="0"/>
              <a:t>13-07-2020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DAB12-67E7-4721-9C69-0FE1B133E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F5841-5744-45F5-817B-0F454C838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1E09-5105-42E8-BFE8-C13D24A9E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5045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70650-22DF-427B-BAF0-F0C2F2551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C16DA4-D8B0-45E8-90DD-2E2EB28A9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EBFD2-702F-4C76-9C5C-FA004F4C9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0B06-5672-434E-A3A7-709728039F32}" type="datetimeFigureOut">
              <a:rPr lang="en-IN" smtClean="0"/>
              <a:t>13-07-2020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19FDA-461C-4EA2-8250-50E8A2699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72230-D77C-4A4A-9DC0-446CCDBFC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1E09-5105-42E8-BFE8-C13D24A9E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446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3A646-9548-4A8C-9C35-4C5C3520D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DCE4A-8B16-4815-9AC3-E7679F293A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54BB71-FC01-4322-A417-5DC997E0C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FD0F13-E0FF-4D09-8554-2204DBCAF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0B06-5672-434E-A3A7-709728039F32}" type="datetimeFigureOut">
              <a:rPr lang="en-IN" smtClean="0"/>
              <a:t>13-07-2020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456EC-E22C-49AB-94AC-8F8782DF5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3BA07-29E9-4D34-9D0C-695352297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1E09-5105-42E8-BFE8-C13D24A9E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3307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2BDB9-31E8-424F-8112-585F9068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B46A3A-D05F-47F0-A441-B85F36EB0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B802E-3156-431A-9CBF-6F92073F4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FB0BBC-1472-4C50-B6A0-2B799EE180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A188D7-D835-467D-A453-D0257BB98E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9E0F12-9D67-4335-971B-5F376FEA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0B06-5672-434E-A3A7-709728039F32}" type="datetimeFigureOut">
              <a:rPr lang="en-IN" smtClean="0"/>
              <a:t>13-07-2020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109E34-2CD3-4F2A-9A2F-E7EDD4582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B359A4-4491-4FE2-A3ED-211563AC4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1E09-5105-42E8-BFE8-C13D24A9E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32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711A3-AFBD-46FD-82FF-B332EB699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93EAAC-79B0-4874-AC08-44324941F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0B06-5672-434E-A3A7-709728039F32}" type="datetimeFigureOut">
              <a:rPr lang="en-IN" smtClean="0"/>
              <a:t>13-07-2020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CCE7AA-727B-4C67-9D97-5CCE83DEB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6A6831-BA96-4BDF-8A25-A2E951243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1E09-5105-42E8-BFE8-C13D24A9E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272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F63BC-366C-4A0F-9219-B65547252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0B06-5672-434E-A3A7-709728039F32}" type="datetimeFigureOut">
              <a:rPr lang="en-IN" smtClean="0"/>
              <a:t>13-07-2020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09418E-56D5-423F-968C-9F2504A72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40A691-6030-4648-B29A-376807BE4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1E09-5105-42E8-BFE8-C13D24A9E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92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D1149-4E3D-4D27-9D91-BE56CCB9A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BF932-19BD-4DE9-AE75-779E19137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34DF7-CAA3-41E7-8982-7550FAF14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C4EF1C-1951-49AE-B07E-D70F25914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0B06-5672-434E-A3A7-709728039F32}" type="datetimeFigureOut">
              <a:rPr lang="en-IN" smtClean="0"/>
              <a:t>13-07-2020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CB606C-9416-4926-8A25-432CA69C7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A961F7-F95B-4294-8C5C-485ED3AC3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1E09-5105-42E8-BFE8-C13D24A9E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034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C079C-B458-4922-8882-24B912A89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96420F-51EC-417F-922C-3673D8B2CA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DD4D89-C2C7-49D5-896C-9BC8B5DAC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D2E4EC-7A3F-4348-974F-17CBB2F19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0B06-5672-434E-A3A7-709728039F32}" type="datetimeFigureOut">
              <a:rPr lang="en-IN" smtClean="0"/>
              <a:t>13-07-2020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DB247-E2A3-4495-BC75-47994D536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547AE5-ABAF-4791-9C47-C98E1079D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1E09-5105-42E8-BFE8-C13D24A9E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4769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054C7-72B7-4831-A021-CDFF45AB3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89654-0772-4B3D-A0BA-EFDB91C32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F5F79-7C03-4037-88F0-ED08D3A395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0B06-5672-434E-A3A7-709728039F32}" type="datetimeFigureOut">
              <a:rPr lang="en-IN" smtClean="0"/>
              <a:t>13-07-2020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2AF06-CE10-40BA-846E-61B4DAD5AC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102AF-D66D-4E73-B152-CACA72141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E1E09-5105-42E8-BFE8-C13D24A9E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248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D3D93-EE2C-4BF3-ABA4-0D67767EB2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/>
              <a:t>Causes of Language Disorders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3A4735-69D7-40B7-BEED-9E68F68451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3841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EE4BE-94EC-460A-9F2B-DE0491DAC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Language Disorders in Children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4888E-4F4D-4EA3-9D38-409DC980A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Difficulty in learning to comprehend and/or produce language in a varied group of children, some of whom have associated clinical conditions whereas others show no such conditions; also referred to as Language Delay, Language Disabilities, Language Deviance, Language Impairment, Language-Learning Disorders, and Language Problems; the term Childhood or Congenital Aphasia is dated and controversial; the term Specific Language Impairment refers to a special group of children with language problems with no other difficulties, and is also controversial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612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A1D69-8A68-4DE5-9AF2-E5D07D6A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Language Disorders in Adults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5E9E3-0706-4B22-8106-4CC529100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Difficulty in comprehending, formulating, and producing language; often there is a history of normally acquired and used language functions; loss of language functions often are due to physical diseases, especially neurological diseases; includes Aphasia, Apraxia, Dementia, Dysarthria, and language disorders associated with Right-Hemisphere Syndrome and Traumatic Brain Injury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15675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09783-A5D5-4767-93D5-E47CFF3FA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Causes of language disorders in a child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916E9-81BD-4929-AF34-51F74CD14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brain disorder such as autism</a:t>
            </a:r>
          </a:p>
          <a:p>
            <a:r>
              <a:rPr lang="en-US" dirty="0"/>
              <a:t>A brain injury or a brain tumor</a:t>
            </a:r>
          </a:p>
          <a:p>
            <a:r>
              <a:rPr lang="en-US" dirty="0"/>
              <a:t>Birth defects such as Down syndrome, fragile X syndrome, or cerebral palsy</a:t>
            </a:r>
          </a:p>
          <a:p>
            <a:r>
              <a:rPr lang="en-US" dirty="0"/>
              <a:t>Problems in pregnancy or birth, such as poor nutrition, fetal alcohol syndrome, early (premature) birth, or low birth weight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4496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02123-ABE6-472C-8319-271DCF9D7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D56A9-6241-481E-A242-6EB7ACAEB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A family history of language disorders</a:t>
            </a:r>
          </a:p>
          <a:p>
            <a:r>
              <a:rPr lang="en-IN" dirty="0"/>
              <a:t>Premature birth</a:t>
            </a:r>
          </a:p>
          <a:p>
            <a:r>
              <a:rPr lang="en-IN" dirty="0"/>
              <a:t>Low birth weight</a:t>
            </a:r>
          </a:p>
          <a:p>
            <a:r>
              <a:rPr lang="en-IN" dirty="0"/>
              <a:t>Hearing loss</a:t>
            </a:r>
          </a:p>
          <a:p>
            <a:r>
              <a:rPr lang="en-IN" dirty="0"/>
              <a:t>Autism</a:t>
            </a:r>
          </a:p>
          <a:p>
            <a:r>
              <a:rPr lang="en-IN" dirty="0"/>
              <a:t>Thinking disabilities</a:t>
            </a:r>
          </a:p>
          <a:p>
            <a:r>
              <a:rPr lang="en-IN" dirty="0"/>
              <a:t>Genetic disorders such as Down syndrome</a:t>
            </a:r>
          </a:p>
        </p:txBody>
      </p:sp>
    </p:spTree>
    <p:extLst>
      <p:ext uri="{BB962C8B-B14F-4D97-AF65-F5344CB8AC3E}">
        <p14:creationId xmlns:p14="http://schemas.microsoft.com/office/powerpoint/2010/main" val="612638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BEBB2-7096-445F-A136-E468D9F1E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ACC24-7D44-4770-B500-E5527938C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Fetal</a:t>
            </a:r>
            <a:r>
              <a:rPr lang="en-IN" dirty="0"/>
              <a:t> alcohol spectrum disorder</a:t>
            </a:r>
          </a:p>
          <a:p>
            <a:r>
              <a:rPr lang="en-IN" dirty="0"/>
              <a:t>Stroke</a:t>
            </a:r>
          </a:p>
          <a:p>
            <a:r>
              <a:rPr lang="en-IN" dirty="0"/>
              <a:t>Brain injury</a:t>
            </a:r>
          </a:p>
          <a:p>
            <a:r>
              <a:rPr lang="en-IN" dirty="0" err="1"/>
              <a:t>Tumors</a:t>
            </a:r>
            <a:endParaRPr lang="en-IN" dirty="0"/>
          </a:p>
          <a:p>
            <a:r>
              <a:rPr lang="en-IN" dirty="0"/>
              <a:t>Cerebral palsy</a:t>
            </a:r>
          </a:p>
          <a:p>
            <a:r>
              <a:rPr lang="en-IN" dirty="0"/>
              <a:t>Poor nutrition</a:t>
            </a:r>
          </a:p>
          <a:p>
            <a:r>
              <a:rPr lang="en-IN" dirty="0"/>
              <a:t>Failure to thrive</a:t>
            </a:r>
          </a:p>
        </p:txBody>
      </p:sp>
    </p:spTree>
    <p:extLst>
      <p:ext uri="{BB962C8B-B14F-4D97-AF65-F5344CB8AC3E}">
        <p14:creationId xmlns:p14="http://schemas.microsoft.com/office/powerpoint/2010/main" val="1159816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255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Causes of Language Disorders </vt:lpstr>
      <vt:lpstr>Language Disorders in Children</vt:lpstr>
      <vt:lpstr>Language Disorders in Adults</vt:lpstr>
      <vt:lpstr>Causes of language disorders in a child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Causes of Language Disorders</dc:title>
  <dc:creator>Drksidr</dc:creator>
  <cp:lastModifiedBy>Drksidr</cp:lastModifiedBy>
  <cp:revision>2</cp:revision>
  <dcterms:created xsi:type="dcterms:W3CDTF">2020-07-13T13:54:53Z</dcterms:created>
  <dcterms:modified xsi:type="dcterms:W3CDTF">2020-07-13T16:35:40Z</dcterms:modified>
</cp:coreProperties>
</file>