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70" r:id="rId2"/>
    <p:sldId id="284" r:id="rId3"/>
    <p:sldId id="285" r:id="rId4"/>
    <p:sldId id="286" r:id="rId5"/>
    <p:sldId id="287" r:id="rId6"/>
    <p:sldId id="289" r:id="rId7"/>
    <p:sldId id="288" r:id="rId8"/>
    <p:sldId id="290" r:id="rId9"/>
    <p:sldId id="291" r:id="rId10"/>
    <p:sldId id="292" r:id="rId11"/>
    <p:sldId id="293" r:id="rId12"/>
    <p:sldId id="294" r:id="rId13"/>
    <p:sldId id="295" r:id="rId14"/>
    <p:sldId id="296" r:id="rId15"/>
    <p:sldId id="298" r:id="rId16"/>
    <p:sldId id="299" r:id="rId17"/>
    <p:sldId id="300" r:id="rId18"/>
    <p:sldId id="301" r:id="rId19"/>
    <p:sldId id="297" r:id="rId20"/>
    <p:sldId id="28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FB7435B-69B9-468C-BC54-BA70BF8C8611}"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IN"/>
        </a:p>
      </dgm:t>
    </dgm:pt>
    <dgm:pt modelId="{496CD0F2-F519-4762-94F0-DD8ECEBB0C6D}">
      <dgm:prSet phldrT="[Text]"/>
      <dgm:spPr/>
      <dgm:t>
        <a:bodyPr/>
        <a:lstStyle/>
        <a:p>
          <a:r>
            <a:rPr lang="en-IN" b="1" dirty="0" smtClean="0"/>
            <a:t>Diagnosis</a:t>
          </a:r>
          <a:endParaRPr lang="en-IN" b="1" dirty="0"/>
        </a:p>
      </dgm:t>
    </dgm:pt>
    <dgm:pt modelId="{2734E4F9-5DBA-43BB-9EC0-BDDBCEFDC0FE}" type="parTrans" cxnId="{1089EDAB-0B4E-4CF1-80CB-2DCA8E46BC6D}">
      <dgm:prSet/>
      <dgm:spPr/>
      <dgm:t>
        <a:bodyPr/>
        <a:lstStyle/>
        <a:p>
          <a:endParaRPr lang="en-IN"/>
        </a:p>
      </dgm:t>
    </dgm:pt>
    <dgm:pt modelId="{04DABF32-F46F-4737-8B7B-2E9DBBB0B052}" type="sibTrans" cxnId="{1089EDAB-0B4E-4CF1-80CB-2DCA8E46BC6D}">
      <dgm:prSet/>
      <dgm:spPr/>
      <dgm:t>
        <a:bodyPr/>
        <a:lstStyle/>
        <a:p>
          <a:endParaRPr lang="en-IN"/>
        </a:p>
      </dgm:t>
    </dgm:pt>
    <dgm:pt modelId="{C577138E-13AE-4801-A514-665BF1AEE782}">
      <dgm:prSet phldrT="[Text]" custT="1"/>
      <dgm:spPr/>
      <dgm:t>
        <a:bodyPr/>
        <a:lstStyle/>
        <a:p>
          <a:r>
            <a:rPr lang="en-IN" sz="1800" dirty="0" smtClean="0"/>
            <a:t>Case </a:t>
          </a:r>
        </a:p>
        <a:p>
          <a:r>
            <a:rPr lang="en-IN" sz="1800" dirty="0" smtClean="0"/>
            <a:t>History</a:t>
          </a:r>
          <a:endParaRPr lang="en-IN" sz="1800" dirty="0"/>
        </a:p>
      </dgm:t>
    </dgm:pt>
    <dgm:pt modelId="{90EBFE02-D0CF-4B08-830C-18F6434BF7CF}" type="parTrans" cxnId="{12C39A50-5785-4AC5-B255-C6145DC48764}">
      <dgm:prSet/>
      <dgm:spPr/>
      <dgm:t>
        <a:bodyPr/>
        <a:lstStyle/>
        <a:p>
          <a:endParaRPr lang="en-IN"/>
        </a:p>
      </dgm:t>
    </dgm:pt>
    <dgm:pt modelId="{42CE0B99-F378-4B65-A795-AC5C9F415BA8}" type="sibTrans" cxnId="{12C39A50-5785-4AC5-B255-C6145DC48764}">
      <dgm:prSet/>
      <dgm:spPr/>
      <dgm:t>
        <a:bodyPr/>
        <a:lstStyle/>
        <a:p>
          <a:endParaRPr lang="en-IN"/>
        </a:p>
      </dgm:t>
    </dgm:pt>
    <dgm:pt modelId="{34568163-9934-444B-9255-554F01131D3E}">
      <dgm:prSet phldrT="[Text]" custT="1"/>
      <dgm:spPr/>
      <dgm:t>
        <a:bodyPr/>
        <a:lstStyle/>
        <a:p>
          <a:r>
            <a:rPr lang="en-IN" sz="1800" dirty="0" smtClean="0"/>
            <a:t>Interview</a:t>
          </a:r>
          <a:endParaRPr lang="en-IN" sz="1800" dirty="0"/>
        </a:p>
      </dgm:t>
    </dgm:pt>
    <dgm:pt modelId="{D876C45E-C060-41B8-8546-FB5BC95C021E}" type="parTrans" cxnId="{E015D144-B440-49DF-B8E1-94A3DCF78330}">
      <dgm:prSet/>
      <dgm:spPr/>
      <dgm:t>
        <a:bodyPr/>
        <a:lstStyle/>
        <a:p>
          <a:endParaRPr lang="en-IN"/>
        </a:p>
      </dgm:t>
    </dgm:pt>
    <dgm:pt modelId="{3E9A8DB7-95FF-48C5-8EE1-4309182469A1}" type="sibTrans" cxnId="{E015D144-B440-49DF-B8E1-94A3DCF78330}">
      <dgm:prSet/>
      <dgm:spPr/>
      <dgm:t>
        <a:bodyPr/>
        <a:lstStyle/>
        <a:p>
          <a:endParaRPr lang="en-IN"/>
        </a:p>
      </dgm:t>
    </dgm:pt>
    <dgm:pt modelId="{54C03A02-4C06-4F9E-9C28-204F5B7EB351}">
      <dgm:prSet phldrT="[Text]" custT="1"/>
      <dgm:spPr/>
      <dgm:t>
        <a:bodyPr/>
        <a:lstStyle/>
        <a:p>
          <a:r>
            <a:rPr lang="en-IN" sz="1800" dirty="0" smtClean="0"/>
            <a:t>Self-Reports</a:t>
          </a:r>
          <a:endParaRPr lang="en-IN" sz="1800" dirty="0"/>
        </a:p>
      </dgm:t>
    </dgm:pt>
    <dgm:pt modelId="{3652DA7E-3925-47FE-B064-36A828100D72}" type="parTrans" cxnId="{472F83CC-7EA3-44D4-A126-5E67278A388C}">
      <dgm:prSet/>
      <dgm:spPr/>
      <dgm:t>
        <a:bodyPr/>
        <a:lstStyle/>
        <a:p>
          <a:endParaRPr lang="en-IN"/>
        </a:p>
      </dgm:t>
    </dgm:pt>
    <dgm:pt modelId="{C2277A78-A201-4A9C-BD76-ECE6F10E4AFA}" type="sibTrans" cxnId="{472F83CC-7EA3-44D4-A126-5E67278A388C}">
      <dgm:prSet/>
      <dgm:spPr/>
      <dgm:t>
        <a:bodyPr/>
        <a:lstStyle/>
        <a:p>
          <a:endParaRPr lang="en-IN"/>
        </a:p>
      </dgm:t>
    </dgm:pt>
    <dgm:pt modelId="{41A107B3-BDD8-4C4B-9F95-C1E8BDCE3DAC}">
      <dgm:prSet custT="1"/>
      <dgm:spPr/>
      <dgm:t>
        <a:bodyPr/>
        <a:lstStyle/>
        <a:p>
          <a:r>
            <a:rPr lang="en-IN" sz="1800" dirty="0" smtClean="0"/>
            <a:t>Questionnaire</a:t>
          </a:r>
          <a:endParaRPr lang="en-IN" sz="1800" dirty="0"/>
        </a:p>
      </dgm:t>
    </dgm:pt>
    <dgm:pt modelId="{AD4E7EB9-1F52-49FA-B964-61D113E970AA}" type="parTrans" cxnId="{D242305E-77A1-4C28-B2D8-B9D6B34E55F1}">
      <dgm:prSet/>
      <dgm:spPr/>
      <dgm:t>
        <a:bodyPr/>
        <a:lstStyle/>
        <a:p>
          <a:endParaRPr lang="en-IN"/>
        </a:p>
      </dgm:t>
    </dgm:pt>
    <dgm:pt modelId="{5A0C6CD0-D4F5-45F1-B375-976A83E8E14C}" type="sibTrans" cxnId="{D242305E-77A1-4C28-B2D8-B9D6B34E55F1}">
      <dgm:prSet/>
      <dgm:spPr/>
      <dgm:t>
        <a:bodyPr/>
        <a:lstStyle/>
        <a:p>
          <a:endParaRPr lang="en-IN"/>
        </a:p>
      </dgm:t>
    </dgm:pt>
    <dgm:pt modelId="{8F723FB8-81DB-4C2C-BA03-7C98B0FAD36A}">
      <dgm:prSet custT="1"/>
      <dgm:spPr/>
      <dgm:t>
        <a:bodyPr/>
        <a:lstStyle/>
        <a:p>
          <a:r>
            <a:rPr lang="en-IN" sz="1800" dirty="0" smtClean="0"/>
            <a:t>Observations</a:t>
          </a:r>
          <a:endParaRPr lang="en-IN" sz="1800" dirty="0"/>
        </a:p>
      </dgm:t>
    </dgm:pt>
    <dgm:pt modelId="{DA7532E2-087D-459F-BC92-5DD5CEBA79F8}" type="parTrans" cxnId="{595F66AA-BA72-4DD3-87A4-72E02D7E5875}">
      <dgm:prSet/>
      <dgm:spPr/>
      <dgm:t>
        <a:bodyPr/>
        <a:lstStyle/>
        <a:p>
          <a:endParaRPr lang="en-IN"/>
        </a:p>
      </dgm:t>
    </dgm:pt>
    <dgm:pt modelId="{24261146-8849-459C-BE44-FB299F81A71B}" type="sibTrans" cxnId="{595F66AA-BA72-4DD3-87A4-72E02D7E5875}">
      <dgm:prSet/>
      <dgm:spPr/>
      <dgm:t>
        <a:bodyPr/>
        <a:lstStyle/>
        <a:p>
          <a:endParaRPr lang="en-IN"/>
        </a:p>
      </dgm:t>
    </dgm:pt>
    <dgm:pt modelId="{8488ED28-ED21-4275-B4BC-E76C572382D6}" type="pres">
      <dgm:prSet presAssocID="{1FB7435B-69B9-468C-BC54-BA70BF8C8611}" presName="Name0" presStyleCnt="0">
        <dgm:presLayoutVars>
          <dgm:chMax val="1"/>
          <dgm:dir/>
          <dgm:animLvl val="ctr"/>
          <dgm:resizeHandles val="exact"/>
        </dgm:presLayoutVars>
      </dgm:prSet>
      <dgm:spPr/>
      <dgm:t>
        <a:bodyPr/>
        <a:lstStyle/>
        <a:p>
          <a:endParaRPr lang="en-IN"/>
        </a:p>
      </dgm:t>
    </dgm:pt>
    <dgm:pt modelId="{11AC1599-A627-4D67-A86D-F77A7B5C98B7}" type="pres">
      <dgm:prSet presAssocID="{496CD0F2-F519-4762-94F0-DD8ECEBB0C6D}" presName="centerShape" presStyleLbl="node0" presStyleIdx="0" presStyleCnt="1"/>
      <dgm:spPr/>
      <dgm:t>
        <a:bodyPr/>
        <a:lstStyle/>
        <a:p>
          <a:endParaRPr lang="en-IN"/>
        </a:p>
      </dgm:t>
    </dgm:pt>
    <dgm:pt modelId="{B230F5F2-A998-40B9-8AC1-A86CC12EB418}" type="pres">
      <dgm:prSet presAssocID="{C577138E-13AE-4801-A514-665BF1AEE782}" presName="node" presStyleLbl="node1" presStyleIdx="0" presStyleCnt="5">
        <dgm:presLayoutVars>
          <dgm:bulletEnabled val="1"/>
        </dgm:presLayoutVars>
      </dgm:prSet>
      <dgm:spPr/>
      <dgm:t>
        <a:bodyPr/>
        <a:lstStyle/>
        <a:p>
          <a:endParaRPr lang="en-IN"/>
        </a:p>
      </dgm:t>
    </dgm:pt>
    <dgm:pt modelId="{18504E10-F4F2-4A2F-9540-9B0C4DA27467}" type="pres">
      <dgm:prSet presAssocID="{C577138E-13AE-4801-A514-665BF1AEE782}" presName="dummy" presStyleCnt="0"/>
      <dgm:spPr/>
    </dgm:pt>
    <dgm:pt modelId="{6C935174-B629-4392-B7C4-4C617CBDEBAF}" type="pres">
      <dgm:prSet presAssocID="{42CE0B99-F378-4B65-A795-AC5C9F415BA8}" presName="sibTrans" presStyleLbl="sibTrans2D1" presStyleIdx="0" presStyleCnt="5"/>
      <dgm:spPr/>
      <dgm:t>
        <a:bodyPr/>
        <a:lstStyle/>
        <a:p>
          <a:endParaRPr lang="en-IN"/>
        </a:p>
      </dgm:t>
    </dgm:pt>
    <dgm:pt modelId="{4A8DA699-D2FE-4866-92DA-C269A12CCD37}" type="pres">
      <dgm:prSet presAssocID="{34568163-9934-444B-9255-554F01131D3E}" presName="node" presStyleLbl="node1" presStyleIdx="1" presStyleCnt="5">
        <dgm:presLayoutVars>
          <dgm:bulletEnabled val="1"/>
        </dgm:presLayoutVars>
      </dgm:prSet>
      <dgm:spPr/>
      <dgm:t>
        <a:bodyPr/>
        <a:lstStyle/>
        <a:p>
          <a:endParaRPr lang="en-IN"/>
        </a:p>
      </dgm:t>
    </dgm:pt>
    <dgm:pt modelId="{0F272C02-0EDC-48E3-B913-CAB9F3A5E05C}" type="pres">
      <dgm:prSet presAssocID="{34568163-9934-444B-9255-554F01131D3E}" presName="dummy" presStyleCnt="0"/>
      <dgm:spPr/>
    </dgm:pt>
    <dgm:pt modelId="{C3B31785-F366-4B65-8F6F-C42357BC6AEF}" type="pres">
      <dgm:prSet presAssocID="{3E9A8DB7-95FF-48C5-8EE1-4309182469A1}" presName="sibTrans" presStyleLbl="sibTrans2D1" presStyleIdx="1" presStyleCnt="5"/>
      <dgm:spPr/>
      <dgm:t>
        <a:bodyPr/>
        <a:lstStyle/>
        <a:p>
          <a:endParaRPr lang="en-IN"/>
        </a:p>
      </dgm:t>
    </dgm:pt>
    <dgm:pt modelId="{D2980BB3-59C2-4698-B43A-296B714F5FC4}" type="pres">
      <dgm:prSet presAssocID="{54C03A02-4C06-4F9E-9C28-204F5B7EB351}" presName="node" presStyleLbl="node1" presStyleIdx="2" presStyleCnt="5">
        <dgm:presLayoutVars>
          <dgm:bulletEnabled val="1"/>
        </dgm:presLayoutVars>
      </dgm:prSet>
      <dgm:spPr/>
      <dgm:t>
        <a:bodyPr/>
        <a:lstStyle/>
        <a:p>
          <a:endParaRPr lang="en-IN"/>
        </a:p>
      </dgm:t>
    </dgm:pt>
    <dgm:pt modelId="{595C253D-BF77-403E-85B0-C876CAF70D5C}" type="pres">
      <dgm:prSet presAssocID="{54C03A02-4C06-4F9E-9C28-204F5B7EB351}" presName="dummy" presStyleCnt="0"/>
      <dgm:spPr/>
    </dgm:pt>
    <dgm:pt modelId="{860DB7FD-F5D4-4D49-9E9F-C33B932BC472}" type="pres">
      <dgm:prSet presAssocID="{C2277A78-A201-4A9C-BD76-ECE6F10E4AFA}" presName="sibTrans" presStyleLbl="sibTrans2D1" presStyleIdx="2" presStyleCnt="5"/>
      <dgm:spPr/>
      <dgm:t>
        <a:bodyPr/>
        <a:lstStyle/>
        <a:p>
          <a:endParaRPr lang="en-IN"/>
        </a:p>
      </dgm:t>
    </dgm:pt>
    <dgm:pt modelId="{201F6E70-0A10-4BCA-AE7D-6D00B1253345}" type="pres">
      <dgm:prSet presAssocID="{41A107B3-BDD8-4C4B-9F95-C1E8BDCE3DAC}" presName="node" presStyleLbl="node1" presStyleIdx="3" presStyleCnt="5">
        <dgm:presLayoutVars>
          <dgm:bulletEnabled val="1"/>
        </dgm:presLayoutVars>
      </dgm:prSet>
      <dgm:spPr/>
      <dgm:t>
        <a:bodyPr/>
        <a:lstStyle/>
        <a:p>
          <a:endParaRPr lang="en-IN"/>
        </a:p>
      </dgm:t>
    </dgm:pt>
    <dgm:pt modelId="{98DD09F8-D7EC-4E56-B060-26B04F905032}" type="pres">
      <dgm:prSet presAssocID="{41A107B3-BDD8-4C4B-9F95-C1E8BDCE3DAC}" presName="dummy" presStyleCnt="0"/>
      <dgm:spPr/>
    </dgm:pt>
    <dgm:pt modelId="{7F882654-3A45-4534-B2CF-11D34A83EB52}" type="pres">
      <dgm:prSet presAssocID="{5A0C6CD0-D4F5-45F1-B375-976A83E8E14C}" presName="sibTrans" presStyleLbl="sibTrans2D1" presStyleIdx="3" presStyleCnt="5"/>
      <dgm:spPr/>
      <dgm:t>
        <a:bodyPr/>
        <a:lstStyle/>
        <a:p>
          <a:endParaRPr lang="en-IN"/>
        </a:p>
      </dgm:t>
    </dgm:pt>
    <dgm:pt modelId="{EAF77491-0846-4E97-A15B-2E491DD8D08B}" type="pres">
      <dgm:prSet presAssocID="{8F723FB8-81DB-4C2C-BA03-7C98B0FAD36A}" presName="node" presStyleLbl="node1" presStyleIdx="4" presStyleCnt="5">
        <dgm:presLayoutVars>
          <dgm:bulletEnabled val="1"/>
        </dgm:presLayoutVars>
      </dgm:prSet>
      <dgm:spPr/>
      <dgm:t>
        <a:bodyPr/>
        <a:lstStyle/>
        <a:p>
          <a:endParaRPr lang="en-IN"/>
        </a:p>
      </dgm:t>
    </dgm:pt>
    <dgm:pt modelId="{AA6191A6-60AF-4766-ABCA-0588297F0EF3}" type="pres">
      <dgm:prSet presAssocID="{8F723FB8-81DB-4C2C-BA03-7C98B0FAD36A}" presName="dummy" presStyleCnt="0"/>
      <dgm:spPr/>
    </dgm:pt>
    <dgm:pt modelId="{F2D76715-3D64-47C0-BD21-71D479B99B8D}" type="pres">
      <dgm:prSet presAssocID="{24261146-8849-459C-BE44-FB299F81A71B}" presName="sibTrans" presStyleLbl="sibTrans2D1" presStyleIdx="4" presStyleCnt="5"/>
      <dgm:spPr/>
      <dgm:t>
        <a:bodyPr/>
        <a:lstStyle/>
        <a:p>
          <a:endParaRPr lang="en-IN"/>
        </a:p>
      </dgm:t>
    </dgm:pt>
  </dgm:ptLst>
  <dgm:cxnLst>
    <dgm:cxn modelId="{D242305E-77A1-4C28-B2D8-B9D6B34E55F1}" srcId="{496CD0F2-F519-4762-94F0-DD8ECEBB0C6D}" destId="{41A107B3-BDD8-4C4B-9F95-C1E8BDCE3DAC}" srcOrd="3" destOrd="0" parTransId="{AD4E7EB9-1F52-49FA-B964-61D113E970AA}" sibTransId="{5A0C6CD0-D4F5-45F1-B375-976A83E8E14C}"/>
    <dgm:cxn modelId="{3497E6C1-3A89-4235-8901-1C2AB24B670B}" type="presOf" srcId="{C2277A78-A201-4A9C-BD76-ECE6F10E4AFA}" destId="{860DB7FD-F5D4-4D49-9E9F-C33B932BC472}" srcOrd="0" destOrd="0" presId="urn:microsoft.com/office/officeart/2005/8/layout/radial6"/>
    <dgm:cxn modelId="{E63C3716-79D2-40E2-9CA2-D94A0BF1563C}" type="presOf" srcId="{24261146-8849-459C-BE44-FB299F81A71B}" destId="{F2D76715-3D64-47C0-BD21-71D479B99B8D}" srcOrd="0" destOrd="0" presId="urn:microsoft.com/office/officeart/2005/8/layout/radial6"/>
    <dgm:cxn modelId="{E811C7A5-9BED-472B-B213-A97A645C5976}" type="presOf" srcId="{1FB7435B-69B9-468C-BC54-BA70BF8C8611}" destId="{8488ED28-ED21-4275-B4BC-E76C572382D6}" srcOrd="0" destOrd="0" presId="urn:microsoft.com/office/officeart/2005/8/layout/radial6"/>
    <dgm:cxn modelId="{477F10B8-CF3B-4683-8267-54FDF8B26001}" type="presOf" srcId="{496CD0F2-F519-4762-94F0-DD8ECEBB0C6D}" destId="{11AC1599-A627-4D67-A86D-F77A7B5C98B7}" srcOrd="0" destOrd="0" presId="urn:microsoft.com/office/officeart/2005/8/layout/radial6"/>
    <dgm:cxn modelId="{1089EDAB-0B4E-4CF1-80CB-2DCA8E46BC6D}" srcId="{1FB7435B-69B9-468C-BC54-BA70BF8C8611}" destId="{496CD0F2-F519-4762-94F0-DD8ECEBB0C6D}" srcOrd="0" destOrd="0" parTransId="{2734E4F9-5DBA-43BB-9EC0-BDDBCEFDC0FE}" sibTransId="{04DABF32-F46F-4737-8B7B-2E9DBBB0B052}"/>
    <dgm:cxn modelId="{BB216824-E919-4124-B685-E1AECF2746BE}" type="presOf" srcId="{3E9A8DB7-95FF-48C5-8EE1-4309182469A1}" destId="{C3B31785-F366-4B65-8F6F-C42357BC6AEF}" srcOrd="0" destOrd="0" presId="urn:microsoft.com/office/officeart/2005/8/layout/radial6"/>
    <dgm:cxn modelId="{C8B84458-7B8C-4E21-B28E-082089DA4A1D}" type="presOf" srcId="{C577138E-13AE-4801-A514-665BF1AEE782}" destId="{B230F5F2-A998-40B9-8AC1-A86CC12EB418}" srcOrd="0" destOrd="0" presId="urn:microsoft.com/office/officeart/2005/8/layout/radial6"/>
    <dgm:cxn modelId="{4387072F-A204-46AA-A722-A84F4BF7C101}" type="presOf" srcId="{8F723FB8-81DB-4C2C-BA03-7C98B0FAD36A}" destId="{EAF77491-0846-4E97-A15B-2E491DD8D08B}" srcOrd="0" destOrd="0" presId="urn:microsoft.com/office/officeart/2005/8/layout/radial6"/>
    <dgm:cxn modelId="{B4162824-DA7A-4181-B54C-E036E472680B}" type="presOf" srcId="{41A107B3-BDD8-4C4B-9F95-C1E8BDCE3DAC}" destId="{201F6E70-0A10-4BCA-AE7D-6D00B1253345}" srcOrd="0" destOrd="0" presId="urn:microsoft.com/office/officeart/2005/8/layout/radial6"/>
    <dgm:cxn modelId="{12C39A50-5785-4AC5-B255-C6145DC48764}" srcId="{496CD0F2-F519-4762-94F0-DD8ECEBB0C6D}" destId="{C577138E-13AE-4801-A514-665BF1AEE782}" srcOrd="0" destOrd="0" parTransId="{90EBFE02-D0CF-4B08-830C-18F6434BF7CF}" sibTransId="{42CE0B99-F378-4B65-A795-AC5C9F415BA8}"/>
    <dgm:cxn modelId="{9E62D582-2C3D-45A0-B549-D5D7E7280AA4}" type="presOf" srcId="{42CE0B99-F378-4B65-A795-AC5C9F415BA8}" destId="{6C935174-B629-4392-B7C4-4C617CBDEBAF}" srcOrd="0" destOrd="0" presId="urn:microsoft.com/office/officeart/2005/8/layout/radial6"/>
    <dgm:cxn modelId="{E015D144-B440-49DF-B8E1-94A3DCF78330}" srcId="{496CD0F2-F519-4762-94F0-DD8ECEBB0C6D}" destId="{34568163-9934-444B-9255-554F01131D3E}" srcOrd="1" destOrd="0" parTransId="{D876C45E-C060-41B8-8546-FB5BC95C021E}" sibTransId="{3E9A8DB7-95FF-48C5-8EE1-4309182469A1}"/>
    <dgm:cxn modelId="{B7035A8D-95FD-4AA1-AA40-49BF674C4852}" type="presOf" srcId="{34568163-9934-444B-9255-554F01131D3E}" destId="{4A8DA699-D2FE-4866-92DA-C269A12CCD37}" srcOrd="0" destOrd="0" presId="urn:microsoft.com/office/officeart/2005/8/layout/radial6"/>
    <dgm:cxn modelId="{472F83CC-7EA3-44D4-A126-5E67278A388C}" srcId="{496CD0F2-F519-4762-94F0-DD8ECEBB0C6D}" destId="{54C03A02-4C06-4F9E-9C28-204F5B7EB351}" srcOrd="2" destOrd="0" parTransId="{3652DA7E-3925-47FE-B064-36A828100D72}" sibTransId="{C2277A78-A201-4A9C-BD76-ECE6F10E4AFA}"/>
    <dgm:cxn modelId="{F7A53BA6-FD2C-43A8-9745-49B592D6A9D6}" type="presOf" srcId="{5A0C6CD0-D4F5-45F1-B375-976A83E8E14C}" destId="{7F882654-3A45-4534-B2CF-11D34A83EB52}" srcOrd="0" destOrd="0" presId="urn:microsoft.com/office/officeart/2005/8/layout/radial6"/>
    <dgm:cxn modelId="{595F66AA-BA72-4DD3-87A4-72E02D7E5875}" srcId="{496CD0F2-F519-4762-94F0-DD8ECEBB0C6D}" destId="{8F723FB8-81DB-4C2C-BA03-7C98B0FAD36A}" srcOrd="4" destOrd="0" parTransId="{DA7532E2-087D-459F-BC92-5DD5CEBA79F8}" sibTransId="{24261146-8849-459C-BE44-FB299F81A71B}"/>
    <dgm:cxn modelId="{D39621BD-A7E5-4469-90BF-DEDD1DEFF85A}" type="presOf" srcId="{54C03A02-4C06-4F9E-9C28-204F5B7EB351}" destId="{D2980BB3-59C2-4698-B43A-296B714F5FC4}" srcOrd="0" destOrd="0" presId="urn:microsoft.com/office/officeart/2005/8/layout/radial6"/>
    <dgm:cxn modelId="{13A09C21-77FA-4E7D-A346-64ED39BF91EF}" type="presParOf" srcId="{8488ED28-ED21-4275-B4BC-E76C572382D6}" destId="{11AC1599-A627-4D67-A86D-F77A7B5C98B7}" srcOrd="0" destOrd="0" presId="urn:microsoft.com/office/officeart/2005/8/layout/radial6"/>
    <dgm:cxn modelId="{2CF02108-E52D-400F-9492-A3ED0D75AEDA}" type="presParOf" srcId="{8488ED28-ED21-4275-B4BC-E76C572382D6}" destId="{B230F5F2-A998-40B9-8AC1-A86CC12EB418}" srcOrd="1" destOrd="0" presId="urn:microsoft.com/office/officeart/2005/8/layout/radial6"/>
    <dgm:cxn modelId="{83548856-2924-4733-AAA1-93AC758E1D09}" type="presParOf" srcId="{8488ED28-ED21-4275-B4BC-E76C572382D6}" destId="{18504E10-F4F2-4A2F-9540-9B0C4DA27467}" srcOrd="2" destOrd="0" presId="urn:microsoft.com/office/officeart/2005/8/layout/radial6"/>
    <dgm:cxn modelId="{E13DC577-B2ED-44C6-85B4-31781B6A5E00}" type="presParOf" srcId="{8488ED28-ED21-4275-B4BC-E76C572382D6}" destId="{6C935174-B629-4392-B7C4-4C617CBDEBAF}" srcOrd="3" destOrd="0" presId="urn:microsoft.com/office/officeart/2005/8/layout/radial6"/>
    <dgm:cxn modelId="{AE36D885-B5F8-452C-82E7-F6EB5479D90C}" type="presParOf" srcId="{8488ED28-ED21-4275-B4BC-E76C572382D6}" destId="{4A8DA699-D2FE-4866-92DA-C269A12CCD37}" srcOrd="4" destOrd="0" presId="urn:microsoft.com/office/officeart/2005/8/layout/radial6"/>
    <dgm:cxn modelId="{07F4C0BB-AC07-4B49-BB9C-007583CA2D8B}" type="presParOf" srcId="{8488ED28-ED21-4275-B4BC-E76C572382D6}" destId="{0F272C02-0EDC-48E3-B913-CAB9F3A5E05C}" srcOrd="5" destOrd="0" presId="urn:microsoft.com/office/officeart/2005/8/layout/radial6"/>
    <dgm:cxn modelId="{8F0E824E-042B-4E93-ACF5-38BD330F1D80}" type="presParOf" srcId="{8488ED28-ED21-4275-B4BC-E76C572382D6}" destId="{C3B31785-F366-4B65-8F6F-C42357BC6AEF}" srcOrd="6" destOrd="0" presId="urn:microsoft.com/office/officeart/2005/8/layout/radial6"/>
    <dgm:cxn modelId="{1FC8939B-B55E-4137-990D-C67D76677204}" type="presParOf" srcId="{8488ED28-ED21-4275-B4BC-E76C572382D6}" destId="{D2980BB3-59C2-4698-B43A-296B714F5FC4}" srcOrd="7" destOrd="0" presId="urn:microsoft.com/office/officeart/2005/8/layout/radial6"/>
    <dgm:cxn modelId="{81E31114-22D8-475F-8FA2-C1B1DD445D6E}" type="presParOf" srcId="{8488ED28-ED21-4275-B4BC-E76C572382D6}" destId="{595C253D-BF77-403E-85B0-C876CAF70D5C}" srcOrd="8" destOrd="0" presId="urn:microsoft.com/office/officeart/2005/8/layout/radial6"/>
    <dgm:cxn modelId="{676B0D3D-038E-4412-9A63-E515E9DBC97F}" type="presParOf" srcId="{8488ED28-ED21-4275-B4BC-E76C572382D6}" destId="{860DB7FD-F5D4-4D49-9E9F-C33B932BC472}" srcOrd="9" destOrd="0" presId="urn:microsoft.com/office/officeart/2005/8/layout/radial6"/>
    <dgm:cxn modelId="{8B758E18-AD92-4C19-AED3-F7D2C1D71B55}" type="presParOf" srcId="{8488ED28-ED21-4275-B4BC-E76C572382D6}" destId="{201F6E70-0A10-4BCA-AE7D-6D00B1253345}" srcOrd="10" destOrd="0" presId="urn:microsoft.com/office/officeart/2005/8/layout/radial6"/>
    <dgm:cxn modelId="{AE74D028-D8BD-4EF1-9894-C2618A1EBAB2}" type="presParOf" srcId="{8488ED28-ED21-4275-B4BC-E76C572382D6}" destId="{98DD09F8-D7EC-4E56-B060-26B04F905032}" srcOrd="11" destOrd="0" presId="urn:microsoft.com/office/officeart/2005/8/layout/radial6"/>
    <dgm:cxn modelId="{571E8363-AC46-4631-BE69-7B6B8C437737}" type="presParOf" srcId="{8488ED28-ED21-4275-B4BC-E76C572382D6}" destId="{7F882654-3A45-4534-B2CF-11D34A83EB52}" srcOrd="12" destOrd="0" presId="urn:microsoft.com/office/officeart/2005/8/layout/radial6"/>
    <dgm:cxn modelId="{25744320-1D04-48F7-BDD4-7FE48C08A7EF}" type="presParOf" srcId="{8488ED28-ED21-4275-B4BC-E76C572382D6}" destId="{EAF77491-0846-4E97-A15B-2E491DD8D08B}" srcOrd="13" destOrd="0" presId="urn:microsoft.com/office/officeart/2005/8/layout/radial6"/>
    <dgm:cxn modelId="{80CAA8D7-3DC7-46BA-BB55-9FF226AE5985}" type="presParOf" srcId="{8488ED28-ED21-4275-B4BC-E76C572382D6}" destId="{AA6191A6-60AF-4766-ABCA-0588297F0EF3}" srcOrd="14" destOrd="0" presId="urn:microsoft.com/office/officeart/2005/8/layout/radial6"/>
    <dgm:cxn modelId="{1822047D-7952-4E60-A442-1B6C7B9796B6}" type="presParOf" srcId="{8488ED28-ED21-4275-B4BC-E76C572382D6}" destId="{F2D76715-3D64-47C0-BD21-71D479B99B8D}" srcOrd="15"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D76715-3D64-47C0-BD21-71D479B99B8D}">
      <dsp:nvSpPr>
        <dsp:cNvPr id="0" name=""/>
        <dsp:cNvSpPr/>
      </dsp:nvSpPr>
      <dsp:spPr>
        <a:xfrm>
          <a:off x="3548095" y="678815"/>
          <a:ext cx="4531700" cy="4531700"/>
        </a:xfrm>
        <a:prstGeom prst="blockArc">
          <a:avLst>
            <a:gd name="adj1" fmla="val 11880000"/>
            <a:gd name="adj2" fmla="val 16200000"/>
            <a:gd name="adj3" fmla="val 463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F882654-3A45-4534-B2CF-11D34A83EB52}">
      <dsp:nvSpPr>
        <dsp:cNvPr id="0" name=""/>
        <dsp:cNvSpPr/>
      </dsp:nvSpPr>
      <dsp:spPr>
        <a:xfrm>
          <a:off x="3548095" y="678815"/>
          <a:ext cx="4531700" cy="4531700"/>
        </a:xfrm>
        <a:prstGeom prst="blockArc">
          <a:avLst>
            <a:gd name="adj1" fmla="val 7560000"/>
            <a:gd name="adj2" fmla="val 11880000"/>
            <a:gd name="adj3" fmla="val 463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60DB7FD-F5D4-4D49-9E9F-C33B932BC472}">
      <dsp:nvSpPr>
        <dsp:cNvPr id="0" name=""/>
        <dsp:cNvSpPr/>
      </dsp:nvSpPr>
      <dsp:spPr>
        <a:xfrm>
          <a:off x="3548095" y="678815"/>
          <a:ext cx="4531700" cy="4531700"/>
        </a:xfrm>
        <a:prstGeom prst="blockArc">
          <a:avLst>
            <a:gd name="adj1" fmla="val 3240000"/>
            <a:gd name="adj2" fmla="val 7560000"/>
            <a:gd name="adj3" fmla="val 463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3B31785-F366-4B65-8F6F-C42357BC6AEF}">
      <dsp:nvSpPr>
        <dsp:cNvPr id="0" name=""/>
        <dsp:cNvSpPr/>
      </dsp:nvSpPr>
      <dsp:spPr>
        <a:xfrm>
          <a:off x="3548095" y="678815"/>
          <a:ext cx="4531700" cy="4531700"/>
        </a:xfrm>
        <a:prstGeom prst="blockArc">
          <a:avLst>
            <a:gd name="adj1" fmla="val 20520000"/>
            <a:gd name="adj2" fmla="val 3240000"/>
            <a:gd name="adj3" fmla="val 463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C935174-B629-4392-B7C4-4C617CBDEBAF}">
      <dsp:nvSpPr>
        <dsp:cNvPr id="0" name=""/>
        <dsp:cNvSpPr/>
      </dsp:nvSpPr>
      <dsp:spPr>
        <a:xfrm>
          <a:off x="3548095" y="678815"/>
          <a:ext cx="4531700" cy="4531700"/>
        </a:xfrm>
        <a:prstGeom prst="blockArc">
          <a:avLst>
            <a:gd name="adj1" fmla="val 16200000"/>
            <a:gd name="adj2" fmla="val 20520000"/>
            <a:gd name="adj3" fmla="val 463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1AC1599-A627-4D67-A86D-F77A7B5C98B7}">
      <dsp:nvSpPr>
        <dsp:cNvPr id="0" name=""/>
        <dsp:cNvSpPr/>
      </dsp:nvSpPr>
      <dsp:spPr>
        <a:xfrm>
          <a:off x="4772091" y="1902811"/>
          <a:ext cx="2083709" cy="208370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r>
            <a:rPr lang="en-IN" sz="2700" b="1" kern="1200" dirty="0" smtClean="0"/>
            <a:t>Diagnosis</a:t>
          </a:r>
          <a:endParaRPr lang="en-IN" sz="2700" b="1" kern="1200" dirty="0"/>
        </a:p>
      </dsp:txBody>
      <dsp:txXfrm>
        <a:off x="5077243" y="2207963"/>
        <a:ext cx="1473405" cy="1473405"/>
      </dsp:txXfrm>
    </dsp:sp>
    <dsp:sp modelId="{B230F5F2-A998-40B9-8AC1-A86CC12EB418}">
      <dsp:nvSpPr>
        <dsp:cNvPr id="0" name=""/>
        <dsp:cNvSpPr/>
      </dsp:nvSpPr>
      <dsp:spPr>
        <a:xfrm>
          <a:off x="5084647" y="2026"/>
          <a:ext cx="1458596" cy="145859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IN" sz="1800" kern="1200" dirty="0" smtClean="0"/>
            <a:t>Case </a:t>
          </a:r>
        </a:p>
        <a:p>
          <a:pPr lvl="0" algn="ctr" defTabSz="800100">
            <a:lnSpc>
              <a:spcPct val="90000"/>
            </a:lnSpc>
            <a:spcBef>
              <a:spcPct val="0"/>
            </a:spcBef>
            <a:spcAft>
              <a:spcPct val="35000"/>
            </a:spcAft>
          </a:pPr>
          <a:r>
            <a:rPr lang="en-IN" sz="1800" kern="1200" dirty="0" smtClean="0"/>
            <a:t>History</a:t>
          </a:r>
          <a:endParaRPr lang="en-IN" sz="1800" kern="1200" dirty="0"/>
        </a:p>
      </dsp:txBody>
      <dsp:txXfrm>
        <a:off x="5298253" y="215632"/>
        <a:ext cx="1031384" cy="1031384"/>
      </dsp:txXfrm>
    </dsp:sp>
    <dsp:sp modelId="{4A8DA699-D2FE-4866-92DA-C269A12CCD37}">
      <dsp:nvSpPr>
        <dsp:cNvPr id="0" name=""/>
        <dsp:cNvSpPr/>
      </dsp:nvSpPr>
      <dsp:spPr>
        <a:xfrm>
          <a:off x="7189660" y="1531407"/>
          <a:ext cx="1458596" cy="145859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IN" sz="1800" kern="1200" dirty="0" smtClean="0"/>
            <a:t>Interview</a:t>
          </a:r>
          <a:endParaRPr lang="en-IN" sz="1800" kern="1200" dirty="0"/>
        </a:p>
      </dsp:txBody>
      <dsp:txXfrm>
        <a:off x="7403266" y="1745013"/>
        <a:ext cx="1031384" cy="1031384"/>
      </dsp:txXfrm>
    </dsp:sp>
    <dsp:sp modelId="{D2980BB3-59C2-4698-B43A-296B714F5FC4}">
      <dsp:nvSpPr>
        <dsp:cNvPr id="0" name=""/>
        <dsp:cNvSpPr/>
      </dsp:nvSpPr>
      <dsp:spPr>
        <a:xfrm>
          <a:off x="6385616" y="4005997"/>
          <a:ext cx="1458596" cy="145859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IN" sz="1800" kern="1200" dirty="0" smtClean="0"/>
            <a:t>Self-Reports</a:t>
          </a:r>
          <a:endParaRPr lang="en-IN" sz="1800" kern="1200" dirty="0"/>
        </a:p>
      </dsp:txBody>
      <dsp:txXfrm>
        <a:off x="6599222" y="4219603"/>
        <a:ext cx="1031384" cy="1031384"/>
      </dsp:txXfrm>
    </dsp:sp>
    <dsp:sp modelId="{201F6E70-0A10-4BCA-AE7D-6D00B1253345}">
      <dsp:nvSpPr>
        <dsp:cNvPr id="0" name=""/>
        <dsp:cNvSpPr/>
      </dsp:nvSpPr>
      <dsp:spPr>
        <a:xfrm>
          <a:off x="3783678" y="4005997"/>
          <a:ext cx="1458596" cy="145859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IN" sz="1800" kern="1200" dirty="0" smtClean="0"/>
            <a:t>Questionnaire</a:t>
          </a:r>
          <a:endParaRPr lang="en-IN" sz="1800" kern="1200" dirty="0"/>
        </a:p>
      </dsp:txBody>
      <dsp:txXfrm>
        <a:off x="3997284" y="4219603"/>
        <a:ext cx="1031384" cy="1031384"/>
      </dsp:txXfrm>
    </dsp:sp>
    <dsp:sp modelId="{EAF77491-0846-4E97-A15B-2E491DD8D08B}">
      <dsp:nvSpPr>
        <dsp:cNvPr id="0" name=""/>
        <dsp:cNvSpPr/>
      </dsp:nvSpPr>
      <dsp:spPr>
        <a:xfrm>
          <a:off x="2979635" y="1531407"/>
          <a:ext cx="1458596" cy="145859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IN" sz="1800" kern="1200" dirty="0" smtClean="0"/>
            <a:t>Observations</a:t>
          </a:r>
          <a:endParaRPr lang="en-IN" sz="1800" kern="1200" dirty="0"/>
        </a:p>
      </dsp:txBody>
      <dsp:txXfrm>
        <a:off x="3193241" y="1745013"/>
        <a:ext cx="1031384" cy="1031384"/>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1A901B-89BD-46A5-A957-2AFED66AAA90}" type="datetimeFigureOut">
              <a:rPr lang="en-IN" smtClean="0"/>
              <a:pPr/>
              <a:t>26-05-2020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A31A34-D4F5-472F-8BBD-F775DACF9C6B}" type="slidenum">
              <a:rPr lang="en-IN" smtClean="0"/>
              <a:pPr/>
              <a:t>‹#›</a:t>
            </a:fld>
            <a:endParaRPr lang="en-IN"/>
          </a:p>
        </p:txBody>
      </p:sp>
    </p:spTree>
    <p:extLst>
      <p:ext uri="{BB962C8B-B14F-4D97-AF65-F5344CB8AC3E}">
        <p14:creationId xmlns:p14="http://schemas.microsoft.com/office/powerpoint/2010/main" val="16571419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315BEEB-F708-4EB9-BDD3-C0719D8E095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 xmlns:a16="http://schemas.microsoft.com/office/drawing/2014/main" id="{1EC84CE7-57A0-4908-82FF-CD89A8F585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 xmlns:a16="http://schemas.microsoft.com/office/drawing/2014/main" id="{1A5AF905-E291-4EFD-A961-81644357A34D}"/>
              </a:ext>
            </a:extLst>
          </p:cNvPr>
          <p:cNvSpPr>
            <a:spLocks noGrp="1"/>
          </p:cNvSpPr>
          <p:nvPr>
            <p:ph type="dt" sz="half" idx="10"/>
          </p:nvPr>
        </p:nvSpPr>
        <p:spPr/>
        <p:txBody>
          <a:bodyPr/>
          <a:lstStyle/>
          <a:p>
            <a:fld id="{04EF76DA-EB1A-426A-B3FE-8F0CBA47D6F7}" type="datetime1">
              <a:rPr lang="en-IN" smtClean="0"/>
              <a:pPr/>
              <a:t>26-05-2020</a:t>
            </a:fld>
            <a:endParaRPr lang="en-IN"/>
          </a:p>
        </p:txBody>
      </p:sp>
      <p:sp>
        <p:nvSpPr>
          <p:cNvPr id="5" name="Footer Placeholder 4">
            <a:extLst>
              <a:ext uri="{FF2B5EF4-FFF2-40B4-BE49-F238E27FC236}">
                <a16:creationId xmlns="" xmlns:a16="http://schemas.microsoft.com/office/drawing/2014/main" id="{B6B1A9D7-AF45-4203-9BD0-894C09AB315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3861E1AE-5D8E-48AB-A2B6-FC8897180D14}"/>
              </a:ext>
            </a:extLst>
          </p:cNvPr>
          <p:cNvSpPr>
            <a:spLocks noGrp="1"/>
          </p:cNvSpPr>
          <p:nvPr>
            <p:ph type="sldNum" sz="quarter" idx="12"/>
          </p:nvPr>
        </p:nvSpPr>
        <p:spPr/>
        <p:txBody>
          <a:bodyPr/>
          <a:lstStyle/>
          <a:p>
            <a:fld id="{A2001B80-090E-45EF-9C05-E8CEE2FBC75A}" type="slidenum">
              <a:rPr lang="en-IN" smtClean="0"/>
              <a:pPr/>
              <a:t>‹#›</a:t>
            </a:fld>
            <a:endParaRPr lang="en-IN"/>
          </a:p>
        </p:txBody>
      </p:sp>
    </p:spTree>
    <p:extLst>
      <p:ext uri="{BB962C8B-B14F-4D97-AF65-F5344CB8AC3E}">
        <p14:creationId xmlns:p14="http://schemas.microsoft.com/office/powerpoint/2010/main" val="1410973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8ED1FB9-4127-458A-A182-D683D65FA3AD}"/>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4D405F61-EB7F-433C-A4CD-638FE7B0E9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FA725589-1912-402B-B0F0-E660DA19F40A}"/>
              </a:ext>
            </a:extLst>
          </p:cNvPr>
          <p:cNvSpPr>
            <a:spLocks noGrp="1"/>
          </p:cNvSpPr>
          <p:nvPr>
            <p:ph type="dt" sz="half" idx="10"/>
          </p:nvPr>
        </p:nvSpPr>
        <p:spPr/>
        <p:txBody>
          <a:bodyPr/>
          <a:lstStyle/>
          <a:p>
            <a:fld id="{1BC919A5-E2AE-4F96-A3AF-141E6B1264BA}" type="datetime1">
              <a:rPr lang="en-IN" smtClean="0"/>
              <a:pPr/>
              <a:t>26-05-2020</a:t>
            </a:fld>
            <a:endParaRPr lang="en-IN"/>
          </a:p>
        </p:txBody>
      </p:sp>
      <p:sp>
        <p:nvSpPr>
          <p:cNvPr id="5" name="Footer Placeholder 4">
            <a:extLst>
              <a:ext uri="{FF2B5EF4-FFF2-40B4-BE49-F238E27FC236}">
                <a16:creationId xmlns="" xmlns:a16="http://schemas.microsoft.com/office/drawing/2014/main" id="{FF26D39E-241B-4FA7-9572-F790072F616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E9331377-6A5D-40DF-B61B-020E94D8E5A5}"/>
              </a:ext>
            </a:extLst>
          </p:cNvPr>
          <p:cNvSpPr>
            <a:spLocks noGrp="1"/>
          </p:cNvSpPr>
          <p:nvPr>
            <p:ph type="sldNum" sz="quarter" idx="12"/>
          </p:nvPr>
        </p:nvSpPr>
        <p:spPr/>
        <p:txBody>
          <a:bodyPr/>
          <a:lstStyle/>
          <a:p>
            <a:fld id="{A2001B80-090E-45EF-9C05-E8CEE2FBC75A}" type="slidenum">
              <a:rPr lang="en-IN" smtClean="0"/>
              <a:pPr/>
              <a:t>‹#›</a:t>
            </a:fld>
            <a:endParaRPr lang="en-IN"/>
          </a:p>
        </p:txBody>
      </p:sp>
    </p:spTree>
    <p:extLst>
      <p:ext uri="{BB962C8B-B14F-4D97-AF65-F5344CB8AC3E}">
        <p14:creationId xmlns:p14="http://schemas.microsoft.com/office/powerpoint/2010/main" val="3244824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9FC23749-AE1C-4108-B0D1-9C43343B88B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E362BA52-BD93-48DE-9AB4-8D70D1DD6E8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A2436553-994B-4634-A9CD-1A090491B706}"/>
              </a:ext>
            </a:extLst>
          </p:cNvPr>
          <p:cNvSpPr>
            <a:spLocks noGrp="1"/>
          </p:cNvSpPr>
          <p:nvPr>
            <p:ph type="dt" sz="half" idx="10"/>
          </p:nvPr>
        </p:nvSpPr>
        <p:spPr/>
        <p:txBody>
          <a:bodyPr/>
          <a:lstStyle/>
          <a:p>
            <a:fld id="{0D717CC1-4185-4E14-923B-A607A1E9DE0B}" type="datetime1">
              <a:rPr lang="en-IN" smtClean="0"/>
              <a:pPr/>
              <a:t>26-05-2020</a:t>
            </a:fld>
            <a:endParaRPr lang="en-IN"/>
          </a:p>
        </p:txBody>
      </p:sp>
      <p:sp>
        <p:nvSpPr>
          <p:cNvPr id="5" name="Footer Placeholder 4">
            <a:extLst>
              <a:ext uri="{FF2B5EF4-FFF2-40B4-BE49-F238E27FC236}">
                <a16:creationId xmlns="" xmlns:a16="http://schemas.microsoft.com/office/drawing/2014/main" id="{E6C54A36-38F6-4679-A2AF-C8E7FCFB298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01E077CC-2169-4614-A8C7-432488DBBD82}"/>
              </a:ext>
            </a:extLst>
          </p:cNvPr>
          <p:cNvSpPr>
            <a:spLocks noGrp="1"/>
          </p:cNvSpPr>
          <p:nvPr>
            <p:ph type="sldNum" sz="quarter" idx="12"/>
          </p:nvPr>
        </p:nvSpPr>
        <p:spPr/>
        <p:txBody>
          <a:bodyPr/>
          <a:lstStyle/>
          <a:p>
            <a:fld id="{A2001B80-090E-45EF-9C05-E8CEE2FBC75A}" type="slidenum">
              <a:rPr lang="en-IN" smtClean="0"/>
              <a:pPr/>
              <a:t>‹#›</a:t>
            </a:fld>
            <a:endParaRPr lang="en-IN"/>
          </a:p>
        </p:txBody>
      </p:sp>
    </p:spTree>
    <p:extLst>
      <p:ext uri="{BB962C8B-B14F-4D97-AF65-F5344CB8AC3E}">
        <p14:creationId xmlns:p14="http://schemas.microsoft.com/office/powerpoint/2010/main" val="3676052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D7200CA-6A2F-45D7-A2AE-732F9C7A3E6A}"/>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E874BCA5-D997-4BDB-8A48-AA63E8FA4E4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30B92491-E174-4A0F-88FD-8349ED5819EA}"/>
              </a:ext>
            </a:extLst>
          </p:cNvPr>
          <p:cNvSpPr>
            <a:spLocks noGrp="1"/>
          </p:cNvSpPr>
          <p:nvPr>
            <p:ph type="dt" sz="half" idx="10"/>
          </p:nvPr>
        </p:nvSpPr>
        <p:spPr/>
        <p:txBody>
          <a:bodyPr/>
          <a:lstStyle/>
          <a:p>
            <a:fld id="{A0CADD4A-8433-4C32-877F-FB874C76DD2F}" type="datetime1">
              <a:rPr lang="en-IN" smtClean="0"/>
              <a:pPr/>
              <a:t>26-05-2020</a:t>
            </a:fld>
            <a:endParaRPr lang="en-IN"/>
          </a:p>
        </p:txBody>
      </p:sp>
      <p:sp>
        <p:nvSpPr>
          <p:cNvPr id="5" name="Footer Placeholder 4">
            <a:extLst>
              <a:ext uri="{FF2B5EF4-FFF2-40B4-BE49-F238E27FC236}">
                <a16:creationId xmlns="" xmlns:a16="http://schemas.microsoft.com/office/drawing/2014/main" id="{3585A33B-4B6C-4321-ADC6-4AA052481AE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8ECF23FE-33B5-4A08-94B4-7F2B80B69C04}"/>
              </a:ext>
            </a:extLst>
          </p:cNvPr>
          <p:cNvSpPr>
            <a:spLocks noGrp="1"/>
          </p:cNvSpPr>
          <p:nvPr>
            <p:ph type="sldNum" sz="quarter" idx="12"/>
          </p:nvPr>
        </p:nvSpPr>
        <p:spPr/>
        <p:txBody>
          <a:bodyPr/>
          <a:lstStyle/>
          <a:p>
            <a:fld id="{A2001B80-090E-45EF-9C05-E8CEE2FBC75A}" type="slidenum">
              <a:rPr lang="en-IN" smtClean="0"/>
              <a:pPr/>
              <a:t>‹#›</a:t>
            </a:fld>
            <a:endParaRPr lang="en-IN"/>
          </a:p>
        </p:txBody>
      </p:sp>
    </p:spTree>
    <p:extLst>
      <p:ext uri="{BB962C8B-B14F-4D97-AF65-F5344CB8AC3E}">
        <p14:creationId xmlns:p14="http://schemas.microsoft.com/office/powerpoint/2010/main" val="231382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C5757E-C1D7-41E5-926F-B0A9B3D3F83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 xmlns:a16="http://schemas.microsoft.com/office/drawing/2014/main" id="{4456240C-E39F-44DB-A65B-67F01563FF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43848E76-179E-458A-88CA-181ABD70026C}"/>
              </a:ext>
            </a:extLst>
          </p:cNvPr>
          <p:cNvSpPr>
            <a:spLocks noGrp="1"/>
          </p:cNvSpPr>
          <p:nvPr>
            <p:ph type="dt" sz="half" idx="10"/>
          </p:nvPr>
        </p:nvSpPr>
        <p:spPr/>
        <p:txBody>
          <a:bodyPr/>
          <a:lstStyle/>
          <a:p>
            <a:fld id="{6C3DCA24-E730-4A88-9670-AD31CE0B34AD}" type="datetime1">
              <a:rPr lang="en-IN" smtClean="0"/>
              <a:pPr/>
              <a:t>26-05-2020</a:t>
            </a:fld>
            <a:endParaRPr lang="en-IN"/>
          </a:p>
        </p:txBody>
      </p:sp>
      <p:sp>
        <p:nvSpPr>
          <p:cNvPr id="5" name="Footer Placeholder 4">
            <a:extLst>
              <a:ext uri="{FF2B5EF4-FFF2-40B4-BE49-F238E27FC236}">
                <a16:creationId xmlns="" xmlns:a16="http://schemas.microsoft.com/office/drawing/2014/main" id="{159C96BD-FE8E-4FF2-8015-ECBD2FE0B61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98E79629-80A1-4494-9C9F-085C5CCA30E8}"/>
              </a:ext>
            </a:extLst>
          </p:cNvPr>
          <p:cNvSpPr>
            <a:spLocks noGrp="1"/>
          </p:cNvSpPr>
          <p:nvPr>
            <p:ph type="sldNum" sz="quarter" idx="12"/>
          </p:nvPr>
        </p:nvSpPr>
        <p:spPr/>
        <p:txBody>
          <a:bodyPr/>
          <a:lstStyle/>
          <a:p>
            <a:fld id="{A2001B80-090E-45EF-9C05-E8CEE2FBC75A}" type="slidenum">
              <a:rPr lang="en-IN" smtClean="0"/>
              <a:pPr/>
              <a:t>‹#›</a:t>
            </a:fld>
            <a:endParaRPr lang="en-IN"/>
          </a:p>
        </p:txBody>
      </p:sp>
    </p:spTree>
    <p:extLst>
      <p:ext uri="{BB962C8B-B14F-4D97-AF65-F5344CB8AC3E}">
        <p14:creationId xmlns:p14="http://schemas.microsoft.com/office/powerpoint/2010/main" val="130895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A3C58AB-96B9-4CF5-B1B2-171DA652991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F9346EE8-3A8C-44AA-8E73-BACC021EF78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 xmlns:a16="http://schemas.microsoft.com/office/drawing/2014/main" id="{11FF2EEB-BEA1-4069-BB2E-52182C48C1F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 xmlns:a16="http://schemas.microsoft.com/office/drawing/2014/main" id="{2ECC73EE-F169-4CEA-A97F-C6599C04B8FC}"/>
              </a:ext>
            </a:extLst>
          </p:cNvPr>
          <p:cNvSpPr>
            <a:spLocks noGrp="1"/>
          </p:cNvSpPr>
          <p:nvPr>
            <p:ph type="dt" sz="half" idx="10"/>
          </p:nvPr>
        </p:nvSpPr>
        <p:spPr/>
        <p:txBody>
          <a:bodyPr/>
          <a:lstStyle/>
          <a:p>
            <a:fld id="{F1E02A94-368B-4681-B252-05745A68575F}" type="datetime1">
              <a:rPr lang="en-IN" smtClean="0"/>
              <a:pPr/>
              <a:t>26-05-2020</a:t>
            </a:fld>
            <a:endParaRPr lang="en-IN"/>
          </a:p>
        </p:txBody>
      </p:sp>
      <p:sp>
        <p:nvSpPr>
          <p:cNvPr id="6" name="Footer Placeholder 5">
            <a:extLst>
              <a:ext uri="{FF2B5EF4-FFF2-40B4-BE49-F238E27FC236}">
                <a16:creationId xmlns="" xmlns:a16="http://schemas.microsoft.com/office/drawing/2014/main" id="{7CB22292-C80E-478E-A3E7-AE56095EB79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A559AC17-AC06-4750-A497-3F6E578C6304}"/>
              </a:ext>
            </a:extLst>
          </p:cNvPr>
          <p:cNvSpPr>
            <a:spLocks noGrp="1"/>
          </p:cNvSpPr>
          <p:nvPr>
            <p:ph type="sldNum" sz="quarter" idx="12"/>
          </p:nvPr>
        </p:nvSpPr>
        <p:spPr/>
        <p:txBody>
          <a:bodyPr/>
          <a:lstStyle/>
          <a:p>
            <a:fld id="{A2001B80-090E-45EF-9C05-E8CEE2FBC75A}" type="slidenum">
              <a:rPr lang="en-IN" smtClean="0"/>
              <a:pPr/>
              <a:t>‹#›</a:t>
            </a:fld>
            <a:endParaRPr lang="en-IN"/>
          </a:p>
        </p:txBody>
      </p:sp>
    </p:spTree>
    <p:extLst>
      <p:ext uri="{BB962C8B-B14F-4D97-AF65-F5344CB8AC3E}">
        <p14:creationId xmlns:p14="http://schemas.microsoft.com/office/powerpoint/2010/main" val="3770110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9EEA32F-67D0-4A5C-B4D1-519BCC5D937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251BE00B-2C65-4D0B-8B10-07ACF924487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4F64F3CA-894B-4A02-8DE2-AD1783C54DD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 xmlns:a16="http://schemas.microsoft.com/office/drawing/2014/main" id="{63CC19AB-5CEA-4C4A-AFE6-BEBDFA752C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8ACB3BCB-003A-4E34-AE6A-ABADAF9B70B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 xmlns:a16="http://schemas.microsoft.com/office/drawing/2014/main" id="{34E784E8-A099-4BD1-B804-8DEF9EFB3F75}"/>
              </a:ext>
            </a:extLst>
          </p:cNvPr>
          <p:cNvSpPr>
            <a:spLocks noGrp="1"/>
          </p:cNvSpPr>
          <p:nvPr>
            <p:ph type="dt" sz="half" idx="10"/>
          </p:nvPr>
        </p:nvSpPr>
        <p:spPr/>
        <p:txBody>
          <a:bodyPr/>
          <a:lstStyle/>
          <a:p>
            <a:fld id="{33A0179F-C666-40ED-9535-1E0724E3E240}" type="datetime1">
              <a:rPr lang="en-IN" smtClean="0"/>
              <a:pPr/>
              <a:t>26-05-2020</a:t>
            </a:fld>
            <a:endParaRPr lang="en-IN"/>
          </a:p>
        </p:txBody>
      </p:sp>
      <p:sp>
        <p:nvSpPr>
          <p:cNvPr id="8" name="Footer Placeholder 7">
            <a:extLst>
              <a:ext uri="{FF2B5EF4-FFF2-40B4-BE49-F238E27FC236}">
                <a16:creationId xmlns="" xmlns:a16="http://schemas.microsoft.com/office/drawing/2014/main" id="{AA428CED-4623-43F8-A4F3-F9EF131A0065}"/>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 xmlns:a16="http://schemas.microsoft.com/office/drawing/2014/main" id="{BCB6D140-D96A-43A2-AD7E-19ED8754DB39}"/>
              </a:ext>
            </a:extLst>
          </p:cNvPr>
          <p:cNvSpPr>
            <a:spLocks noGrp="1"/>
          </p:cNvSpPr>
          <p:nvPr>
            <p:ph type="sldNum" sz="quarter" idx="12"/>
          </p:nvPr>
        </p:nvSpPr>
        <p:spPr/>
        <p:txBody>
          <a:bodyPr/>
          <a:lstStyle/>
          <a:p>
            <a:fld id="{A2001B80-090E-45EF-9C05-E8CEE2FBC75A}" type="slidenum">
              <a:rPr lang="en-IN" smtClean="0"/>
              <a:pPr/>
              <a:t>‹#›</a:t>
            </a:fld>
            <a:endParaRPr lang="en-IN"/>
          </a:p>
        </p:txBody>
      </p:sp>
    </p:spTree>
    <p:extLst>
      <p:ext uri="{BB962C8B-B14F-4D97-AF65-F5344CB8AC3E}">
        <p14:creationId xmlns:p14="http://schemas.microsoft.com/office/powerpoint/2010/main" val="3927751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3978958-36FD-4E23-BAAF-AF91411A2FBA}"/>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 xmlns:a16="http://schemas.microsoft.com/office/drawing/2014/main" id="{95C27A27-F6C8-4490-82F3-00C2301AE8CD}"/>
              </a:ext>
            </a:extLst>
          </p:cNvPr>
          <p:cNvSpPr>
            <a:spLocks noGrp="1"/>
          </p:cNvSpPr>
          <p:nvPr>
            <p:ph type="dt" sz="half" idx="10"/>
          </p:nvPr>
        </p:nvSpPr>
        <p:spPr/>
        <p:txBody>
          <a:bodyPr/>
          <a:lstStyle/>
          <a:p>
            <a:fld id="{EAC20D76-7AC3-4E0B-A99A-E948692DA61E}" type="datetime1">
              <a:rPr lang="en-IN" smtClean="0"/>
              <a:pPr/>
              <a:t>26-05-2020</a:t>
            </a:fld>
            <a:endParaRPr lang="en-IN"/>
          </a:p>
        </p:txBody>
      </p:sp>
      <p:sp>
        <p:nvSpPr>
          <p:cNvPr id="4" name="Footer Placeholder 3">
            <a:extLst>
              <a:ext uri="{FF2B5EF4-FFF2-40B4-BE49-F238E27FC236}">
                <a16:creationId xmlns="" xmlns:a16="http://schemas.microsoft.com/office/drawing/2014/main" id="{E1199ED7-82FD-497C-A567-F135241423AD}"/>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 xmlns:a16="http://schemas.microsoft.com/office/drawing/2014/main" id="{06FDBA15-94DA-4698-9BBC-50C597C62D26}"/>
              </a:ext>
            </a:extLst>
          </p:cNvPr>
          <p:cNvSpPr>
            <a:spLocks noGrp="1"/>
          </p:cNvSpPr>
          <p:nvPr>
            <p:ph type="sldNum" sz="quarter" idx="12"/>
          </p:nvPr>
        </p:nvSpPr>
        <p:spPr/>
        <p:txBody>
          <a:bodyPr/>
          <a:lstStyle/>
          <a:p>
            <a:fld id="{A2001B80-090E-45EF-9C05-E8CEE2FBC75A}" type="slidenum">
              <a:rPr lang="en-IN" smtClean="0"/>
              <a:pPr/>
              <a:t>‹#›</a:t>
            </a:fld>
            <a:endParaRPr lang="en-IN"/>
          </a:p>
        </p:txBody>
      </p:sp>
    </p:spTree>
    <p:extLst>
      <p:ext uri="{BB962C8B-B14F-4D97-AF65-F5344CB8AC3E}">
        <p14:creationId xmlns:p14="http://schemas.microsoft.com/office/powerpoint/2010/main" val="2913521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6BAD615B-B435-4626-AAD2-B186E26748CD}"/>
              </a:ext>
            </a:extLst>
          </p:cNvPr>
          <p:cNvSpPr>
            <a:spLocks noGrp="1"/>
          </p:cNvSpPr>
          <p:nvPr>
            <p:ph type="dt" sz="half" idx="10"/>
          </p:nvPr>
        </p:nvSpPr>
        <p:spPr/>
        <p:txBody>
          <a:bodyPr/>
          <a:lstStyle/>
          <a:p>
            <a:fld id="{207FED33-B4C4-4B79-AEC7-B960841B58D8}" type="datetime1">
              <a:rPr lang="en-IN" smtClean="0"/>
              <a:pPr/>
              <a:t>26-05-2020</a:t>
            </a:fld>
            <a:endParaRPr lang="en-IN"/>
          </a:p>
        </p:txBody>
      </p:sp>
      <p:sp>
        <p:nvSpPr>
          <p:cNvPr id="3" name="Footer Placeholder 2">
            <a:extLst>
              <a:ext uri="{FF2B5EF4-FFF2-40B4-BE49-F238E27FC236}">
                <a16:creationId xmlns="" xmlns:a16="http://schemas.microsoft.com/office/drawing/2014/main" id="{57017EDA-0EED-418E-9B50-5DB154C90D2F}"/>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 xmlns:a16="http://schemas.microsoft.com/office/drawing/2014/main" id="{4338D9C6-A8E6-4B6E-94E6-F253E9065576}"/>
              </a:ext>
            </a:extLst>
          </p:cNvPr>
          <p:cNvSpPr>
            <a:spLocks noGrp="1"/>
          </p:cNvSpPr>
          <p:nvPr>
            <p:ph type="sldNum" sz="quarter" idx="12"/>
          </p:nvPr>
        </p:nvSpPr>
        <p:spPr/>
        <p:txBody>
          <a:bodyPr/>
          <a:lstStyle/>
          <a:p>
            <a:fld id="{A2001B80-090E-45EF-9C05-E8CEE2FBC75A}" type="slidenum">
              <a:rPr lang="en-IN" smtClean="0"/>
              <a:pPr/>
              <a:t>‹#›</a:t>
            </a:fld>
            <a:endParaRPr lang="en-IN"/>
          </a:p>
        </p:txBody>
      </p:sp>
    </p:spTree>
    <p:extLst>
      <p:ext uri="{BB962C8B-B14F-4D97-AF65-F5344CB8AC3E}">
        <p14:creationId xmlns:p14="http://schemas.microsoft.com/office/powerpoint/2010/main" val="3584337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164690-7D60-47FA-9C6A-7C75F3F4B8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68AC1E36-9A68-4F83-9718-5DD6DB82C7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 xmlns:a16="http://schemas.microsoft.com/office/drawing/2014/main" id="{F3A6B626-6A3D-44A7-87A6-96EC66443B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DE259247-71C6-4CA3-8A55-2450F0695E2D}"/>
              </a:ext>
            </a:extLst>
          </p:cNvPr>
          <p:cNvSpPr>
            <a:spLocks noGrp="1"/>
          </p:cNvSpPr>
          <p:nvPr>
            <p:ph type="dt" sz="half" idx="10"/>
          </p:nvPr>
        </p:nvSpPr>
        <p:spPr/>
        <p:txBody>
          <a:bodyPr/>
          <a:lstStyle/>
          <a:p>
            <a:fld id="{34B01FE6-35CF-42F3-8E15-CC4B6C6F7ECF}" type="datetime1">
              <a:rPr lang="en-IN" smtClean="0"/>
              <a:pPr/>
              <a:t>26-05-2020</a:t>
            </a:fld>
            <a:endParaRPr lang="en-IN"/>
          </a:p>
        </p:txBody>
      </p:sp>
      <p:sp>
        <p:nvSpPr>
          <p:cNvPr id="6" name="Footer Placeholder 5">
            <a:extLst>
              <a:ext uri="{FF2B5EF4-FFF2-40B4-BE49-F238E27FC236}">
                <a16:creationId xmlns="" xmlns:a16="http://schemas.microsoft.com/office/drawing/2014/main" id="{D6A75BA9-680B-4318-B8ED-F4CA1A8501F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886E52D8-E5F9-4002-AAB0-E277C2B4AC00}"/>
              </a:ext>
            </a:extLst>
          </p:cNvPr>
          <p:cNvSpPr>
            <a:spLocks noGrp="1"/>
          </p:cNvSpPr>
          <p:nvPr>
            <p:ph type="sldNum" sz="quarter" idx="12"/>
          </p:nvPr>
        </p:nvSpPr>
        <p:spPr/>
        <p:txBody>
          <a:bodyPr/>
          <a:lstStyle/>
          <a:p>
            <a:fld id="{A2001B80-090E-45EF-9C05-E8CEE2FBC75A}" type="slidenum">
              <a:rPr lang="en-IN" smtClean="0"/>
              <a:pPr/>
              <a:t>‹#›</a:t>
            </a:fld>
            <a:endParaRPr lang="en-IN"/>
          </a:p>
        </p:txBody>
      </p:sp>
    </p:spTree>
    <p:extLst>
      <p:ext uri="{BB962C8B-B14F-4D97-AF65-F5344CB8AC3E}">
        <p14:creationId xmlns:p14="http://schemas.microsoft.com/office/powerpoint/2010/main" val="1528686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6A36480-FBB6-4D52-9F0D-65713D710C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 xmlns:a16="http://schemas.microsoft.com/office/drawing/2014/main" id="{28E134F9-062B-4169-8B7B-50CE5212C9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 xmlns:a16="http://schemas.microsoft.com/office/drawing/2014/main" id="{52B067C0-E619-46CE-B1C7-D72C15AE69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4F6F8D4F-5619-4A7E-851F-B262BFB8AAC6}"/>
              </a:ext>
            </a:extLst>
          </p:cNvPr>
          <p:cNvSpPr>
            <a:spLocks noGrp="1"/>
          </p:cNvSpPr>
          <p:nvPr>
            <p:ph type="dt" sz="half" idx="10"/>
          </p:nvPr>
        </p:nvSpPr>
        <p:spPr/>
        <p:txBody>
          <a:bodyPr/>
          <a:lstStyle/>
          <a:p>
            <a:fld id="{C30D139D-7830-4DD6-A710-CD194E4E5796}" type="datetime1">
              <a:rPr lang="en-IN" smtClean="0"/>
              <a:pPr/>
              <a:t>26-05-2020</a:t>
            </a:fld>
            <a:endParaRPr lang="en-IN"/>
          </a:p>
        </p:txBody>
      </p:sp>
      <p:sp>
        <p:nvSpPr>
          <p:cNvPr id="6" name="Footer Placeholder 5">
            <a:extLst>
              <a:ext uri="{FF2B5EF4-FFF2-40B4-BE49-F238E27FC236}">
                <a16:creationId xmlns="" xmlns:a16="http://schemas.microsoft.com/office/drawing/2014/main" id="{A5E5D95E-6574-4A4B-8019-A1EAE601846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2D0E9F0D-56DF-4D82-91A7-D0E78C8FB599}"/>
              </a:ext>
            </a:extLst>
          </p:cNvPr>
          <p:cNvSpPr>
            <a:spLocks noGrp="1"/>
          </p:cNvSpPr>
          <p:nvPr>
            <p:ph type="sldNum" sz="quarter" idx="12"/>
          </p:nvPr>
        </p:nvSpPr>
        <p:spPr/>
        <p:txBody>
          <a:bodyPr/>
          <a:lstStyle/>
          <a:p>
            <a:fld id="{A2001B80-090E-45EF-9C05-E8CEE2FBC75A}" type="slidenum">
              <a:rPr lang="en-IN" smtClean="0"/>
              <a:pPr/>
              <a:t>‹#›</a:t>
            </a:fld>
            <a:endParaRPr lang="en-IN"/>
          </a:p>
        </p:txBody>
      </p:sp>
    </p:spTree>
    <p:extLst>
      <p:ext uri="{BB962C8B-B14F-4D97-AF65-F5344CB8AC3E}">
        <p14:creationId xmlns:p14="http://schemas.microsoft.com/office/powerpoint/2010/main" val="1614158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000"/>
            <a:lum/>
          </a:blip>
          <a:srcRect/>
          <a:stretch>
            <a:fillRect l="16000" t="2000" r="18000" b="5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1B1720AD-DC67-4EC2-9C4E-00BA13CB79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8BCF2CFC-7A84-4696-9D50-E3E8B6626A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78FD8EDA-457B-4746-9A79-02DB02E8D9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D95785-B5F5-412D-B7D8-404258FDD7DD}" type="datetime1">
              <a:rPr lang="en-IN" smtClean="0"/>
              <a:pPr/>
              <a:t>26-05-2020</a:t>
            </a:fld>
            <a:endParaRPr lang="en-IN"/>
          </a:p>
        </p:txBody>
      </p:sp>
      <p:sp>
        <p:nvSpPr>
          <p:cNvPr id="5" name="Footer Placeholder 4">
            <a:extLst>
              <a:ext uri="{FF2B5EF4-FFF2-40B4-BE49-F238E27FC236}">
                <a16:creationId xmlns="" xmlns:a16="http://schemas.microsoft.com/office/drawing/2014/main" id="{1DF31001-87AC-4946-9755-1C724F0D05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 xmlns:a16="http://schemas.microsoft.com/office/drawing/2014/main" id="{82E2AB55-6C89-4477-ADBD-09E52068AB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001B80-090E-45EF-9C05-E8CEE2FBC75A}" type="slidenum">
              <a:rPr lang="en-IN" smtClean="0"/>
              <a:pPr/>
              <a:t>‹#›</a:t>
            </a:fld>
            <a:endParaRPr lang="en-IN"/>
          </a:p>
        </p:txBody>
      </p:sp>
    </p:spTree>
    <p:extLst>
      <p:ext uri="{BB962C8B-B14F-4D97-AF65-F5344CB8AC3E}">
        <p14:creationId xmlns:p14="http://schemas.microsoft.com/office/powerpoint/2010/main" val="13902896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betterevaluation.org/evaluation-options/face_to_face_questionnaires" TargetMode="External"/><Relationship Id="rId7" Type="http://schemas.openxmlformats.org/officeDocument/2006/relationships/hyperlink" Target="http://betterevaluation.org/evaluation-options/telephone_questionnaires" TargetMode="External"/><Relationship Id="rId2" Type="http://schemas.openxmlformats.org/officeDocument/2006/relationships/hyperlink" Target="http://betterevaluation.org/evaluation-options/email_questionnaires" TargetMode="External"/><Relationship Id="rId1" Type="http://schemas.openxmlformats.org/officeDocument/2006/relationships/slideLayout" Target="../slideLayouts/slideLayout2.xml"/><Relationship Id="rId6" Type="http://schemas.openxmlformats.org/officeDocument/2006/relationships/hyperlink" Target="http://betterevaluation.org/evaluation-options/mail_questionnaire" TargetMode="External"/><Relationship Id="rId5" Type="http://schemas.openxmlformats.org/officeDocument/2006/relationships/hyperlink" Target="http://betterevaluation.org/evaluation-option/mobile_questionnaires" TargetMode="External"/><Relationship Id="rId4" Type="http://schemas.openxmlformats.org/officeDocument/2006/relationships/hyperlink" Target="http://betterevaluation.org/evaluation-options/internet_questionnaires" TargetMode="Externa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62164"/>
            <a:ext cx="10515600" cy="1325563"/>
          </a:xfrm>
        </p:spPr>
        <p:txBody>
          <a:bodyPr>
            <a:normAutofit/>
          </a:bodyPr>
          <a:lstStyle/>
          <a:p>
            <a:pPr algn="ctr"/>
            <a:r>
              <a:rPr lang="en-IN" sz="7200" b="1" dirty="0" smtClean="0"/>
              <a:t>Tools for Diagnosis</a:t>
            </a:r>
            <a:endParaRPr lang="en-IN" sz="7200" b="1" dirty="0"/>
          </a:p>
        </p:txBody>
      </p:sp>
      <p:sp>
        <p:nvSpPr>
          <p:cNvPr id="4" name="Slide Number Placeholder 3"/>
          <p:cNvSpPr>
            <a:spLocks noGrp="1"/>
          </p:cNvSpPr>
          <p:nvPr>
            <p:ph type="sldNum" sz="quarter" idx="12"/>
          </p:nvPr>
        </p:nvSpPr>
        <p:spPr/>
        <p:txBody>
          <a:bodyPr/>
          <a:lstStyle/>
          <a:p>
            <a:fld id="{A2001B80-090E-45EF-9C05-E8CEE2FBC75A}" type="slidenum">
              <a:rPr lang="en-IN" smtClean="0"/>
              <a:pPr/>
              <a:t>1</a:t>
            </a:fld>
            <a:endParaRPr lang="en-IN"/>
          </a:p>
        </p:txBody>
      </p:sp>
    </p:spTree>
    <p:extLst>
      <p:ext uri="{BB962C8B-B14F-4D97-AF65-F5344CB8AC3E}">
        <p14:creationId xmlns:p14="http://schemas.microsoft.com/office/powerpoint/2010/main" val="28855320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a:t>
            </a:r>
            <a:endParaRPr lang="en-IN" dirty="0"/>
          </a:p>
        </p:txBody>
      </p:sp>
      <p:sp>
        <p:nvSpPr>
          <p:cNvPr id="3" name="Content Placeholder 2"/>
          <p:cNvSpPr>
            <a:spLocks noGrp="1"/>
          </p:cNvSpPr>
          <p:nvPr>
            <p:ph idx="1"/>
          </p:nvPr>
        </p:nvSpPr>
        <p:spPr/>
        <p:txBody>
          <a:bodyPr>
            <a:normAutofit/>
          </a:bodyPr>
          <a:lstStyle/>
          <a:p>
            <a:pPr marL="0" indent="0" algn="just">
              <a:buNone/>
            </a:pPr>
            <a:r>
              <a:rPr lang="en-IN" sz="2400" i="1" dirty="0" smtClean="0">
                <a:latin typeface="Arial" panose="020B0604020202020204" pitchFamily="34" charset="0"/>
                <a:cs typeface="Arial" panose="020B0604020202020204" pitchFamily="34" charset="0"/>
              </a:rPr>
              <a:t>3. Closing Phase:</a:t>
            </a:r>
          </a:p>
          <a:p>
            <a:pPr lvl="1" algn="just"/>
            <a:r>
              <a:rPr lang="en-IN" dirty="0">
                <a:latin typeface="Arial" panose="020B0604020202020204" pitchFamily="34" charset="0"/>
                <a:cs typeface="Arial" panose="020B0604020202020204" pitchFamily="34" charset="0"/>
              </a:rPr>
              <a:t>Summarize the major points from the body of the interview.</a:t>
            </a:r>
          </a:p>
          <a:p>
            <a:pPr lvl="1" algn="just"/>
            <a:r>
              <a:rPr lang="en-IN" dirty="0">
                <a:latin typeface="Arial" panose="020B0604020202020204" pitchFamily="34" charset="0"/>
                <a:cs typeface="Arial" panose="020B0604020202020204" pitchFamily="34" charset="0"/>
              </a:rPr>
              <a:t>Express your appreciation for the interviewee’s help.</a:t>
            </a:r>
          </a:p>
          <a:p>
            <a:pPr lvl="1" algn="just"/>
            <a:r>
              <a:rPr lang="en-IN" dirty="0">
                <a:latin typeface="Arial" panose="020B0604020202020204" pitchFamily="34" charset="0"/>
                <a:cs typeface="Arial" panose="020B0604020202020204" pitchFamily="34" charset="0"/>
              </a:rPr>
              <a:t>Indicate the steps that will be taken next</a:t>
            </a:r>
            <a:r>
              <a:rPr lang="en-IN" dirty="0" smtClean="0">
                <a:latin typeface="Arial" panose="020B0604020202020204" pitchFamily="34" charset="0"/>
                <a:cs typeface="Arial" panose="020B0604020202020204" pitchFamily="34" charset="0"/>
              </a:rPr>
              <a:t>.</a:t>
            </a:r>
          </a:p>
          <a:p>
            <a:pPr lvl="1" algn="just"/>
            <a:endParaRPr lang="en-IN" i="1" dirty="0">
              <a:latin typeface="Arial" panose="020B0604020202020204" pitchFamily="34" charset="0"/>
              <a:cs typeface="Arial" panose="020B0604020202020204" pitchFamily="34" charset="0"/>
            </a:endParaRPr>
          </a:p>
          <a:p>
            <a:pPr marL="0" indent="0" algn="just">
              <a:buNone/>
            </a:pPr>
            <a:r>
              <a:rPr lang="en-IN" sz="2400" i="1" dirty="0" smtClean="0">
                <a:latin typeface="Arial" panose="020B0604020202020204" pitchFamily="34" charset="0"/>
                <a:cs typeface="Arial" panose="020B0604020202020204" pitchFamily="34" charset="0"/>
              </a:rPr>
              <a:t>For Example: </a:t>
            </a:r>
            <a:r>
              <a:rPr lang="en-IN" sz="2400" i="1" dirty="0">
                <a:latin typeface="Arial" panose="020B0604020202020204" pitchFamily="34" charset="0"/>
                <a:cs typeface="Arial" panose="020B0604020202020204" pitchFamily="34" charset="0"/>
              </a:rPr>
              <a:t>“Thank you for all of the helpful information. Now I’d like to </a:t>
            </a:r>
            <a:r>
              <a:rPr lang="en-IN" sz="2400" i="1" dirty="0" smtClean="0">
                <a:latin typeface="Arial" panose="020B0604020202020204" pitchFamily="34" charset="0"/>
                <a:cs typeface="Arial" panose="020B0604020202020204" pitchFamily="34" charset="0"/>
              </a:rPr>
              <a:t>spend some </a:t>
            </a:r>
            <a:r>
              <a:rPr lang="en-IN" sz="2400" i="1" dirty="0">
                <a:latin typeface="Arial" panose="020B0604020202020204" pitchFamily="34" charset="0"/>
                <a:cs typeface="Arial" panose="020B0604020202020204" pitchFamily="34" charset="0"/>
              </a:rPr>
              <a:t>time with Sarah and evaluate her speech. In about an hour </a:t>
            </a:r>
            <a:r>
              <a:rPr lang="en-IN" sz="2400" i="1" dirty="0" smtClean="0">
                <a:latin typeface="Arial" panose="020B0604020202020204" pitchFamily="34" charset="0"/>
                <a:cs typeface="Arial" panose="020B0604020202020204" pitchFamily="34" charset="0"/>
              </a:rPr>
              <a:t>we will </a:t>
            </a:r>
            <a:r>
              <a:rPr lang="en-IN" sz="2400" i="1" dirty="0">
                <a:latin typeface="Arial" panose="020B0604020202020204" pitchFamily="34" charset="0"/>
                <a:cs typeface="Arial" panose="020B0604020202020204" pitchFamily="34" charset="0"/>
              </a:rPr>
              <a:t>get together again, and I’ll share my </a:t>
            </a:r>
            <a:r>
              <a:rPr lang="en-IN" sz="2400" i="1" dirty="0" smtClean="0">
                <a:latin typeface="Arial" panose="020B0604020202020204" pitchFamily="34" charset="0"/>
                <a:cs typeface="Arial" panose="020B0604020202020204" pitchFamily="34" charset="0"/>
              </a:rPr>
              <a:t>findings </a:t>
            </a:r>
            <a:r>
              <a:rPr lang="en-IN" sz="2400" i="1" dirty="0">
                <a:latin typeface="Arial" panose="020B0604020202020204" pitchFamily="34" charset="0"/>
                <a:cs typeface="Arial" panose="020B0604020202020204" pitchFamily="34" charset="0"/>
              </a:rPr>
              <a:t>with you.”</a:t>
            </a:r>
            <a:endParaRPr lang="en-IN" sz="2400" i="1"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A2001B80-090E-45EF-9C05-E8CEE2FBC75A}" type="slidenum">
              <a:rPr lang="en-IN" smtClean="0"/>
              <a:pPr/>
              <a:t>10</a:t>
            </a:fld>
            <a:endParaRPr lang="en-IN"/>
          </a:p>
        </p:txBody>
      </p:sp>
    </p:spTree>
    <p:extLst>
      <p:ext uri="{BB962C8B-B14F-4D97-AF65-F5344CB8AC3E}">
        <p14:creationId xmlns:p14="http://schemas.microsoft.com/office/powerpoint/2010/main" val="1173260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a:t>
            </a:r>
            <a:endParaRPr lang="en-IN" dirty="0"/>
          </a:p>
        </p:txBody>
      </p:sp>
      <p:sp>
        <p:nvSpPr>
          <p:cNvPr id="3" name="Content Placeholder 2"/>
          <p:cNvSpPr>
            <a:spLocks noGrp="1"/>
          </p:cNvSpPr>
          <p:nvPr>
            <p:ph idx="1"/>
          </p:nvPr>
        </p:nvSpPr>
        <p:spPr/>
        <p:txBody>
          <a:bodyPr>
            <a:normAutofit/>
          </a:bodyPr>
          <a:lstStyle/>
          <a:p>
            <a:pPr algn="just"/>
            <a:r>
              <a:rPr lang="en-IN" sz="2400" dirty="0">
                <a:latin typeface="Arial" panose="020B0604020202020204" pitchFamily="34" charset="0"/>
                <a:cs typeface="Arial" panose="020B0604020202020204" pitchFamily="34" charset="0"/>
              </a:rPr>
              <a:t>The opening and closing phases are generally brief and succinct. A majority of the </a:t>
            </a:r>
            <a:r>
              <a:rPr lang="en-IN" sz="2400" dirty="0" smtClean="0">
                <a:latin typeface="Arial" panose="020B0604020202020204" pitchFamily="34" charset="0"/>
                <a:cs typeface="Arial" panose="020B0604020202020204" pitchFamily="34" charset="0"/>
              </a:rPr>
              <a:t>interview occurs </a:t>
            </a:r>
            <a:r>
              <a:rPr lang="en-IN" sz="2400" dirty="0">
                <a:latin typeface="Arial" panose="020B0604020202020204" pitchFamily="34" charset="0"/>
                <a:cs typeface="Arial" panose="020B0604020202020204" pitchFamily="34" charset="0"/>
              </a:rPr>
              <a:t>in the second phase—the body of the interview—during which the </a:t>
            </a:r>
            <a:r>
              <a:rPr lang="en-IN" sz="2400" dirty="0" smtClean="0">
                <a:latin typeface="Arial" panose="020B0604020202020204" pitchFamily="34" charset="0"/>
                <a:cs typeface="Arial" panose="020B0604020202020204" pitchFamily="34" charset="0"/>
              </a:rPr>
              <a:t>major content </a:t>
            </a:r>
            <a:r>
              <a:rPr lang="en-IN" sz="2400" dirty="0">
                <a:latin typeface="Arial" panose="020B0604020202020204" pitchFamily="34" charset="0"/>
                <a:cs typeface="Arial" panose="020B0604020202020204" pitchFamily="34" charset="0"/>
              </a:rPr>
              <a:t>areas are discussed</a:t>
            </a:r>
            <a:r>
              <a:rPr lang="en-IN" sz="2400" dirty="0" smtClean="0">
                <a:latin typeface="Arial" panose="020B0604020202020204" pitchFamily="34" charset="0"/>
                <a:cs typeface="Arial" panose="020B0604020202020204" pitchFamily="34" charset="0"/>
              </a:rPr>
              <a:t>.</a:t>
            </a:r>
          </a:p>
          <a:p>
            <a:pPr algn="just"/>
            <a:endParaRPr lang="en-IN" sz="2400" dirty="0">
              <a:latin typeface="Arial" panose="020B0604020202020204" pitchFamily="34" charset="0"/>
              <a:cs typeface="Arial" panose="020B0604020202020204" pitchFamily="34" charset="0"/>
            </a:endParaRPr>
          </a:p>
          <a:p>
            <a:pPr algn="just"/>
            <a:r>
              <a:rPr lang="en-IN" sz="2400" dirty="0" smtClean="0">
                <a:latin typeface="Arial" panose="020B0604020202020204" pitchFamily="34" charset="0"/>
                <a:cs typeface="Arial" panose="020B0604020202020204" pitchFamily="34" charset="0"/>
              </a:rPr>
              <a:t> </a:t>
            </a:r>
            <a:r>
              <a:rPr lang="en-IN" sz="2400" dirty="0">
                <a:latin typeface="Arial" panose="020B0604020202020204" pitchFamily="34" charset="0"/>
                <a:cs typeface="Arial" panose="020B0604020202020204" pitchFamily="34" charset="0"/>
              </a:rPr>
              <a:t>The content and length of this phase are directly </a:t>
            </a:r>
            <a:r>
              <a:rPr lang="en-IN" sz="2400" dirty="0" smtClean="0">
                <a:latin typeface="Arial" panose="020B0604020202020204" pitchFamily="34" charset="0"/>
                <a:cs typeface="Arial" panose="020B0604020202020204" pitchFamily="34" charset="0"/>
              </a:rPr>
              <a:t>influenced</a:t>
            </a:r>
            <a:r>
              <a:rPr lang="en-IN" sz="2400" dirty="0">
                <a:latin typeface="Arial" panose="020B0604020202020204" pitchFamily="34" charset="0"/>
                <a:cs typeface="Arial" panose="020B0604020202020204" pitchFamily="34" charset="0"/>
              </a:rPr>
              <a:t> </a:t>
            </a:r>
            <a:r>
              <a:rPr lang="en-IN" sz="2400" dirty="0" smtClean="0">
                <a:latin typeface="Arial" panose="020B0604020202020204" pitchFamily="34" charset="0"/>
                <a:cs typeface="Arial" panose="020B0604020202020204" pitchFamily="34" charset="0"/>
              </a:rPr>
              <a:t>by </a:t>
            </a:r>
            <a:r>
              <a:rPr lang="en-IN" sz="2400" dirty="0">
                <a:latin typeface="Arial" panose="020B0604020202020204" pitchFamily="34" charset="0"/>
                <a:cs typeface="Arial" panose="020B0604020202020204" pitchFamily="34" charset="0"/>
              </a:rPr>
              <a:t>the amount and type of information provided on the written case history, the </a:t>
            </a:r>
            <a:r>
              <a:rPr lang="en-IN" sz="2400" dirty="0" smtClean="0">
                <a:latin typeface="Arial" panose="020B0604020202020204" pitchFamily="34" charset="0"/>
                <a:cs typeface="Arial" panose="020B0604020202020204" pitchFamily="34" charset="0"/>
              </a:rPr>
              <a:t>concerns of </a:t>
            </a:r>
            <a:r>
              <a:rPr lang="en-IN" sz="2400" dirty="0">
                <a:latin typeface="Arial" panose="020B0604020202020204" pitchFamily="34" charset="0"/>
                <a:cs typeface="Arial" panose="020B0604020202020204" pitchFamily="34" charset="0"/>
              </a:rPr>
              <a:t>the client or the caregiver, and the needs of the clinician to best understand the </a:t>
            </a:r>
            <a:r>
              <a:rPr lang="en-IN" sz="2400" dirty="0" smtClean="0">
                <a:latin typeface="Arial" panose="020B0604020202020204" pitchFamily="34" charset="0"/>
                <a:cs typeface="Arial" panose="020B0604020202020204" pitchFamily="34" charset="0"/>
              </a:rPr>
              <a:t>client and </a:t>
            </a:r>
            <a:r>
              <a:rPr lang="en-IN" sz="2400" dirty="0">
                <a:latin typeface="Arial" panose="020B0604020202020204" pitchFamily="34" charset="0"/>
                <a:cs typeface="Arial" panose="020B0604020202020204" pitchFamily="34" charset="0"/>
              </a:rPr>
              <a:t>the problems he or she is experiencing.</a:t>
            </a:r>
          </a:p>
        </p:txBody>
      </p:sp>
      <p:sp>
        <p:nvSpPr>
          <p:cNvPr id="4" name="Slide Number Placeholder 3"/>
          <p:cNvSpPr>
            <a:spLocks noGrp="1"/>
          </p:cNvSpPr>
          <p:nvPr>
            <p:ph type="sldNum" sz="quarter" idx="12"/>
          </p:nvPr>
        </p:nvSpPr>
        <p:spPr/>
        <p:txBody>
          <a:bodyPr/>
          <a:lstStyle/>
          <a:p>
            <a:fld id="{A2001B80-090E-45EF-9C05-E8CEE2FBC75A}" type="slidenum">
              <a:rPr lang="en-IN" smtClean="0"/>
              <a:pPr/>
              <a:t>11</a:t>
            </a:fld>
            <a:endParaRPr lang="en-IN"/>
          </a:p>
        </p:txBody>
      </p:sp>
    </p:spTree>
    <p:extLst>
      <p:ext uri="{BB962C8B-B14F-4D97-AF65-F5344CB8AC3E}">
        <p14:creationId xmlns:p14="http://schemas.microsoft.com/office/powerpoint/2010/main" val="2160851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Common Questions to various communicative Disorders</a:t>
            </a:r>
            <a:endParaRPr lang="en-IN" b="1" dirty="0"/>
          </a:p>
        </p:txBody>
      </p:sp>
      <p:sp>
        <p:nvSpPr>
          <p:cNvPr id="3" name="Content Placeholder 2"/>
          <p:cNvSpPr>
            <a:spLocks noGrp="1"/>
          </p:cNvSpPr>
          <p:nvPr>
            <p:ph idx="1"/>
          </p:nvPr>
        </p:nvSpPr>
        <p:spPr/>
        <p:txBody>
          <a:bodyPr>
            <a:normAutofit/>
          </a:bodyPr>
          <a:lstStyle/>
          <a:p>
            <a:pPr algn="just"/>
            <a:r>
              <a:rPr lang="en-IN" sz="2400" dirty="0">
                <a:latin typeface="Arial" panose="020B0604020202020204" pitchFamily="34" charset="0"/>
                <a:cs typeface="Arial" panose="020B0604020202020204" pitchFamily="34" charset="0"/>
              </a:rPr>
              <a:t>During an interview, both open-ended questions (e.g., </a:t>
            </a:r>
            <a:r>
              <a:rPr lang="en-IN" sz="2400" i="1" dirty="0">
                <a:latin typeface="Arial" panose="020B0604020202020204" pitchFamily="34" charset="0"/>
                <a:cs typeface="Arial" panose="020B0604020202020204" pitchFamily="34" charset="0"/>
              </a:rPr>
              <a:t>How would you describe your speech</a:t>
            </a:r>
            <a:r>
              <a:rPr lang="en-IN" sz="2400" i="1" dirty="0" smtClean="0">
                <a:latin typeface="Arial" panose="020B0604020202020204" pitchFamily="34" charset="0"/>
                <a:cs typeface="Arial" panose="020B0604020202020204" pitchFamily="34" charset="0"/>
              </a:rPr>
              <a:t>?</a:t>
            </a:r>
            <a:r>
              <a:rPr lang="en-IN" sz="2400" dirty="0" smtClean="0">
                <a:latin typeface="Arial" panose="020B0604020202020204" pitchFamily="34" charset="0"/>
                <a:cs typeface="Arial" panose="020B0604020202020204" pitchFamily="34" charset="0"/>
              </a:rPr>
              <a:t>) and </a:t>
            </a:r>
            <a:r>
              <a:rPr lang="en-IN" sz="2400" dirty="0">
                <a:latin typeface="Arial" panose="020B0604020202020204" pitchFamily="34" charset="0"/>
                <a:cs typeface="Arial" panose="020B0604020202020204" pitchFamily="34" charset="0"/>
              </a:rPr>
              <a:t>closed-ended questions (e.g., </a:t>
            </a:r>
            <a:r>
              <a:rPr lang="en-IN" sz="2400" i="1" dirty="0">
                <a:latin typeface="Arial" panose="020B0604020202020204" pitchFamily="34" charset="0"/>
                <a:cs typeface="Arial" panose="020B0604020202020204" pitchFamily="34" charset="0"/>
              </a:rPr>
              <a:t>Which sounds are </a:t>
            </a:r>
            <a:r>
              <a:rPr lang="en-IN" sz="2400" i="1" dirty="0" smtClean="0">
                <a:latin typeface="Arial" panose="020B0604020202020204" pitchFamily="34" charset="0"/>
                <a:cs typeface="Arial" panose="020B0604020202020204" pitchFamily="34" charset="0"/>
              </a:rPr>
              <a:t>difficult</a:t>
            </a:r>
            <a:r>
              <a:rPr lang="en-IN" sz="2400" i="1" dirty="0">
                <a:latin typeface="Arial" panose="020B0604020202020204" pitchFamily="34" charset="0"/>
                <a:cs typeface="Arial" panose="020B0604020202020204" pitchFamily="34" charset="0"/>
              </a:rPr>
              <a:t>?</a:t>
            </a:r>
            <a:r>
              <a:rPr lang="en-IN" sz="2400" dirty="0">
                <a:latin typeface="Arial" panose="020B0604020202020204" pitchFamily="34" charset="0"/>
                <a:cs typeface="Arial" panose="020B0604020202020204" pitchFamily="34" charset="0"/>
              </a:rPr>
              <a:t>) are asked. Closed-ended </a:t>
            </a:r>
            <a:r>
              <a:rPr lang="en-IN" sz="2400" dirty="0" smtClean="0">
                <a:latin typeface="Arial" panose="020B0604020202020204" pitchFamily="34" charset="0"/>
                <a:cs typeface="Arial" panose="020B0604020202020204" pitchFamily="34" charset="0"/>
              </a:rPr>
              <a:t>questions typically </a:t>
            </a:r>
            <a:r>
              <a:rPr lang="en-IN" sz="2400" dirty="0">
                <a:latin typeface="Arial" panose="020B0604020202020204" pitchFamily="34" charset="0"/>
                <a:cs typeface="Arial" panose="020B0604020202020204" pitchFamily="34" charset="0"/>
              </a:rPr>
              <a:t>elicit short, direct responses. </a:t>
            </a:r>
            <a:endParaRPr lang="en-IN" sz="2400" dirty="0" smtClean="0">
              <a:latin typeface="Arial" panose="020B0604020202020204" pitchFamily="34" charset="0"/>
              <a:cs typeface="Arial" panose="020B0604020202020204" pitchFamily="34" charset="0"/>
            </a:endParaRPr>
          </a:p>
          <a:p>
            <a:pPr algn="just"/>
            <a:endParaRPr lang="en-IN" sz="2400" dirty="0">
              <a:latin typeface="Arial" panose="020B0604020202020204" pitchFamily="34" charset="0"/>
              <a:cs typeface="Arial" panose="020B0604020202020204" pitchFamily="34" charset="0"/>
            </a:endParaRPr>
          </a:p>
          <a:p>
            <a:pPr algn="just"/>
            <a:r>
              <a:rPr lang="en-IN" sz="2400" dirty="0" smtClean="0">
                <a:latin typeface="Arial" panose="020B0604020202020204" pitchFamily="34" charset="0"/>
                <a:cs typeface="Arial" panose="020B0604020202020204" pitchFamily="34" charset="0"/>
              </a:rPr>
              <a:t>Open-ended </a:t>
            </a:r>
            <a:r>
              <a:rPr lang="en-IN" sz="2400" dirty="0">
                <a:latin typeface="Arial" panose="020B0604020202020204" pitchFamily="34" charset="0"/>
                <a:cs typeface="Arial" panose="020B0604020202020204" pitchFamily="34" charset="0"/>
              </a:rPr>
              <a:t>questions are less </a:t>
            </a:r>
            <a:r>
              <a:rPr lang="en-IN" sz="2400" dirty="0" smtClean="0">
                <a:latin typeface="Arial" panose="020B0604020202020204" pitchFamily="34" charset="0"/>
                <a:cs typeface="Arial" panose="020B0604020202020204" pitchFamily="34" charset="0"/>
              </a:rPr>
              <a:t>confining</a:t>
            </a:r>
            <a:r>
              <a:rPr lang="en-IN" sz="2400" dirty="0">
                <a:latin typeface="Arial" panose="020B0604020202020204" pitchFamily="34" charset="0"/>
                <a:cs typeface="Arial" panose="020B0604020202020204" pitchFamily="34" charset="0"/>
              </a:rPr>
              <a:t>, </a:t>
            </a:r>
            <a:r>
              <a:rPr lang="en-IN" sz="2400" dirty="0" smtClean="0">
                <a:latin typeface="Arial" panose="020B0604020202020204" pitchFamily="34" charset="0"/>
                <a:cs typeface="Arial" panose="020B0604020202020204" pitchFamily="34" charset="0"/>
              </a:rPr>
              <a:t>allowing the </a:t>
            </a:r>
            <a:r>
              <a:rPr lang="en-IN" sz="2400" dirty="0">
                <a:latin typeface="Arial" panose="020B0604020202020204" pitchFamily="34" charset="0"/>
                <a:cs typeface="Arial" panose="020B0604020202020204" pitchFamily="34" charset="0"/>
              </a:rPr>
              <a:t>respondent to provide more general and elaborate answers. It is usually best to </a:t>
            </a:r>
            <a:r>
              <a:rPr lang="en-IN" sz="2400" dirty="0" smtClean="0">
                <a:latin typeface="Arial" panose="020B0604020202020204" pitchFamily="34" charset="0"/>
                <a:cs typeface="Arial" panose="020B0604020202020204" pitchFamily="34" charset="0"/>
              </a:rPr>
              <a:t>begin an </a:t>
            </a:r>
            <a:r>
              <a:rPr lang="en-IN" sz="2400" dirty="0">
                <a:latin typeface="Arial" panose="020B0604020202020204" pitchFamily="34" charset="0"/>
                <a:cs typeface="Arial" panose="020B0604020202020204" pitchFamily="34" charset="0"/>
              </a:rPr>
              <a:t>interview with open-ended questions. This will help you identify primary concerns </a:t>
            </a:r>
            <a:r>
              <a:rPr lang="en-IN" sz="2400" dirty="0" smtClean="0">
                <a:latin typeface="Arial" panose="020B0604020202020204" pitchFamily="34" charset="0"/>
                <a:cs typeface="Arial" panose="020B0604020202020204" pitchFamily="34" charset="0"/>
              </a:rPr>
              <a:t>that often require further clarification and follow-up through closed-ended questions.</a:t>
            </a:r>
            <a:endParaRPr lang="en-IN" sz="2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A2001B80-090E-45EF-9C05-E8CEE2FBC75A}" type="slidenum">
              <a:rPr lang="en-IN" smtClean="0"/>
              <a:pPr/>
              <a:t>12</a:t>
            </a:fld>
            <a:endParaRPr lang="en-IN"/>
          </a:p>
        </p:txBody>
      </p:sp>
    </p:spTree>
    <p:extLst>
      <p:ext uri="{BB962C8B-B14F-4D97-AF65-F5344CB8AC3E}">
        <p14:creationId xmlns:p14="http://schemas.microsoft.com/office/powerpoint/2010/main" val="1077449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a:t>
            </a:r>
            <a:endParaRPr lang="en-IN" dirty="0"/>
          </a:p>
        </p:txBody>
      </p:sp>
      <p:sp>
        <p:nvSpPr>
          <p:cNvPr id="3" name="Content Placeholder 2"/>
          <p:cNvSpPr>
            <a:spLocks noGrp="1"/>
          </p:cNvSpPr>
          <p:nvPr>
            <p:ph idx="1"/>
          </p:nvPr>
        </p:nvSpPr>
        <p:spPr>
          <a:xfrm>
            <a:off x="150125" y="1825625"/>
            <a:ext cx="11832609" cy="4895850"/>
          </a:xfrm>
        </p:spPr>
        <p:txBody>
          <a:bodyPr>
            <a:normAutofit/>
          </a:bodyPr>
          <a:lstStyle/>
          <a:p>
            <a:pPr algn="just"/>
            <a:r>
              <a:rPr lang="en-IN" sz="2400" dirty="0">
                <a:latin typeface="Arial" panose="020B0604020202020204" pitchFamily="34" charset="0"/>
                <a:cs typeface="Arial" panose="020B0604020202020204" pitchFamily="34" charset="0"/>
              </a:rPr>
              <a:t>The following questions are often asked about most communicative disorders </a:t>
            </a:r>
            <a:r>
              <a:rPr lang="en-IN" sz="2400" dirty="0" smtClean="0">
                <a:latin typeface="Arial" panose="020B0604020202020204" pitchFamily="34" charset="0"/>
                <a:cs typeface="Arial" panose="020B0604020202020204" pitchFamily="34" charset="0"/>
              </a:rPr>
              <a:t>during the </a:t>
            </a:r>
            <a:r>
              <a:rPr lang="en-IN" sz="2400" dirty="0">
                <a:latin typeface="Arial" panose="020B0604020202020204" pitchFamily="34" charset="0"/>
                <a:cs typeface="Arial" panose="020B0604020202020204" pitchFamily="34" charset="0"/>
              </a:rPr>
              <a:t>body of the interview. </a:t>
            </a:r>
            <a:r>
              <a:rPr lang="en-IN" sz="2400" dirty="0" smtClean="0">
                <a:latin typeface="Arial" panose="020B0604020202020204" pitchFamily="34" charset="0"/>
                <a:cs typeface="Arial" panose="020B0604020202020204" pitchFamily="34" charset="0"/>
              </a:rPr>
              <a:t>We can use </a:t>
            </a:r>
            <a:r>
              <a:rPr lang="en-IN" sz="2400" dirty="0">
                <a:latin typeface="Arial" panose="020B0604020202020204" pitchFamily="34" charset="0"/>
                <a:cs typeface="Arial" panose="020B0604020202020204" pitchFamily="34" charset="0"/>
              </a:rPr>
              <a:t>some or all of these questions with your clients, </a:t>
            </a:r>
            <a:r>
              <a:rPr lang="en-IN" sz="2400" dirty="0" smtClean="0">
                <a:latin typeface="Arial" panose="020B0604020202020204" pitchFamily="34" charset="0"/>
                <a:cs typeface="Arial" panose="020B0604020202020204" pitchFamily="34" charset="0"/>
              </a:rPr>
              <a:t>their caregivers</a:t>
            </a:r>
            <a:r>
              <a:rPr lang="en-IN" sz="2400" dirty="0">
                <a:latin typeface="Arial" panose="020B0604020202020204" pitchFamily="34" charset="0"/>
                <a:cs typeface="Arial" panose="020B0604020202020204" pitchFamily="34" charset="0"/>
              </a:rPr>
              <a:t>, or both</a:t>
            </a:r>
            <a:r>
              <a:rPr lang="en-IN" sz="2400" dirty="0" smtClean="0">
                <a:latin typeface="Arial" panose="020B0604020202020204" pitchFamily="34" charset="0"/>
                <a:cs typeface="Arial" panose="020B0604020202020204" pitchFamily="34" charset="0"/>
              </a:rPr>
              <a:t>.</a:t>
            </a:r>
          </a:p>
          <a:p>
            <a:pPr lvl="1" algn="just">
              <a:buFont typeface="Wingdings" panose="05000000000000000000" pitchFamily="2" charset="2"/>
              <a:buChar char="ü"/>
            </a:pPr>
            <a:r>
              <a:rPr lang="en-IN" dirty="0">
                <a:latin typeface="Arial" panose="020B0604020202020204" pitchFamily="34" charset="0"/>
                <a:cs typeface="Arial" panose="020B0604020202020204" pitchFamily="34" charset="0"/>
              </a:rPr>
              <a:t>Please describe the problem</a:t>
            </a:r>
            <a:r>
              <a:rPr lang="en-IN" dirty="0" smtClean="0">
                <a:latin typeface="Arial" panose="020B0604020202020204" pitchFamily="34" charset="0"/>
                <a:cs typeface="Arial" panose="020B0604020202020204" pitchFamily="34" charset="0"/>
              </a:rPr>
              <a:t>.</a:t>
            </a:r>
          </a:p>
          <a:p>
            <a:pPr lvl="1" algn="just">
              <a:buFont typeface="Wingdings" panose="05000000000000000000" pitchFamily="2" charset="2"/>
              <a:buChar char="ü"/>
            </a:pPr>
            <a:r>
              <a:rPr lang="en-IN" dirty="0">
                <a:latin typeface="Arial" panose="020B0604020202020204" pitchFamily="34" charset="0"/>
                <a:cs typeface="Arial" panose="020B0604020202020204" pitchFamily="34" charset="0"/>
              </a:rPr>
              <a:t>When did the problem </a:t>
            </a:r>
            <a:r>
              <a:rPr lang="en-IN" dirty="0" smtClean="0">
                <a:latin typeface="Arial" panose="020B0604020202020204" pitchFamily="34" charset="0"/>
                <a:cs typeface="Arial" panose="020B0604020202020204" pitchFamily="34" charset="0"/>
              </a:rPr>
              <a:t>begin?</a:t>
            </a:r>
          </a:p>
          <a:p>
            <a:pPr lvl="1" algn="just">
              <a:buFont typeface="Wingdings" panose="05000000000000000000" pitchFamily="2" charset="2"/>
              <a:buChar char="ü"/>
            </a:pPr>
            <a:r>
              <a:rPr lang="en-IN" dirty="0" smtClean="0">
                <a:latin typeface="Arial" panose="020B0604020202020204" pitchFamily="34" charset="0"/>
                <a:cs typeface="Arial" panose="020B0604020202020204" pitchFamily="34" charset="0"/>
              </a:rPr>
              <a:t>How </a:t>
            </a:r>
            <a:r>
              <a:rPr lang="en-IN" dirty="0">
                <a:latin typeface="Arial" panose="020B0604020202020204" pitchFamily="34" charset="0"/>
                <a:cs typeface="Arial" panose="020B0604020202020204" pitchFamily="34" charset="0"/>
              </a:rPr>
              <a:t>did it begin? Gradually? </a:t>
            </a:r>
            <a:r>
              <a:rPr lang="en-IN" dirty="0" smtClean="0">
                <a:latin typeface="Arial" panose="020B0604020202020204" pitchFamily="34" charset="0"/>
                <a:cs typeface="Arial" panose="020B0604020202020204" pitchFamily="34" charset="0"/>
              </a:rPr>
              <a:t>Suddenly?</a:t>
            </a:r>
          </a:p>
          <a:p>
            <a:pPr lvl="1" algn="just">
              <a:buFont typeface="Wingdings" panose="05000000000000000000" pitchFamily="2" charset="2"/>
              <a:buChar char="ü"/>
            </a:pPr>
            <a:r>
              <a:rPr lang="en-IN" dirty="0" smtClean="0">
                <a:latin typeface="Arial" panose="020B0604020202020204" pitchFamily="34" charset="0"/>
                <a:cs typeface="Arial" panose="020B0604020202020204" pitchFamily="34" charset="0"/>
              </a:rPr>
              <a:t>Has </a:t>
            </a:r>
            <a:r>
              <a:rPr lang="en-IN" dirty="0">
                <a:latin typeface="Arial" panose="020B0604020202020204" pitchFamily="34" charset="0"/>
                <a:cs typeface="Arial" panose="020B0604020202020204" pitchFamily="34" charset="0"/>
              </a:rPr>
              <a:t>the problem changed since it was </a:t>
            </a:r>
            <a:r>
              <a:rPr lang="en-IN" dirty="0" smtClean="0">
                <a:latin typeface="Arial" panose="020B0604020202020204" pitchFamily="34" charset="0"/>
                <a:cs typeface="Arial" panose="020B0604020202020204" pitchFamily="34" charset="0"/>
              </a:rPr>
              <a:t>first </a:t>
            </a:r>
            <a:r>
              <a:rPr lang="en-IN" dirty="0">
                <a:latin typeface="Arial" panose="020B0604020202020204" pitchFamily="34" charset="0"/>
                <a:cs typeface="Arial" panose="020B0604020202020204" pitchFamily="34" charset="0"/>
              </a:rPr>
              <a:t>noticed? Gotten better? Gotten </a:t>
            </a:r>
            <a:r>
              <a:rPr lang="en-IN" dirty="0" smtClean="0">
                <a:latin typeface="Arial" panose="020B0604020202020204" pitchFamily="34" charset="0"/>
                <a:cs typeface="Arial" panose="020B0604020202020204" pitchFamily="34" charset="0"/>
              </a:rPr>
              <a:t>worse?</a:t>
            </a:r>
          </a:p>
          <a:p>
            <a:pPr lvl="1" algn="just">
              <a:buFont typeface="Wingdings" panose="05000000000000000000" pitchFamily="2" charset="2"/>
              <a:buChar char="ü"/>
            </a:pPr>
            <a:r>
              <a:rPr lang="en-IN" dirty="0" smtClean="0">
                <a:latin typeface="Arial" panose="020B0604020202020204" pitchFamily="34" charset="0"/>
                <a:cs typeface="Arial" panose="020B0604020202020204" pitchFamily="34" charset="0"/>
              </a:rPr>
              <a:t>Is </a:t>
            </a:r>
            <a:r>
              <a:rPr lang="en-IN" dirty="0">
                <a:latin typeface="Arial" panose="020B0604020202020204" pitchFamily="34" charset="0"/>
                <a:cs typeface="Arial" panose="020B0604020202020204" pitchFamily="34" charset="0"/>
              </a:rPr>
              <a:t>the problem consistent or does it vary? Are there certain circumstances that </a:t>
            </a:r>
            <a:r>
              <a:rPr lang="en-IN" dirty="0" smtClean="0">
                <a:latin typeface="Arial" panose="020B0604020202020204" pitchFamily="34" charset="0"/>
                <a:cs typeface="Arial" panose="020B0604020202020204" pitchFamily="34" charset="0"/>
              </a:rPr>
              <a:t>create fluctuations </a:t>
            </a:r>
            <a:r>
              <a:rPr lang="en-IN" dirty="0">
                <a:latin typeface="Arial" panose="020B0604020202020204" pitchFamily="34" charset="0"/>
                <a:cs typeface="Arial" panose="020B0604020202020204" pitchFamily="34" charset="0"/>
              </a:rPr>
              <a:t>or variations</a:t>
            </a:r>
            <a:r>
              <a:rPr lang="en-IN" dirty="0" smtClean="0">
                <a:latin typeface="Arial" panose="020B0604020202020204" pitchFamily="34" charset="0"/>
                <a:cs typeface="Arial" panose="020B0604020202020204" pitchFamily="34" charset="0"/>
              </a:rPr>
              <a:t>?</a:t>
            </a:r>
          </a:p>
          <a:p>
            <a:pPr lvl="1" algn="just">
              <a:buFont typeface="Wingdings" panose="05000000000000000000" pitchFamily="2" charset="2"/>
              <a:buChar char="ü"/>
            </a:pPr>
            <a:r>
              <a:rPr lang="en-IN" dirty="0">
                <a:latin typeface="Arial" panose="020B0604020202020204" pitchFamily="34" charset="0"/>
                <a:cs typeface="Arial" panose="020B0604020202020204" pitchFamily="34" charset="0"/>
              </a:rPr>
              <a:t>How do you react or respond to the problem? Does it bother you? What do you do?</a:t>
            </a:r>
            <a:endParaRPr lang="en-IN" dirty="0" smtClean="0">
              <a:latin typeface="Arial" panose="020B0604020202020204" pitchFamily="34" charset="0"/>
              <a:cs typeface="Arial" panose="020B0604020202020204" pitchFamily="34" charset="0"/>
            </a:endParaRPr>
          </a:p>
          <a:p>
            <a:pPr lvl="1" algn="just">
              <a:buFont typeface="Wingdings" panose="05000000000000000000" pitchFamily="2" charset="2"/>
              <a:buChar char="ü"/>
            </a:pPr>
            <a:endParaRPr lang="en-IN"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A2001B80-090E-45EF-9C05-E8CEE2FBC75A}" type="slidenum">
              <a:rPr lang="en-IN" smtClean="0"/>
              <a:pPr/>
              <a:t>13</a:t>
            </a:fld>
            <a:endParaRPr lang="en-IN"/>
          </a:p>
        </p:txBody>
      </p:sp>
    </p:spTree>
    <p:extLst>
      <p:ext uri="{BB962C8B-B14F-4D97-AF65-F5344CB8AC3E}">
        <p14:creationId xmlns:p14="http://schemas.microsoft.com/office/powerpoint/2010/main" val="6173817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a:t>
            </a:r>
            <a:endParaRPr lang="en-IN" dirty="0"/>
          </a:p>
        </p:txBody>
      </p:sp>
      <p:sp>
        <p:nvSpPr>
          <p:cNvPr id="3" name="Content Placeholder 2"/>
          <p:cNvSpPr>
            <a:spLocks noGrp="1"/>
          </p:cNvSpPr>
          <p:nvPr>
            <p:ph idx="1"/>
          </p:nvPr>
        </p:nvSpPr>
        <p:spPr/>
        <p:txBody>
          <a:bodyPr>
            <a:normAutofit/>
          </a:bodyPr>
          <a:lstStyle/>
          <a:p>
            <a:pPr lvl="1" algn="just">
              <a:buFont typeface="Wingdings" panose="05000000000000000000" pitchFamily="2" charset="2"/>
              <a:buChar char="ü"/>
            </a:pPr>
            <a:r>
              <a:rPr lang="en-IN" dirty="0">
                <a:latin typeface="Arial" panose="020B0604020202020204" pitchFamily="34" charset="0"/>
                <a:cs typeface="Arial" panose="020B0604020202020204" pitchFamily="34" charset="0"/>
              </a:rPr>
              <a:t>Where else have you been seen for the problem? What did they suggest? Did it help?</a:t>
            </a:r>
          </a:p>
          <a:p>
            <a:pPr lvl="1" algn="just">
              <a:buFont typeface="Wingdings" panose="05000000000000000000" pitchFamily="2" charset="2"/>
              <a:buChar char="ü"/>
            </a:pPr>
            <a:r>
              <a:rPr lang="en-IN" dirty="0">
                <a:latin typeface="Arial" panose="020B0604020202020204" pitchFamily="34" charset="0"/>
                <a:cs typeface="Arial" panose="020B0604020202020204" pitchFamily="34" charset="0"/>
              </a:rPr>
              <a:t>How have you tried to help the problem? How have others tried to help?</a:t>
            </a:r>
          </a:p>
          <a:p>
            <a:pPr lvl="1" algn="just">
              <a:buFont typeface="Wingdings" panose="05000000000000000000" pitchFamily="2" charset="2"/>
              <a:buChar char="ü"/>
            </a:pPr>
            <a:r>
              <a:rPr lang="en-IN" dirty="0">
                <a:latin typeface="Arial" panose="020B0604020202020204" pitchFamily="34" charset="0"/>
                <a:cs typeface="Arial" panose="020B0604020202020204" pitchFamily="34" charset="0"/>
              </a:rPr>
              <a:t>What other specialists (physician, teachers, hearing aid dispensers, etc.) have </a:t>
            </a:r>
            <a:r>
              <a:rPr lang="en-IN" dirty="0" smtClean="0">
                <a:latin typeface="Arial" panose="020B0604020202020204" pitchFamily="34" charset="0"/>
                <a:cs typeface="Arial" panose="020B0604020202020204" pitchFamily="34" charset="0"/>
              </a:rPr>
              <a:t>you seen</a:t>
            </a:r>
            <a:r>
              <a:rPr lang="en-IN" dirty="0">
                <a:latin typeface="Arial" panose="020B0604020202020204" pitchFamily="34" charset="0"/>
                <a:cs typeface="Arial" panose="020B0604020202020204" pitchFamily="34" charset="0"/>
              </a:rPr>
              <a:t>?</a:t>
            </a:r>
          </a:p>
          <a:p>
            <a:pPr lvl="1" algn="just">
              <a:buFont typeface="Wingdings" panose="05000000000000000000" pitchFamily="2" charset="2"/>
              <a:buChar char="ü"/>
            </a:pPr>
            <a:r>
              <a:rPr lang="en-IN" dirty="0">
                <a:latin typeface="Arial" panose="020B0604020202020204" pitchFamily="34" charset="0"/>
                <a:cs typeface="Arial" panose="020B0604020202020204" pitchFamily="34" charset="0"/>
              </a:rPr>
              <a:t>Why did you decide to come in for an evaluation? What do you hope will result</a:t>
            </a:r>
            <a:r>
              <a:rPr lang="en-IN" dirty="0" smtClean="0">
                <a:latin typeface="Arial" panose="020B0604020202020204" pitchFamily="34" charset="0"/>
                <a:cs typeface="Arial" panose="020B0604020202020204" pitchFamily="34" charset="0"/>
              </a:rPr>
              <a:t>?</a:t>
            </a:r>
            <a:endParaRPr lang="en-IN"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A2001B80-090E-45EF-9C05-E8CEE2FBC75A}" type="slidenum">
              <a:rPr lang="en-IN" smtClean="0"/>
              <a:pPr/>
              <a:t>14</a:t>
            </a:fld>
            <a:endParaRPr lang="en-IN"/>
          </a:p>
        </p:txBody>
      </p:sp>
    </p:spTree>
    <p:extLst>
      <p:ext uri="{BB962C8B-B14F-4D97-AF65-F5344CB8AC3E}">
        <p14:creationId xmlns:p14="http://schemas.microsoft.com/office/powerpoint/2010/main" val="28923237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1702606"/>
            <a:ext cx="10515600" cy="1325563"/>
          </a:xfrm>
        </p:spPr>
        <p:txBody>
          <a:bodyPr>
            <a:normAutofit/>
          </a:bodyPr>
          <a:lstStyle/>
          <a:p>
            <a:pPr algn="ctr"/>
            <a:r>
              <a:rPr lang="en-IN" sz="5400" b="1" dirty="0" smtClean="0"/>
              <a:t>Self Reports</a:t>
            </a:r>
            <a:endParaRPr lang="en-IN" sz="5400" b="1" dirty="0"/>
          </a:p>
        </p:txBody>
      </p:sp>
      <p:sp>
        <p:nvSpPr>
          <p:cNvPr id="4" name="Slide Number Placeholder 3"/>
          <p:cNvSpPr>
            <a:spLocks noGrp="1"/>
          </p:cNvSpPr>
          <p:nvPr>
            <p:ph type="sldNum" sz="quarter" idx="12"/>
          </p:nvPr>
        </p:nvSpPr>
        <p:spPr/>
        <p:txBody>
          <a:bodyPr/>
          <a:lstStyle/>
          <a:p>
            <a:fld id="{A2001B80-090E-45EF-9C05-E8CEE2FBC75A}" type="slidenum">
              <a:rPr lang="en-IN" smtClean="0"/>
              <a:pPr/>
              <a:t>15</a:t>
            </a:fld>
            <a:endParaRPr lang="en-IN"/>
          </a:p>
        </p:txBody>
      </p:sp>
    </p:spTree>
    <p:extLst>
      <p:ext uri="{BB962C8B-B14F-4D97-AF65-F5344CB8AC3E}">
        <p14:creationId xmlns:p14="http://schemas.microsoft.com/office/powerpoint/2010/main" val="23267695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smtClean="0"/>
              <a:t>Cont..</a:t>
            </a:r>
            <a:endParaRPr lang="en-IN" dirty="0"/>
          </a:p>
        </p:txBody>
      </p:sp>
      <p:sp>
        <p:nvSpPr>
          <p:cNvPr id="5" name="Content Placeholder 4"/>
          <p:cNvSpPr>
            <a:spLocks noGrp="1"/>
          </p:cNvSpPr>
          <p:nvPr>
            <p:ph idx="1"/>
          </p:nvPr>
        </p:nvSpPr>
        <p:spPr/>
        <p:txBody>
          <a:bodyPr>
            <a:normAutofit/>
          </a:bodyPr>
          <a:lstStyle/>
          <a:p>
            <a:pPr algn="just"/>
            <a:r>
              <a:rPr lang="en-IN" sz="2400" dirty="0">
                <a:latin typeface="Arial" panose="020B0604020202020204" pitchFamily="34" charset="0"/>
                <a:cs typeface="Arial" panose="020B0604020202020204" pitchFamily="34" charset="0"/>
              </a:rPr>
              <a:t>S</a:t>
            </a:r>
            <a:r>
              <a:rPr lang="en-IN" sz="2400" dirty="0" smtClean="0">
                <a:latin typeface="Arial" panose="020B0604020202020204" pitchFamily="34" charset="0"/>
                <a:cs typeface="Arial" panose="020B0604020202020204" pitchFamily="34" charset="0"/>
              </a:rPr>
              <a:t>elf-report </a:t>
            </a:r>
            <a:r>
              <a:rPr lang="en-IN" sz="2400" dirty="0">
                <a:latin typeface="Arial" panose="020B0604020202020204" pitchFamily="34" charset="0"/>
                <a:cs typeface="Arial" panose="020B0604020202020204" pitchFamily="34" charset="0"/>
              </a:rPr>
              <a:t>is any test, measure, or </a:t>
            </a:r>
            <a:r>
              <a:rPr lang="en-IN" sz="2400" dirty="0" smtClean="0">
                <a:latin typeface="Arial" panose="020B0604020202020204" pitchFamily="34" charset="0"/>
                <a:cs typeface="Arial" panose="020B0604020202020204" pitchFamily="34" charset="0"/>
              </a:rPr>
              <a:t>survey</a:t>
            </a:r>
            <a:r>
              <a:rPr lang="en-IN" sz="2400" dirty="0">
                <a:latin typeface="Arial" panose="020B0604020202020204" pitchFamily="34" charset="0"/>
                <a:cs typeface="Arial" panose="020B0604020202020204" pitchFamily="34" charset="0"/>
              </a:rPr>
              <a:t> that relies on the individual's own report of one's own symptoms, behaviors, beliefs, or attitudes. Self-report data is gathered typically from paper-and-pencil or electronic format, or sometimes through an interview</a:t>
            </a:r>
            <a:r>
              <a:rPr lang="en-IN" sz="2400" dirty="0" smtClean="0">
                <a:latin typeface="Arial" panose="020B0604020202020204" pitchFamily="34" charset="0"/>
                <a:cs typeface="Arial" panose="020B0604020202020204" pitchFamily="34" charset="0"/>
              </a:rPr>
              <a:t>.</a:t>
            </a:r>
          </a:p>
          <a:p>
            <a:pPr algn="just"/>
            <a:endParaRPr lang="en-IN" sz="2400" dirty="0">
              <a:latin typeface="Arial" panose="020B0604020202020204" pitchFamily="34" charset="0"/>
              <a:cs typeface="Arial" panose="020B0604020202020204" pitchFamily="34" charset="0"/>
            </a:endParaRPr>
          </a:p>
          <a:p>
            <a:pPr algn="just"/>
            <a:r>
              <a:rPr lang="en-IN" sz="2400" dirty="0">
                <a:latin typeface="Arial" panose="020B0604020202020204" pitchFamily="34" charset="0"/>
                <a:cs typeface="Arial" panose="020B0604020202020204" pitchFamily="34" charset="0"/>
              </a:rPr>
              <a:t>Self-reports are commonly used in psychological studies largely because much valuable and diagnostic information about a person is revealed to a researcher or a clinician based on a person’s report on himself or herself.</a:t>
            </a:r>
            <a:endParaRPr lang="en-IN" sz="2400" dirty="0">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A2001B80-090E-45EF-9C05-E8CEE2FBC75A}" type="slidenum">
              <a:rPr lang="en-IN" smtClean="0"/>
              <a:pPr/>
              <a:t>16</a:t>
            </a:fld>
            <a:endParaRPr lang="en-IN"/>
          </a:p>
        </p:txBody>
      </p:sp>
    </p:spTree>
    <p:extLst>
      <p:ext uri="{BB962C8B-B14F-4D97-AF65-F5344CB8AC3E}">
        <p14:creationId xmlns:p14="http://schemas.microsoft.com/office/powerpoint/2010/main" val="1382121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a:t>
            </a:r>
            <a:endParaRPr lang="en-IN" dirty="0"/>
          </a:p>
        </p:txBody>
      </p:sp>
      <p:sp>
        <p:nvSpPr>
          <p:cNvPr id="3" name="Content Placeholder 2"/>
          <p:cNvSpPr>
            <a:spLocks noGrp="1"/>
          </p:cNvSpPr>
          <p:nvPr>
            <p:ph idx="1"/>
          </p:nvPr>
        </p:nvSpPr>
        <p:spPr/>
        <p:txBody>
          <a:bodyPr>
            <a:normAutofit/>
          </a:bodyPr>
          <a:lstStyle/>
          <a:p>
            <a:pPr algn="just"/>
            <a:r>
              <a:rPr lang="en-IN" sz="2400" dirty="0">
                <a:latin typeface="Arial" panose="020B0604020202020204" pitchFamily="34" charset="0"/>
                <a:cs typeface="Arial" panose="020B0604020202020204" pitchFamily="34" charset="0"/>
              </a:rPr>
              <a:t>A self-report inventory is a type of psychological test in which a person fills out a survey or questionnaire with or without the help of an investigator. Self-report inventories often ask direct questions about personal interests, values, symptoms, behaviors, and traits or personality types.</a:t>
            </a:r>
            <a:endParaRPr lang="en-IN" sz="2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A2001B80-090E-45EF-9C05-E8CEE2FBC75A}" type="slidenum">
              <a:rPr lang="en-IN" smtClean="0"/>
              <a:pPr/>
              <a:t>17</a:t>
            </a:fld>
            <a:endParaRPr lang="en-IN"/>
          </a:p>
        </p:txBody>
      </p:sp>
    </p:spTree>
    <p:extLst>
      <p:ext uri="{BB962C8B-B14F-4D97-AF65-F5344CB8AC3E}">
        <p14:creationId xmlns:p14="http://schemas.microsoft.com/office/powerpoint/2010/main" val="16197511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34618"/>
            <a:ext cx="10515600" cy="1325563"/>
          </a:xfrm>
        </p:spPr>
        <p:txBody>
          <a:bodyPr>
            <a:normAutofit/>
          </a:bodyPr>
          <a:lstStyle/>
          <a:p>
            <a:pPr algn="ctr"/>
            <a:r>
              <a:rPr lang="en-IN" sz="5400" b="1" dirty="0" smtClean="0"/>
              <a:t>Questionnaire </a:t>
            </a:r>
            <a:endParaRPr lang="en-IN" sz="5400" b="1" dirty="0"/>
          </a:p>
        </p:txBody>
      </p:sp>
      <p:sp>
        <p:nvSpPr>
          <p:cNvPr id="4" name="Slide Number Placeholder 3"/>
          <p:cNvSpPr>
            <a:spLocks noGrp="1"/>
          </p:cNvSpPr>
          <p:nvPr>
            <p:ph type="sldNum" sz="quarter" idx="12"/>
          </p:nvPr>
        </p:nvSpPr>
        <p:spPr/>
        <p:txBody>
          <a:bodyPr/>
          <a:lstStyle/>
          <a:p>
            <a:fld id="{A2001B80-090E-45EF-9C05-E8CEE2FBC75A}" type="slidenum">
              <a:rPr lang="en-IN" smtClean="0"/>
              <a:pPr/>
              <a:t>18</a:t>
            </a:fld>
            <a:endParaRPr lang="en-IN"/>
          </a:p>
        </p:txBody>
      </p:sp>
    </p:spTree>
    <p:extLst>
      <p:ext uri="{BB962C8B-B14F-4D97-AF65-F5344CB8AC3E}">
        <p14:creationId xmlns:p14="http://schemas.microsoft.com/office/powerpoint/2010/main" val="4928126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fontScale="92500" lnSpcReduction="10000"/>
          </a:bodyPr>
          <a:lstStyle/>
          <a:p>
            <a:pPr algn="just"/>
            <a:r>
              <a:rPr lang="en-IN" sz="2400" dirty="0">
                <a:latin typeface="Arial" panose="020B0604020202020204" pitchFamily="34" charset="0"/>
                <a:cs typeface="Arial" panose="020B0604020202020204" pitchFamily="34" charset="0"/>
              </a:rPr>
              <a:t>A questionnaire is a specific set of written questions which aims to extract specific information from the chosen respondents. The questions and answers are designed in order to gather information about attitudes, preferences and factual information of respondents</a:t>
            </a:r>
            <a:r>
              <a:rPr lang="en-IN" sz="2400" dirty="0" smtClean="0">
                <a:latin typeface="Arial" panose="020B0604020202020204" pitchFamily="34" charset="0"/>
                <a:cs typeface="Arial" panose="020B0604020202020204" pitchFamily="34" charset="0"/>
              </a:rPr>
              <a:t>.</a:t>
            </a:r>
          </a:p>
          <a:p>
            <a:pPr algn="just"/>
            <a:r>
              <a:rPr lang="en-IN" sz="2400" dirty="0">
                <a:hlinkClick r:id="rId2"/>
              </a:rPr>
              <a:t>Email Questionnaires:</a:t>
            </a:r>
            <a:r>
              <a:rPr lang="en-IN" sz="2400" dirty="0"/>
              <a:t> distributing questionnaires online via email.</a:t>
            </a:r>
          </a:p>
          <a:p>
            <a:pPr algn="just"/>
            <a:r>
              <a:rPr lang="en-IN" sz="2400" dirty="0">
                <a:hlinkClick r:id="rId3"/>
              </a:rPr>
              <a:t>Face to Face Questionnaires:</a:t>
            </a:r>
            <a:r>
              <a:rPr lang="en-IN" sz="2400" dirty="0"/>
              <a:t> administering questionnaires in real time by </a:t>
            </a:r>
            <a:r>
              <a:rPr lang="en-IN" sz="2400" dirty="0" smtClean="0"/>
              <a:t>reading </a:t>
            </a:r>
            <a:r>
              <a:rPr lang="en-IN" sz="2400" dirty="0"/>
              <a:t>the questions.</a:t>
            </a:r>
          </a:p>
          <a:p>
            <a:pPr algn="just"/>
            <a:r>
              <a:rPr lang="en-IN" sz="2400" dirty="0">
                <a:hlinkClick r:id="rId4"/>
              </a:rPr>
              <a:t>Internet Questionnaires</a:t>
            </a:r>
            <a:r>
              <a:rPr lang="en-IN" sz="2400" dirty="0"/>
              <a:t>: collecting data via a form (with closed or open questions) on the web.</a:t>
            </a:r>
          </a:p>
          <a:p>
            <a:pPr algn="just"/>
            <a:r>
              <a:rPr lang="en-IN" sz="2400" dirty="0">
                <a:hlinkClick r:id="rId5"/>
              </a:rPr>
              <a:t>Mobile Questionnaires:</a:t>
            </a:r>
            <a:r>
              <a:rPr lang="en-IN" sz="2400" dirty="0"/>
              <a:t> using mobile phones to distribute surveys, either by linking with an adapted internet-based survey or through a specific survey app.</a:t>
            </a:r>
          </a:p>
          <a:p>
            <a:pPr algn="just"/>
            <a:r>
              <a:rPr lang="en-IN" sz="2400" dirty="0">
                <a:hlinkClick r:id="rId6"/>
              </a:rPr>
              <a:t>Mail questionnaires:</a:t>
            </a:r>
            <a:r>
              <a:rPr lang="en-IN" sz="2400" dirty="0"/>
              <a:t> posting hard copies to participants to be returned.</a:t>
            </a:r>
          </a:p>
          <a:p>
            <a:pPr algn="just"/>
            <a:r>
              <a:rPr lang="en-IN" sz="2400" dirty="0">
                <a:hlinkClick r:id="rId7"/>
              </a:rPr>
              <a:t>Telephone Questionnaires</a:t>
            </a:r>
            <a:r>
              <a:rPr lang="en-IN" sz="2400" dirty="0"/>
              <a:t>: administering questionnaires by telephone.</a:t>
            </a:r>
          </a:p>
          <a:p>
            <a:pPr algn="just"/>
            <a:endParaRPr lang="en-IN" sz="2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A2001B80-090E-45EF-9C05-E8CEE2FBC75A}" type="slidenum">
              <a:rPr lang="en-IN" smtClean="0"/>
              <a:pPr/>
              <a:t>19</a:t>
            </a:fld>
            <a:endParaRPr lang="en-IN"/>
          </a:p>
        </p:txBody>
      </p:sp>
    </p:spTree>
    <p:extLst>
      <p:ext uri="{BB962C8B-B14F-4D97-AF65-F5344CB8AC3E}">
        <p14:creationId xmlns:p14="http://schemas.microsoft.com/office/powerpoint/2010/main" val="3621381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Tools for Diagnosis</a:t>
            </a:r>
            <a:endParaRPr lang="en-IN"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25692119"/>
              </p:ext>
            </p:extLst>
          </p:nvPr>
        </p:nvGraphicFramePr>
        <p:xfrm>
          <a:off x="232012" y="1351128"/>
          <a:ext cx="11627892" cy="55068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A2001B80-090E-45EF-9C05-E8CEE2FBC75A}" type="slidenum">
              <a:rPr lang="en-IN" smtClean="0"/>
              <a:pPr/>
              <a:t>2</a:t>
            </a:fld>
            <a:endParaRPr lang="en-IN"/>
          </a:p>
        </p:txBody>
      </p:sp>
    </p:spTree>
    <p:extLst>
      <p:ext uri="{BB962C8B-B14F-4D97-AF65-F5344CB8AC3E}">
        <p14:creationId xmlns:p14="http://schemas.microsoft.com/office/powerpoint/2010/main" val="16181945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4018" y="1501254"/>
            <a:ext cx="6946710" cy="2715903"/>
          </a:xfrm>
        </p:spPr>
        <p:txBody>
          <a:bodyPr>
            <a:normAutofit/>
          </a:bodyPr>
          <a:lstStyle/>
          <a:p>
            <a:pPr algn="ctr"/>
            <a:r>
              <a:rPr lang="en-IN" sz="9600" dirty="0" smtClean="0"/>
              <a:t>ThanQ</a:t>
            </a:r>
            <a:endParaRPr lang="en-IN" sz="9600" dirty="0"/>
          </a:p>
        </p:txBody>
      </p:sp>
      <p:sp>
        <p:nvSpPr>
          <p:cNvPr id="4" name="Slide Number Placeholder 3"/>
          <p:cNvSpPr>
            <a:spLocks noGrp="1"/>
          </p:cNvSpPr>
          <p:nvPr>
            <p:ph type="sldNum" sz="quarter" idx="12"/>
          </p:nvPr>
        </p:nvSpPr>
        <p:spPr/>
        <p:txBody>
          <a:bodyPr/>
          <a:lstStyle/>
          <a:p>
            <a:fld id="{A2001B80-090E-45EF-9C05-E8CEE2FBC75A}" type="slidenum">
              <a:rPr lang="en-IN" smtClean="0"/>
              <a:pPr/>
              <a:t>20</a:t>
            </a:fld>
            <a:endParaRPr lang="en-IN"/>
          </a:p>
        </p:txBody>
      </p:sp>
    </p:spTree>
    <p:extLst>
      <p:ext uri="{BB962C8B-B14F-4D97-AF65-F5344CB8AC3E}">
        <p14:creationId xmlns:p14="http://schemas.microsoft.com/office/powerpoint/2010/main" val="25680895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Case History</a:t>
            </a:r>
            <a:endParaRPr lang="en-IN" b="1" dirty="0"/>
          </a:p>
        </p:txBody>
      </p:sp>
      <p:sp>
        <p:nvSpPr>
          <p:cNvPr id="3" name="Content Placeholder 2"/>
          <p:cNvSpPr>
            <a:spLocks noGrp="1"/>
          </p:cNvSpPr>
          <p:nvPr>
            <p:ph idx="1"/>
          </p:nvPr>
        </p:nvSpPr>
        <p:spPr/>
        <p:txBody>
          <a:bodyPr>
            <a:normAutofit/>
          </a:bodyPr>
          <a:lstStyle/>
          <a:p>
            <a:pPr algn="just"/>
            <a:r>
              <a:rPr lang="en-IN" sz="2400" dirty="0">
                <a:latin typeface="Arial" panose="020B0604020202020204" pitchFamily="34" charset="0"/>
                <a:cs typeface="Arial" panose="020B0604020202020204" pitchFamily="34" charset="0"/>
              </a:rPr>
              <a:t>The written case history is a starting point for understanding clients and their </a:t>
            </a:r>
            <a:r>
              <a:rPr lang="en-IN" sz="2400" dirty="0" smtClean="0">
                <a:latin typeface="Arial" panose="020B0604020202020204" pitchFamily="34" charset="0"/>
                <a:cs typeface="Arial" panose="020B0604020202020204" pitchFamily="34" charset="0"/>
              </a:rPr>
              <a:t>communicative problems</a:t>
            </a:r>
            <a:r>
              <a:rPr lang="en-IN" sz="2400" dirty="0">
                <a:latin typeface="Arial" panose="020B0604020202020204" pitchFamily="34" charset="0"/>
                <a:cs typeface="Arial" panose="020B0604020202020204" pitchFamily="34" charset="0"/>
              </a:rPr>
              <a:t>. A case history form is typically completed by the client or a caregiver </a:t>
            </a:r>
            <a:r>
              <a:rPr lang="en-IN" sz="2400" dirty="0" smtClean="0">
                <a:latin typeface="Arial" panose="020B0604020202020204" pitchFamily="34" charset="0"/>
                <a:cs typeface="Arial" panose="020B0604020202020204" pitchFamily="34" charset="0"/>
              </a:rPr>
              <a:t>and reviewed </a:t>
            </a:r>
            <a:r>
              <a:rPr lang="en-IN" sz="2400" dirty="0">
                <a:latin typeface="Arial" panose="020B0604020202020204" pitchFamily="34" charset="0"/>
                <a:cs typeface="Arial" panose="020B0604020202020204" pitchFamily="34" charset="0"/>
              </a:rPr>
              <a:t>by the clinician prior to the initial meeting. </a:t>
            </a:r>
            <a:endParaRPr lang="en-IN" sz="2400" dirty="0" smtClean="0">
              <a:latin typeface="Arial" panose="020B0604020202020204" pitchFamily="34" charset="0"/>
              <a:cs typeface="Arial" panose="020B0604020202020204" pitchFamily="34" charset="0"/>
            </a:endParaRPr>
          </a:p>
          <a:p>
            <a:pPr algn="just"/>
            <a:endParaRPr lang="en-IN" sz="2400" dirty="0">
              <a:latin typeface="Arial" panose="020B0604020202020204" pitchFamily="34" charset="0"/>
              <a:cs typeface="Arial" panose="020B0604020202020204" pitchFamily="34" charset="0"/>
            </a:endParaRPr>
          </a:p>
          <a:p>
            <a:pPr algn="just"/>
            <a:r>
              <a:rPr lang="en-IN" sz="2400" dirty="0" smtClean="0">
                <a:latin typeface="Arial" panose="020B0604020202020204" pitchFamily="34" charset="0"/>
                <a:cs typeface="Arial" panose="020B0604020202020204" pitchFamily="34" charset="0"/>
              </a:rPr>
              <a:t>This </a:t>
            </a:r>
            <a:r>
              <a:rPr lang="en-IN" sz="2400" dirty="0">
                <a:latin typeface="Arial" panose="020B0604020202020204" pitchFamily="34" charset="0"/>
                <a:cs typeface="Arial" panose="020B0604020202020204" pitchFamily="34" charset="0"/>
              </a:rPr>
              <a:t>enables the clinician to </a:t>
            </a:r>
            <a:r>
              <a:rPr lang="en-IN" sz="2400" dirty="0" smtClean="0">
                <a:latin typeface="Arial" panose="020B0604020202020204" pitchFamily="34" charset="0"/>
                <a:cs typeface="Arial" panose="020B0604020202020204" pitchFamily="34" charset="0"/>
              </a:rPr>
              <a:t>anticipate those </a:t>
            </a:r>
            <a:r>
              <a:rPr lang="en-IN" sz="2400" dirty="0">
                <a:latin typeface="Arial" panose="020B0604020202020204" pitchFamily="34" charset="0"/>
                <a:cs typeface="Arial" panose="020B0604020202020204" pitchFamily="34" charset="0"/>
              </a:rPr>
              <a:t>areas that will require assessment, identify topics requiring further </a:t>
            </a:r>
            <a:r>
              <a:rPr lang="en-IN" sz="2400" dirty="0" smtClean="0">
                <a:latin typeface="Arial" panose="020B0604020202020204" pitchFamily="34" charset="0"/>
                <a:cs typeface="Arial" panose="020B0604020202020204" pitchFamily="34" charset="0"/>
              </a:rPr>
              <a:t>clarification</a:t>
            </a:r>
            <a:r>
              <a:rPr lang="en-IN" sz="2400" dirty="0">
                <a:latin typeface="Arial" panose="020B0604020202020204" pitchFamily="34" charset="0"/>
                <a:cs typeface="Arial" panose="020B0604020202020204" pitchFamily="34" charset="0"/>
              </a:rPr>
              <a:t>, </a:t>
            </a:r>
            <a:r>
              <a:rPr lang="en-IN" sz="2400" dirty="0" smtClean="0">
                <a:latin typeface="Arial" panose="020B0604020202020204" pitchFamily="34" charset="0"/>
                <a:cs typeface="Arial" panose="020B0604020202020204" pitchFamily="34" charset="0"/>
              </a:rPr>
              <a:t>and preselect </a:t>
            </a:r>
            <a:r>
              <a:rPr lang="en-IN" sz="2400" dirty="0">
                <a:latin typeface="Arial" panose="020B0604020202020204" pitchFamily="34" charset="0"/>
                <a:cs typeface="Arial" panose="020B0604020202020204" pitchFamily="34" charset="0"/>
              </a:rPr>
              <a:t>appropriate evaluation materials and procedures for use during the evaluation session.</a:t>
            </a:r>
          </a:p>
        </p:txBody>
      </p:sp>
      <p:sp>
        <p:nvSpPr>
          <p:cNvPr id="4" name="Slide Number Placeholder 3"/>
          <p:cNvSpPr>
            <a:spLocks noGrp="1"/>
          </p:cNvSpPr>
          <p:nvPr>
            <p:ph type="sldNum" sz="quarter" idx="12"/>
          </p:nvPr>
        </p:nvSpPr>
        <p:spPr/>
        <p:txBody>
          <a:bodyPr/>
          <a:lstStyle/>
          <a:p>
            <a:fld id="{A2001B80-090E-45EF-9C05-E8CEE2FBC75A}" type="slidenum">
              <a:rPr lang="en-IN" smtClean="0"/>
              <a:pPr/>
              <a:t>3</a:t>
            </a:fld>
            <a:endParaRPr lang="en-IN"/>
          </a:p>
        </p:txBody>
      </p:sp>
    </p:spTree>
    <p:extLst>
      <p:ext uri="{BB962C8B-B14F-4D97-AF65-F5344CB8AC3E}">
        <p14:creationId xmlns:p14="http://schemas.microsoft.com/office/powerpoint/2010/main" val="17321815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Cont..</a:t>
            </a:r>
            <a:endParaRPr lang="en-IN" b="1" dirty="0"/>
          </a:p>
        </p:txBody>
      </p:sp>
      <p:sp>
        <p:nvSpPr>
          <p:cNvPr id="3" name="Content Placeholder 2"/>
          <p:cNvSpPr>
            <a:spLocks noGrp="1"/>
          </p:cNvSpPr>
          <p:nvPr>
            <p:ph idx="1"/>
          </p:nvPr>
        </p:nvSpPr>
        <p:spPr/>
        <p:txBody>
          <a:bodyPr>
            <a:normAutofit/>
          </a:bodyPr>
          <a:lstStyle/>
          <a:p>
            <a:pPr algn="just"/>
            <a:r>
              <a:rPr lang="en-IN" sz="2400" dirty="0" smtClean="0">
                <a:latin typeface="Arial" panose="020B0604020202020204" pitchFamily="34" charset="0"/>
                <a:cs typeface="Arial" panose="020B0604020202020204" pitchFamily="34" charset="0"/>
              </a:rPr>
              <a:t>If viewed </a:t>
            </a:r>
            <a:r>
              <a:rPr lang="en-IN" sz="2400" dirty="0">
                <a:latin typeface="Arial" panose="020B0604020202020204" pitchFamily="34" charset="0"/>
                <a:cs typeface="Arial" panose="020B0604020202020204" pitchFamily="34" charset="0"/>
              </a:rPr>
              <a:t>cautiously, </a:t>
            </a:r>
            <a:r>
              <a:rPr lang="en-IN" sz="2400" dirty="0" smtClean="0">
                <a:latin typeface="Arial" panose="020B0604020202020204" pitchFamily="34" charset="0"/>
                <a:cs typeface="Arial" panose="020B0604020202020204" pitchFamily="34" charset="0"/>
              </a:rPr>
              <a:t>Case </a:t>
            </a:r>
            <a:r>
              <a:rPr lang="en-IN" sz="2400" dirty="0">
                <a:latin typeface="Arial" panose="020B0604020202020204" pitchFamily="34" charset="0"/>
                <a:cs typeface="Arial" panose="020B0604020202020204" pitchFamily="34" charset="0"/>
              </a:rPr>
              <a:t>H</a:t>
            </a:r>
            <a:r>
              <a:rPr lang="en-IN" sz="2400" dirty="0" smtClean="0">
                <a:latin typeface="Arial" panose="020B0604020202020204" pitchFamily="34" charset="0"/>
                <a:cs typeface="Arial" panose="020B0604020202020204" pitchFamily="34" charset="0"/>
              </a:rPr>
              <a:t>istories </a:t>
            </a:r>
            <a:r>
              <a:rPr lang="en-IN" sz="2400" dirty="0">
                <a:latin typeface="Arial" panose="020B0604020202020204" pitchFamily="34" charset="0"/>
                <a:cs typeface="Arial" panose="020B0604020202020204" pitchFamily="34" charset="0"/>
              </a:rPr>
              <a:t>provide an excellent </a:t>
            </a:r>
            <a:r>
              <a:rPr lang="en-IN" sz="2400" dirty="0" smtClean="0">
                <a:latin typeface="Arial" panose="020B0604020202020204" pitchFamily="34" charset="0"/>
                <a:cs typeface="Arial" panose="020B0604020202020204" pitchFamily="34" charset="0"/>
              </a:rPr>
              <a:t>starting </a:t>
            </a:r>
            <a:r>
              <a:rPr lang="en-IN" sz="2400" dirty="0">
                <a:latin typeface="Arial" panose="020B0604020202020204" pitchFamily="34" charset="0"/>
                <a:cs typeface="Arial" panose="020B0604020202020204" pitchFamily="34" charset="0"/>
              </a:rPr>
              <a:t>point for understanding clients, the problems they have experienced, and the </a:t>
            </a:r>
            <a:r>
              <a:rPr lang="en-IN" sz="2400" dirty="0" smtClean="0">
                <a:latin typeface="Arial" panose="020B0604020202020204" pitchFamily="34" charset="0"/>
                <a:cs typeface="Arial" panose="020B0604020202020204" pitchFamily="34" charset="0"/>
              </a:rPr>
              <a:t>difficulties they are </a:t>
            </a:r>
            <a:r>
              <a:rPr lang="en-IN" sz="2400" dirty="0">
                <a:latin typeface="Arial" panose="020B0604020202020204" pitchFamily="34" charset="0"/>
                <a:cs typeface="Arial" panose="020B0604020202020204" pitchFamily="34" charset="0"/>
              </a:rPr>
              <a:t>facing</a:t>
            </a:r>
            <a:r>
              <a:rPr lang="en-IN" sz="2400" dirty="0" smtClean="0">
                <a:latin typeface="Arial" panose="020B0604020202020204" pitchFamily="34" charset="0"/>
                <a:cs typeface="Arial" panose="020B0604020202020204" pitchFamily="34" charset="0"/>
              </a:rPr>
              <a:t>.</a:t>
            </a:r>
          </a:p>
          <a:p>
            <a:pPr algn="just"/>
            <a:endParaRPr lang="en-IN" sz="2400" dirty="0" smtClean="0">
              <a:latin typeface="Arial" panose="020B0604020202020204" pitchFamily="34" charset="0"/>
              <a:cs typeface="Arial" panose="020B0604020202020204" pitchFamily="34" charset="0"/>
            </a:endParaRPr>
          </a:p>
          <a:p>
            <a:pPr algn="just"/>
            <a:r>
              <a:rPr lang="en-IN" sz="2400" dirty="0">
                <a:latin typeface="Arial" panose="020B0604020202020204" pitchFamily="34" charset="0"/>
                <a:cs typeface="Arial" panose="020B0604020202020204" pitchFamily="34" charset="0"/>
              </a:rPr>
              <a:t>The input provided is certainly </a:t>
            </a:r>
            <a:r>
              <a:rPr lang="en-IN" sz="2400" dirty="0" smtClean="0">
                <a:latin typeface="Arial" panose="020B0604020202020204" pitchFamily="34" charset="0"/>
                <a:cs typeface="Arial" panose="020B0604020202020204" pitchFamily="34" charset="0"/>
              </a:rPr>
              <a:t>an important </a:t>
            </a:r>
            <a:r>
              <a:rPr lang="en-IN" sz="2400" dirty="0">
                <a:latin typeface="Arial" panose="020B0604020202020204" pitchFamily="34" charset="0"/>
                <a:cs typeface="Arial" panose="020B0604020202020204" pitchFamily="34" charset="0"/>
              </a:rPr>
              <a:t>piece of assessment data</a:t>
            </a:r>
            <a:r>
              <a:rPr lang="en-IN" sz="2400" dirty="0" smtClean="0">
                <a:latin typeface="Arial" panose="020B0604020202020204" pitchFamily="34" charset="0"/>
                <a:cs typeface="Arial" panose="020B0604020202020204" pitchFamily="34" charset="0"/>
              </a:rPr>
              <a:t>.</a:t>
            </a:r>
          </a:p>
          <a:p>
            <a:pPr algn="just"/>
            <a:endParaRPr lang="en-IN" sz="2400" dirty="0">
              <a:latin typeface="Arial" panose="020B0604020202020204" pitchFamily="34" charset="0"/>
              <a:cs typeface="Arial" panose="020B0604020202020204" pitchFamily="34" charset="0"/>
            </a:endParaRPr>
          </a:p>
          <a:p>
            <a:pPr algn="just"/>
            <a:endParaRPr lang="en-IN" sz="2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A2001B80-090E-45EF-9C05-E8CEE2FBC75A}" type="slidenum">
              <a:rPr lang="en-IN" smtClean="0"/>
              <a:pPr/>
              <a:t>4</a:t>
            </a:fld>
            <a:endParaRPr lang="en-IN"/>
          </a:p>
        </p:txBody>
      </p:sp>
    </p:spTree>
    <p:extLst>
      <p:ext uri="{BB962C8B-B14F-4D97-AF65-F5344CB8AC3E}">
        <p14:creationId xmlns:p14="http://schemas.microsoft.com/office/powerpoint/2010/main" val="2412817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a:t>
            </a:r>
            <a:endParaRPr lang="en-IN" dirty="0"/>
          </a:p>
        </p:txBody>
      </p:sp>
      <p:sp>
        <p:nvSpPr>
          <p:cNvPr id="3" name="Content Placeholder 2"/>
          <p:cNvSpPr>
            <a:spLocks noGrp="1"/>
          </p:cNvSpPr>
          <p:nvPr>
            <p:ph idx="1"/>
          </p:nvPr>
        </p:nvSpPr>
        <p:spPr/>
        <p:txBody>
          <a:bodyPr>
            <a:normAutofit/>
          </a:bodyPr>
          <a:lstStyle/>
          <a:p>
            <a:pPr algn="just"/>
            <a:r>
              <a:rPr lang="en-IN" sz="2400" dirty="0">
                <a:latin typeface="Arial" panose="020B0604020202020204" pitchFamily="34" charset="0"/>
                <a:cs typeface="Arial" panose="020B0604020202020204" pitchFamily="34" charset="0"/>
              </a:rPr>
              <a:t>In the </a:t>
            </a:r>
            <a:r>
              <a:rPr lang="en-IN" sz="2400" dirty="0" smtClean="0">
                <a:latin typeface="Arial" panose="020B0604020202020204" pitchFamily="34" charset="0"/>
                <a:cs typeface="Arial" panose="020B0604020202020204" pitchFamily="34" charset="0"/>
              </a:rPr>
              <a:t>field </a:t>
            </a:r>
            <a:r>
              <a:rPr lang="en-IN" sz="2400" dirty="0">
                <a:latin typeface="Arial" panose="020B0604020202020204" pitchFamily="34" charset="0"/>
                <a:cs typeface="Arial" panose="020B0604020202020204" pitchFamily="34" charset="0"/>
              </a:rPr>
              <a:t>of communicative disorders, a standard case history form used by </a:t>
            </a:r>
            <a:r>
              <a:rPr lang="en-IN" sz="2400" dirty="0" smtClean="0">
                <a:latin typeface="Arial" panose="020B0604020202020204" pitchFamily="34" charset="0"/>
                <a:cs typeface="Arial" panose="020B0604020202020204" pitchFamily="34" charset="0"/>
              </a:rPr>
              <a:t>all professionals </a:t>
            </a:r>
            <a:r>
              <a:rPr lang="en-IN" sz="2400" dirty="0">
                <a:latin typeface="Arial" panose="020B0604020202020204" pitchFamily="34" charset="0"/>
                <a:cs typeface="Arial" panose="020B0604020202020204" pitchFamily="34" charset="0"/>
              </a:rPr>
              <a:t>does not exist. Practitioners in different settings typically develop or </a:t>
            </a:r>
            <a:r>
              <a:rPr lang="en-IN" sz="2400" dirty="0" smtClean="0">
                <a:latin typeface="Arial" panose="020B0604020202020204" pitchFamily="34" charset="0"/>
                <a:cs typeface="Arial" panose="020B0604020202020204" pitchFamily="34" charset="0"/>
              </a:rPr>
              <a:t>adapt forms </a:t>
            </a:r>
            <a:r>
              <a:rPr lang="en-IN" sz="2400" dirty="0">
                <a:latin typeface="Arial" panose="020B0604020202020204" pitchFamily="34" charset="0"/>
                <a:cs typeface="Arial" panose="020B0604020202020204" pitchFamily="34" charset="0"/>
              </a:rPr>
              <a:t>that </a:t>
            </a:r>
            <a:r>
              <a:rPr lang="en-IN" sz="2400" dirty="0" smtClean="0">
                <a:latin typeface="Arial" panose="020B0604020202020204" pitchFamily="34" charset="0"/>
                <a:cs typeface="Arial" panose="020B0604020202020204" pitchFamily="34" charset="0"/>
              </a:rPr>
              <a:t>reflect </a:t>
            </a:r>
            <a:r>
              <a:rPr lang="en-IN" sz="2400" dirty="0">
                <a:latin typeface="Arial" panose="020B0604020202020204" pitchFamily="34" charset="0"/>
                <a:cs typeface="Arial" panose="020B0604020202020204" pitchFamily="34" charset="0"/>
              </a:rPr>
              <a:t>the information they feel is needed.</a:t>
            </a:r>
          </a:p>
        </p:txBody>
      </p:sp>
      <p:sp>
        <p:nvSpPr>
          <p:cNvPr id="4" name="Slide Number Placeholder 3"/>
          <p:cNvSpPr>
            <a:spLocks noGrp="1"/>
          </p:cNvSpPr>
          <p:nvPr>
            <p:ph type="sldNum" sz="quarter" idx="12"/>
          </p:nvPr>
        </p:nvSpPr>
        <p:spPr/>
        <p:txBody>
          <a:bodyPr/>
          <a:lstStyle/>
          <a:p>
            <a:fld id="{A2001B80-090E-45EF-9C05-E8CEE2FBC75A}" type="slidenum">
              <a:rPr lang="en-IN" smtClean="0"/>
              <a:pPr/>
              <a:t>5</a:t>
            </a:fld>
            <a:endParaRPr lang="en-IN"/>
          </a:p>
        </p:txBody>
      </p:sp>
    </p:spTree>
    <p:extLst>
      <p:ext uri="{BB962C8B-B14F-4D97-AF65-F5344CB8AC3E}">
        <p14:creationId xmlns:p14="http://schemas.microsoft.com/office/powerpoint/2010/main" val="19554811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ALLERGY AWARENESS</a:t>
            </a:r>
          </a:p>
        </p:txBody>
      </p:sp>
      <p:sp>
        <p:nvSpPr>
          <p:cNvPr id="3" name="Content Placeholder 2"/>
          <p:cNvSpPr>
            <a:spLocks noGrp="1"/>
          </p:cNvSpPr>
          <p:nvPr>
            <p:ph idx="1"/>
          </p:nvPr>
        </p:nvSpPr>
        <p:spPr/>
        <p:txBody>
          <a:bodyPr>
            <a:normAutofit/>
          </a:bodyPr>
          <a:lstStyle/>
          <a:p>
            <a:pPr algn="just"/>
            <a:r>
              <a:rPr lang="en-IN" sz="2400" dirty="0">
                <a:latin typeface="Arial" panose="020B0604020202020204" pitchFamily="34" charset="0"/>
                <a:cs typeface="Arial" panose="020B0604020202020204" pitchFamily="34" charset="0"/>
              </a:rPr>
              <a:t>Some clients may have mild to life-threatening allergies. For example, some clinicians </a:t>
            </a:r>
            <a:r>
              <a:rPr lang="en-IN" sz="2400" dirty="0" smtClean="0">
                <a:latin typeface="Arial" panose="020B0604020202020204" pitchFamily="34" charset="0"/>
                <a:cs typeface="Arial" panose="020B0604020202020204" pitchFamily="34" charset="0"/>
              </a:rPr>
              <a:t>use food </a:t>
            </a:r>
            <a:r>
              <a:rPr lang="en-IN" sz="2400" dirty="0">
                <a:latin typeface="Arial" panose="020B0604020202020204" pitchFamily="34" charset="0"/>
                <a:cs typeface="Arial" panose="020B0604020202020204" pitchFamily="34" charset="0"/>
              </a:rPr>
              <a:t>products such as peanut butter to assess lingual range of motion. Obviously, this </a:t>
            </a:r>
            <a:r>
              <a:rPr lang="en-IN" sz="2400" dirty="0" smtClean="0">
                <a:latin typeface="Arial" panose="020B0604020202020204" pitchFamily="34" charset="0"/>
                <a:cs typeface="Arial" panose="020B0604020202020204" pitchFamily="34" charset="0"/>
              </a:rPr>
              <a:t>technique would </a:t>
            </a:r>
            <a:r>
              <a:rPr lang="en-IN" sz="2400" dirty="0">
                <a:latin typeface="Arial" panose="020B0604020202020204" pitchFamily="34" charset="0"/>
                <a:cs typeface="Arial" panose="020B0604020202020204" pitchFamily="34" charset="0"/>
              </a:rPr>
              <a:t>not be appropriate for clients who are allergic to nuts.</a:t>
            </a:r>
          </a:p>
        </p:txBody>
      </p:sp>
      <p:sp>
        <p:nvSpPr>
          <p:cNvPr id="4" name="Slide Number Placeholder 3"/>
          <p:cNvSpPr>
            <a:spLocks noGrp="1"/>
          </p:cNvSpPr>
          <p:nvPr>
            <p:ph type="sldNum" sz="quarter" idx="12"/>
          </p:nvPr>
        </p:nvSpPr>
        <p:spPr/>
        <p:txBody>
          <a:bodyPr/>
          <a:lstStyle/>
          <a:p>
            <a:fld id="{A2001B80-090E-45EF-9C05-E8CEE2FBC75A}" type="slidenum">
              <a:rPr lang="en-IN" smtClean="0"/>
              <a:pPr/>
              <a:t>6</a:t>
            </a:fld>
            <a:endParaRPr lang="en-IN"/>
          </a:p>
        </p:txBody>
      </p:sp>
    </p:spTree>
    <p:extLst>
      <p:ext uri="{BB962C8B-B14F-4D97-AF65-F5344CB8AC3E}">
        <p14:creationId xmlns:p14="http://schemas.microsoft.com/office/powerpoint/2010/main" val="3444599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Interview</a:t>
            </a:r>
            <a:endParaRPr lang="en-IN" b="1" dirty="0"/>
          </a:p>
        </p:txBody>
      </p:sp>
      <p:sp>
        <p:nvSpPr>
          <p:cNvPr id="3" name="Content Placeholder 2"/>
          <p:cNvSpPr>
            <a:spLocks noGrp="1"/>
          </p:cNvSpPr>
          <p:nvPr>
            <p:ph idx="1"/>
          </p:nvPr>
        </p:nvSpPr>
        <p:spPr/>
        <p:txBody>
          <a:bodyPr/>
          <a:lstStyle/>
          <a:p>
            <a:r>
              <a:rPr lang="en-IN" dirty="0" smtClean="0"/>
              <a:t>Professionals related to communicative disorders </a:t>
            </a:r>
            <a:r>
              <a:rPr lang="en-IN" dirty="0"/>
              <a:t>generally conduct three types of interviews</a:t>
            </a:r>
            <a:r>
              <a:rPr lang="en-IN" dirty="0" smtClean="0"/>
              <a:t>. These are </a:t>
            </a:r>
            <a:r>
              <a:rPr lang="en-IN" dirty="0"/>
              <a:t>information-getting, information-giving, and </a:t>
            </a:r>
            <a:r>
              <a:rPr lang="en-IN" dirty="0" smtClean="0"/>
              <a:t>counselling </a:t>
            </a:r>
            <a:r>
              <a:rPr lang="en-IN" dirty="0"/>
              <a:t>interviews (Shipley, 2006</a:t>
            </a:r>
            <a:r>
              <a:rPr lang="en-IN" dirty="0" smtClean="0"/>
              <a:t>).</a:t>
            </a:r>
          </a:p>
          <a:p>
            <a:endParaRPr lang="en-IN" dirty="0"/>
          </a:p>
          <a:p>
            <a:r>
              <a:rPr lang="en-IN" dirty="0" smtClean="0"/>
              <a:t>The information-getting </a:t>
            </a:r>
            <a:r>
              <a:rPr lang="en-IN" dirty="0"/>
              <a:t>interview, sometimes called an intake interview, consists of three </a:t>
            </a:r>
            <a:r>
              <a:rPr lang="en-IN" dirty="0" smtClean="0"/>
              <a:t>(Roseberry-</a:t>
            </a:r>
            <a:r>
              <a:rPr lang="en-IN" dirty="0" err="1" smtClean="0"/>
              <a:t>McKibbin</a:t>
            </a:r>
            <a:r>
              <a:rPr lang="en-IN" dirty="0" smtClean="0"/>
              <a:t>) </a:t>
            </a:r>
            <a:r>
              <a:rPr lang="en-IN" dirty="0"/>
              <a:t>phases—</a:t>
            </a:r>
            <a:r>
              <a:rPr lang="en-IN" b="1" i="1" dirty="0"/>
              <a:t>the opening, the body, and the closing</a:t>
            </a:r>
            <a:r>
              <a:rPr lang="en-IN" dirty="0"/>
              <a:t>.</a:t>
            </a:r>
          </a:p>
        </p:txBody>
      </p:sp>
      <p:sp>
        <p:nvSpPr>
          <p:cNvPr id="4" name="Slide Number Placeholder 3"/>
          <p:cNvSpPr>
            <a:spLocks noGrp="1"/>
          </p:cNvSpPr>
          <p:nvPr>
            <p:ph type="sldNum" sz="quarter" idx="12"/>
          </p:nvPr>
        </p:nvSpPr>
        <p:spPr/>
        <p:txBody>
          <a:bodyPr/>
          <a:lstStyle/>
          <a:p>
            <a:fld id="{A2001B80-090E-45EF-9C05-E8CEE2FBC75A}" type="slidenum">
              <a:rPr lang="en-IN" smtClean="0"/>
              <a:pPr/>
              <a:t>7</a:t>
            </a:fld>
            <a:endParaRPr lang="en-IN"/>
          </a:p>
        </p:txBody>
      </p:sp>
    </p:spTree>
    <p:extLst>
      <p:ext uri="{BB962C8B-B14F-4D97-AF65-F5344CB8AC3E}">
        <p14:creationId xmlns:p14="http://schemas.microsoft.com/office/powerpoint/2010/main" val="2121831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t>Cont</a:t>
            </a:r>
            <a:r>
              <a:rPr lang="en-IN" dirty="0" smtClean="0"/>
              <a:t>…</a:t>
            </a:r>
            <a:endParaRPr lang="en-IN" dirty="0"/>
          </a:p>
        </p:txBody>
      </p:sp>
      <p:sp>
        <p:nvSpPr>
          <p:cNvPr id="3" name="Content Placeholder 2"/>
          <p:cNvSpPr>
            <a:spLocks noGrp="1"/>
          </p:cNvSpPr>
          <p:nvPr>
            <p:ph idx="1"/>
          </p:nvPr>
        </p:nvSpPr>
        <p:spPr/>
        <p:txBody>
          <a:bodyPr>
            <a:normAutofit/>
          </a:bodyPr>
          <a:lstStyle/>
          <a:p>
            <a:pPr marL="514350" indent="-514350" algn="just">
              <a:buFont typeface="+mj-lt"/>
              <a:buAutoNum type="arabicPeriod"/>
            </a:pPr>
            <a:r>
              <a:rPr lang="en-IN" sz="2400" i="1" dirty="0" smtClean="0">
                <a:latin typeface="Arial" panose="020B0604020202020204" pitchFamily="34" charset="0"/>
                <a:cs typeface="Arial" panose="020B0604020202020204" pitchFamily="34" charset="0"/>
              </a:rPr>
              <a:t>Opening Phase</a:t>
            </a:r>
            <a:r>
              <a:rPr lang="en-IN" sz="2400" dirty="0" smtClean="0">
                <a:latin typeface="Arial" panose="020B0604020202020204" pitchFamily="34" charset="0"/>
                <a:cs typeface="Arial" panose="020B0604020202020204" pitchFamily="34" charset="0"/>
              </a:rPr>
              <a:t>:</a:t>
            </a:r>
          </a:p>
          <a:p>
            <a:pPr lvl="1" algn="just">
              <a:buFont typeface="Wingdings" panose="05000000000000000000" pitchFamily="2" charset="2"/>
              <a:buChar char="ü"/>
            </a:pPr>
            <a:r>
              <a:rPr lang="en-IN" dirty="0" smtClean="0">
                <a:latin typeface="Arial" panose="020B0604020202020204" pitchFamily="34" charset="0"/>
                <a:cs typeface="Arial" panose="020B0604020202020204" pitchFamily="34" charset="0"/>
              </a:rPr>
              <a:t>Introductions.</a:t>
            </a:r>
          </a:p>
          <a:p>
            <a:pPr lvl="1" algn="just">
              <a:buFont typeface="Wingdings" panose="05000000000000000000" pitchFamily="2" charset="2"/>
              <a:buChar char="ü"/>
            </a:pPr>
            <a:r>
              <a:rPr lang="en-IN" dirty="0" smtClean="0">
                <a:latin typeface="Arial" panose="020B0604020202020204" pitchFamily="34" charset="0"/>
                <a:cs typeface="Arial" panose="020B0604020202020204" pitchFamily="34" charset="0"/>
              </a:rPr>
              <a:t>Describe the purpose of meeting.</a:t>
            </a:r>
          </a:p>
          <a:p>
            <a:pPr lvl="1" algn="just">
              <a:buFont typeface="Wingdings" panose="05000000000000000000" pitchFamily="2" charset="2"/>
              <a:buChar char="ü"/>
            </a:pPr>
            <a:r>
              <a:rPr lang="en-IN" dirty="0" smtClean="0">
                <a:latin typeface="Arial" panose="020B0604020202020204" pitchFamily="34" charset="0"/>
                <a:cs typeface="Arial" panose="020B0604020202020204" pitchFamily="34" charset="0"/>
              </a:rPr>
              <a:t>Indicate approximately how much time the session will take.</a:t>
            </a:r>
          </a:p>
          <a:p>
            <a:pPr lvl="1" algn="just">
              <a:buFont typeface="Wingdings" panose="05000000000000000000" pitchFamily="2" charset="2"/>
              <a:buChar char="ü"/>
            </a:pPr>
            <a:endParaRPr lang="en-IN" dirty="0" smtClean="0">
              <a:latin typeface="Arial" panose="020B0604020202020204" pitchFamily="34" charset="0"/>
              <a:cs typeface="Arial" panose="020B0604020202020204" pitchFamily="34" charset="0"/>
            </a:endParaRPr>
          </a:p>
          <a:p>
            <a:pPr marL="457200" lvl="1" indent="0" algn="just">
              <a:buNone/>
            </a:pPr>
            <a:r>
              <a:rPr lang="en-IN" i="1" dirty="0" smtClean="0">
                <a:latin typeface="Arial" panose="020B0604020202020204" pitchFamily="34" charset="0"/>
                <a:cs typeface="Arial" panose="020B0604020202020204" pitchFamily="34" charset="0"/>
              </a:rPr>
              <a:t>For Example: “</a:t>
            </a:r>
            <a:r>
              <a:rPr lang="en-IN" i="1" dirty="0">
                <a:latin typeface="Arial" panose="020B0604020202020204" pitchFamily="34" charset="0"/>
                <a:cs typeface="Arial" panose="020B0604020202020204" pitchFamily="34" charset="0"/>
              </a:rPr>
              <a:t>I am </a:t>
            </a:r>
            <a:r>
              <a:rPr lang="en-IN" i="1" dirty="0" smtClean="0">
                <a:latin typeface="Arial" panose="020B0604020202020204" pitchFamily="34" charset="0"/>
                <a:cs typeface="Arial" panose="020B0604020202020204" pitchFamily="34" charset="0"/>
              </a:rPr>
              <a:t>Vikash, </a:t>
            </a:r>
            <a:r>
              <a:rPr lang="en-IN" i="1" dirty="0">
                <a:latin typeface="Arial" panose="020B0604020202020204" pitchFamily="34" charset="0"/>
                <a:cs typeface="Arial" panose="020B0604020202020204" pitchFamily="34" charset="0"/>
              </a:rPr>
              <a:t>the </a:t>
            </a:r>
            <a:r>
              <a:rPr lang="en-IN" i="1" dirty="0" smtClean="0">
                <a:latin typeface="Arial" panose="020B0604020202020204" pitchFamily="34" charset="0"/>
                <a:cs typeface="Arial" panose="020B0604020202020204" pitchFamily="34" charset="0"/>
              </a:rPr>
              <a:t>Speech </a:t>
            </a:r>
            <a:r>
              <a:rPr lang="en-IN" i="1" dirty="0">
                <a:latin typeface="Arial" panose="020B0604020202020204" pitchFamily="34" charset="0"/>
                <a:cs typeface="Arial" panose="020B0604020202020204" pitchFamily="34" charset="0"/>
              </a:rPr>
              <a:t>P</a:t>
            </a:r>
            <a:r>
              <a:rPr lang="en-IN" i="1" dirty="0" smtClean="0">
                <a:latin typeface="Arial" panose="020B0604020202020204" pitchFamily="34" charset="0"/>
                <a:cs typeface="Arial" panose="020B0604020202020204" pitchFamily="34" charset="0"/>
              </a:rPr>
              <a:t>athologist </a:t>
            </a:r>
            <a:r>
              <a:rPr lang="en-IN" i="1" dirty="0">
                <a:latin typeface="Arial" panose="020B0604020202020204" pitchFamily="34" charset="0"/>
                <a:cs typeface="Arial" panose="020B0604020202020204" pitchFamily="34" charset="0"/>
              </a:rPr>
              <a:t>who will be </a:t>
            </a:r>
            <a:r>
              <a:rPr lang="en-IN" i="1" dirty="0" smtClean="0">
                <a:latin typeface="Arial" panose="020B0604020202020204" pitchFamily="34" charset="0"/>
                <a:cs typeface="Arial" panose="020B0604020202020204" pitchFamily="34" charset="0"/>
              </a:rPr>
              <a:t>evaluating </a:t>
            </a:r>
            <a:r>
              <a:rPr lang="en-IN" i="1" dirty="0" err="1" smtClean="0">
                <a:latin typeface="Arial" panose="020B0604020202020204" pitchFamily="34" charset="0"/>
                <a:cs typeface="Arial" panose="020B0604020202020204" pitchFamily="34" charset="0"/>
              </a:rPr>
              <a:t>Sarvam’s</a:t>
            </a:r>
            <a:r>
              <a:rPr lang="en-IN" i="1" dirty="0" smtClean="0">
                <a:latin typeface="Arial" panose="020B0604020202020204" pitchFamily="34" charset="0"/>
                <a:cs typeface="Arial" panose="020B0604020202020204" pitchFamily="34" charset="0"/>
              </a:rPr>
              <a:t> speech today. I’d </a:t>
            </a:r>
            <a:r>
              <a:rPr lang="en-IN" i="1" dirty="0">
                <a:latin typeface="Arial" panose="020B0604020202020204" pitchFamily="34" charset="0"/>
                <a:cs typeface="Arial" panose="020B0604020202020204" pitchFamily="34" charset="0"/>
              </a:rPr>
              <a:t>like to begin by asking you some </a:t>
            </a:r>
            <a:r>
              <a:rPr lang="en-IN" i="1" dirty="0" smtClean="0">
                <a:latin typeface="Arial" panose="020B0604020202020204" pitchFamily="34" charset="0"/>
                <a:cs typeface="Arial" panose="020B0604020202020204" pitchFamily="34" charset="0"/>
              </a:rPr>
              <a:t>questions about his </a:t>
            </a:r>
            <a:r>
              <a:rPr lang="en-IN" i="1" dirty="0">
                <a:latin typeface="Arial" panose="020B0604020202020204" pitchFamily="34" charset="0"/>
                <a:cs typeface="Arial" panose="020B0604020202020204" pitchFamily="34" charset="0"/>
              </a:rPr>
              <a:t>speech. Then I’ll spend some time with </a:t>
            </a:r>
            <a:r>
              <a:rPr lang="en-IN" i="1" dirty="0" err="1" smtClean="0">
                <a:latin typeface="Arial" panose="020B0604020202020204" pitchFamily="34" charset="0"/>
                <a:cs typeface="Arial" panose="020B0604020202020204" pitchFamily="34" charset="0"/>
              </a:rPr>
              <a:t>Sarvam</a:t>
            </a:r>
            <a:r>
              <a:rPr lang="en-IN" i="1" dirty="0" smtClean="0">
                <a:latin typeface="Arial" panose="020B0604020202020204" pitchFamily="34" charset="0"/>
                <a:cs typeface="Arial" panose="020B0604020202020204" pitchFamily="34" charset="0"/>
              </a:rPr>
              <a:t> by himself and </a:t>
            </a:r>
            <a:r>
              <a:rPr lang="en-IN" i="1" dirty="0">
                <a:latin typeface="Arial" panose="020B0604020202020204" pitchFamily="34" charset="0"/>
                <a:cs typeface="Arial" panose="020B0604020202020204" pitchFamily="34" charset="0"/>
              </a:rPr>
              <a:t>get together with you again when we are </a:t>
            </a:r>
            <a:r>
              <a:rPr lang="en-IN" i="1" dirty="0" smtClean="0">
                <a:latin typeface="Arial" panose="020B0604020202020204" pitchFamily="34" charset="0"/>
                <a:cs typeface="Arial" panose="020B0604020202020204" pitchFamily="34" charset="0"/>
              </a:rPr>
              <a:t>finished</a:t>
            </a:r>
            <a:r>
              <a:rPr lang="en-IN" i="1" dirty="0">
                <a:latin typeface="Arial" panose="020B0604020202020204" pitchFamily="34" charset="0"/>
                <a:cs typeface="Arial" panose="020B0604020202020204" pitchFamily="34" charset="0"/>
              </a:rPr>
              <a:t>. This </a:t>
            </a:r>
            <a:r>
              <a:rPr lang="en-IN" i="1" dirty="0" smtClean="0">
                <a:latin typeface="Arial" panose="020B0604020202020204" pitchFamily="34" charset="0"/>
                <a:cs typeface="Arial" panose="020B0604020202020204" pitchFamily="34" charset="0"/>
              </a:rPr>
              <a:t>should take </a:t>
            </a:r>
            <a:r>
              <a:rPr lang="en-IN" i="1" dirty="0">
                <a:latin typeface="Arial" panose="020B0604020202020204" pitchFamily="34" charset="0"/>
                <a:cs typeface="Arial" panose="020B0604020202020204" pitchFamily="34" charset="0"/>
              </a:rPr>
              <a:t>about 90 minutes.”</a:t>
            </a:r>
            <a:endParaRPr lang="en-IN" i="1" dirty="0" smtClean="0">
              <a:latin typeface="Arial" panose="020B0604020202020204" pitchFamily="34" charset="0"/>
              <a:cs typeface="Arial" panose="020B0604020202020204" pitchFamily="34" charset="0"/>
            </a:endParaRPr>
          </a:p>
          <a:p>
            <a:pPr algn="just"/>
            <a:endParaRPr lang="en-IN" sz="2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A2001B80-090E-45EF-9C05-E8CEE2FBC75A}" type="slidenum">
              <a:rPr lang="en-IN" smtClean="0"/>
              <a:pPr/>
              <a:t>8</a:t>
            </a:fld>
            <a:endParaRPr lang="en-IN"/>
          </a:p>
        </p:txBody>
      </p:sp>
    </p:spTree>
    <p:extLst>
      <p:ext uri="{BB962C8B-B14F-4D97-AF65-F5344CB8AC3E}">
        <p14:creationId xmlns:p14="http://schemas.microsoft.com/office/powerpoint/2010/main" val="15432511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a:t>
            </a:r>
            <a:endParaRPr lang="en-IN" dirty="0"/>
          </a:p>
        </p:txBody>
      </p:sp>
      <p:sp>
        <p:nvSpPr>
          <p:cNvPr id="3" name="Content Placeholder 2"/>
          <p:cNvSpPr>
            <a:spLocks noGrp="1"/>
          </p:cNvSpPr>
          <p:nvPr>
            <p:ph idx="1"/>
          </p:nvPr>
        </p:nvSpPr>
        <p:spPr/>
        <p:txBody>
          <a:bodyPr>
            <a:normAutofit/>
          </a:bodyPr>
          <a:lstStyle/>
          <a:p>
            <a:pPr marL="0" indent="0">
              <a:buNone/>
            </a:pPr>
            <a:r>
              <a:rPr lang="en-IN" sz="2400" i="1" dirty="0" smtClean="0">
                <a:latin typeface="Arial" panose="020B0604020202020204" pitchFamily="34" charset="0"/>
                <a:cs typeface="Arial" panose="020B0604020202020204" pitchFamily="34" charset="0"/>
              </a:rPr>
              <a:t>2. Body of Interview:</a:t>
            </a:r>
          </a:p>
          <a:p>
            <a:pPr lvl="1" algn="just"/>
            <a:r>
              <a:rPr lang="en-IN" dirty="0">
                <a:latin typeface="Arial" panose="020B0604020202020204" pitchFamily="34" charset="0"/>
                <a:cs typeface="Arial" panose="020B0604020202020204" pitchFamily="34" charset="0"/>
              </a:rPr>
              <a:t>Discuss the client’s history and current status in depth. Focus on </a:t>
            </a:r>
            <a:r>
              <a:rPr lang="en-IN" dirty="0" smtClean="0">
                <a:latin typeface="Arial" panose="020B0604020202020204" pitchFamily="34" charset="0"/>
                <a:cs typeface="Arial" panose="020B0604020202020204" pitchFamily="34" charset="0"/>
              </a:rPr>
              <a:t>communicative development</a:t>
            </a:r>
            <a:r>
              <a:rPr lang="en-IN" dirty="0">
                <a:latin typeface="Arial" panose="020B0604020202020204" pitchFamily="34" charset="0"/>
                <a:cs typeface="Arial" panose="020B0604020202020204" pitchFamily="34" charset="0"/>
              </a:rPr>
              <a:t>, abilities, and problems, along with other pertinent information such </a:t>
            </a:r>
            <a:r>
              <a:rPr lang="en-IN" dirty="0" smtClean="0">
                <a:latin typeface="Arial" panose="020B0604020202020204" pitchFamily="34" charset="0"/>
                <a:cs typeface="Arial" panose="020B0604020202020204" pitchFamily="34" charset="0"/>
              </a:rPr>
              <a:t>as the </a:t>
            </a:r>
            <a:r>
              <a:rPr lang="en-IN" dirty="0">
                <a:latin typeface="Arial" panose="020B0604020202020204" pitchFamily="34" charset="0"/>
                <a:cs typeface="Arial" panose="020B0604020202020204" pitchFamily="34" charset="0"/>
              </a:rPr>
              <a:t>client’s medical, developmental, familial, social, or educational </a:t>
            </a:r>
            <a:r>
              <a:rPr lang="en-IN" dirty="0" smtClean="0">
                <a:latin typeface="Arial" panose="020B0604020202020204" pitchFamily="34" charset="0"/>
                <a:cs typeface="Arial" panose="020B0604020202020204" pitchFamily="34" charset="0"/>
              </a:rPr>
              <a:t>history.</a:t>
            </a:r>
          </a:p>
          <a:p>
            <a:pPr lvl="1" algn="just"/>
            <a:endParaRPr lang="en-IN" dirty="0">
              <a:latin typeface="Arial" panose="020B0604020202020204" pitchFamily="34" charset="0"/>
              <a:cs typeface="Arial" panose="020B0604020202020204" pitchFamily="34" charset="0"/>
            </a:endParaRPr>
          </a:p>
          <a:p>
            <a:pPr lvl="1" algn="just"/>
            <a:r>
              <a:rPr lang="en-IN" dirty="0" smtClean="0">
                <a:latin typeface="Arial" panose="020B0604020202020204" pitchFamily="34" charset="0"/>
                <a:cs typeface="Arial" panose="020B0604020202020204" pitchFamily="34" charset="0"/>
              </a:rPr>
              <a:t>If </a:t>
            </a:r>
            <a:r>
              <a:rPr lang="en-IN" dirty="0">
                <a:latin typeface="Arial" panose="020B0604020202020204" pitchFamily="34" charset="0"/>
                <a:cs typeface="Arial" panose="020B0604020202020204" pitchFamily="34" charset="0"/>
              </a:rPr>
              <a:t>a written case history form has already been completed, clarify and </a:t>
            </a:r>
            <a:r>
              <a:rPr lang="en-IN" dirty="0" smtClean="0">
                <a:latin typeface="Arial" panose="020B0604020202020204" pitchFamily="34" charset="0"/>
                <a:cs typeface="Arial" panose="020B0604020202020204" pitchFamily="34" charset="0"/>
              </a:rPr>
              <a:t>confirm relevant information </a:t>
            </a:r>
            <a:r>
              <a:rPr lang="en-IN" dirty="0">
                <a:latin typeface="Arial" panose="020B0604020202020204" pitchFamily="34" charset="0"/>
                <a:cs typeface="Arial" panose="020B0604020202020204" pitchFamily="34" charset="0"/>
              </a:rPr>
              <a:t>during this portion of the interview</a:t>
            </a:r>
            <a:r>
              <a:rPr lang="en-IN" dirty="0" smtClean="0">
                <a:latin typeface="Arial" panose="020B0604020202020204" pitchFamily="34" charset="0"/>
                <a:cs typeface="Arial" panose="020B0604020202020204" pitchFamily="34" charset="0"/>
              </a:rPr>
              <a:t>.</a:t>
            </a:r>
            <a:endParaRPr lang="en-IN"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A2001B80-090E-45EF-9C05-E8CEE2FBC75A}" type="slidenum">
              <a:rPr lang="en-IN" smtClean="0"/>
              <a:pPr/>
              <a:t>9</a:t>
            </a:fld>
            <a:endParaRPr lang="en-IN"/>
          </a:p>
        </p:txBody>
      </p:sp>
    </p:spTree>
    <p:extLst>
      <p:ext uri="{BB962C8B-B14F-4D97-AF65-F5344CB8AC3E}">
        <p14:creationId xmlns:p14="http://schemas.microsoft.com/office/powerpoint/2010/main" val="23518281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4094</TotalTime>
  <Words>928</Words>
  <Application>Microsoft Office PowerPoint</Application>
  <PresentationFormat>Widescreen</PresentationFormat>
  <Paragraphs>101</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Wingdings</vt:lpstr>
      <vt:lpstr>Office Theme</vt:lpstr>
      <vt:lpstr>Tools for Diagnosis</vt:lpstr>
      <vt:lpstr>Tools for Diagnosis</vt:lpstr>
      <vt:lpstr>Case History</vt:lpstr>
      <vt:lpstr>Cont..</vt:lpstr>
      <vt:lpstr>Cont..</vt:lpstr>
      <vt:lpstr>ALLERGY AWARENESS</vt:lpstr>
      <vt:lpstr>Interview</vt:lpstr>
      <vt:lpstr>Cont…</vt:lpstr>
      <vt:lpstr>Cont..</vt:lpstr>
      <vt:lpstr>Cont..</vt:lpstr>
      <vt:lpstr>Cont.…</vt:lpstr>
      <vt:lpstr>Common Questions to various communicative Disorders</vt:lpstr>
      <vt:lpstr>Cont.…</vt:lpstr>
      <vt:lpstr>Cont..</vt:lpstr>
      <vt:lpstr>Self Reports</vt:lpstr>
      <vt:lpstr>Cont..</vt:lpstr>
      <vt:lpstr>Cont..</vt:lpstr>
      <vt:lpstr>Questionnaire </vt:lpstr>
      <vt:lpstr>PowerPoint Presentation</vt:lpstr>
      <vt:lpstr>ThanQ</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Siva Kumar Ari</dc:creator>
  <cp:lastModifiedBy>singh</cp:lastModifiedBy>
  <cp:revision>173</cp:revision>
  <dcterms:created xsi:type="dcterms:W3CDTF">2019-11-19T13:47:42Z</dcterms:created>
  <dcterms:modified xsi:type="dcterms:W3CDTF">2020-05-26T02:52:20Z</dcterms:modified>
</cp:coreProperties>
</file>