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376" r:id="rId2"/>
    <p:sldId id="256" r:id="rId3"/>
    <p:sldId id="302" r:id="rId4"/>
    <p:sldId id="258" r:id="rId5"/>
    <p:sldId id="322" r:id="rId6"/>
    <p:sldId id="367" r:id="rId7"/>
    <p:sldId id="356" r:id="rId8"/>
    <p:sldId id="368" r:id="rId9"/>
    <p:sldId id="357" r:id="rId10"/>
    <p:sldId id="369" r:id="rId11"/>
    <p:sldId id="377" r:id="rId12"/>
    <p:sldId id="414" r:id="rId13"/>
    <p:sldId id="417" r:id="rId14"/>
    <p:sldId id="416" r:id="rId15"/>
    <p:sldId id="418" r:id="rId16"/>
    <p:sldId id="419" r:id="rId17"/>
    <p:sldId id="378" r:id="rId18"/>
    <p:sldId id="415" r:id="rId19"/>
    <p:sldId id="379" r:id="rId20"/>
    <p:sldId id="380" r:id="rId21"/>
    <p:sldId id="420" r:id="rId22"/>
    <p:sldId id="381" r:id="rId23"/>
    <p:sldId id="384" r:id="rId24"/>
    <p:sldId id="385" r:id="rId25"/>
    <p:sldId id="421" r:id="rId26"/>
    <p:sldId id="424" r:id="rId27"/>
    <p:sldId id="425" r:id="rId28"/>
    <p:sldId id="426" r:id="rId29"/>
    <p:sldId id="428" r:id="rId30"/>
    <p:sldId id="429" r:id="rId31"/>
    <p:sldId id="427" r:id="rId32"/>
    <p:sldId id="430" r:id="rId33"/>
    <p:sldId id="388" r:id="rId34"/>
    <p:sldId id="423" r:id="rId35"/>
    <p:sldId id="389" r:id="rId36"/>
    <p:sldId id="391" r:id="rId37"/>
    <p:sldId id="394" r:id="rId38"/>
    <p:sldId id="396" r:id="rId39"/>
    <p:sldId id="409" r:id="rId40"/>
    <p:sldId id="395" r:id="rId41"/>
    <p:sldId id="403" r:id="rId42"/>
    <p:sldId id="404" r:id="rId43"/>
    <p:sldId id="405" r:id="rId44"/>
    <p:sldId id="431" r:id="rId45"/>
    <p:sldId id="432" r:id="rId46"/>
    <p:sldId id="310" r:id="rId47"/>
    <p:sldId id="311" r:id="rId48"/>
    <p:sldId id="313"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76" autoAdjust="0"/>
    <p:restoredTop sz="94660"/>
  </p:normalViewPr>
  <p:slideViewPr>
    <p:cSldViewPr>
      <p:cViewPr varScale="1">
        <p:scale>
          <a:sx n="68" d="100"/>
          <a:sy n="68" d="100"/>
        </p:scale>
        <p:origin x="1110"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60E76B-4BE4-49AB-87A8-37462878C64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A747898-CACA-4DBC-B726-FAD8D2BC5753}">
      <dgm:prSet/>
      <dgm:spPr/>
      <dgm:t>
        <a:bodyPr/>
        <a:lstStyle/>
        <a:p>
          <a:pPr rtl="0"/>
          <a:r>
            <a:rPr lang="en-US"/>
            <a:t>These methods are so called because they use graphs to record the centric relation</a:t>
          </a:r>
        </a:p>
      </dgm:t>
    </dgm:pt>
    <dgm:pt modelId="{8AA905B9-33D4-474C-B1D1-3DE55CC7047E}" type="parTrans" cxnId="{29BD3945-7194-4972-8BEB-CC57F7336957}">
      <dgm:prSet/>
      <dgm:spPr/>
      <dgm:t>
        <a:bodyPr/>
        <a:lstStyle/>
        <a:p>
          <a:endParaRPr lang="en-US"/>
        </a:p>
      </dgm:t>
    </dgm:pt>
    <dgm:pt modelId="{DF498145-12CE-47F1-9746-127050BB7B04}" type="sibTrans" cxnId="{29BD3945-7194-4972-8BEB-CC57F7336957}">
      <dgm:prSet/>
      <dgm:spPr/>
      <dgm:t>
        <a:bodyPr/>
        <a:lstStyle/>
        <a:p>
          <a:endParaRPr lang="en-US"/>
        </a:p>
      </dgm:t>
    </dgm:pt>
    <dgm:pt modelId="{EAF33F5B-DF29-4C69-B46A-DD44CAD9304E}">
      <dgm:prSet/>
      <dgm:spPr/>
      <dgm:t>
        <a:bodyPr/>
        <a:lstStyle/>
        <a:p>
          <a:pPr rtl="0"/>
          <a:r>
            <a:rPr lang="en-US"/>
            <a:t>Two types:</a:t>
          </a:r>
        </a:p>
      </dgm:t>
    </dgm:pt>
    <dgm:pt modelId="{1B8AAE26-CA0C-4E95-A1D5-F31DC65F1E80}" type="parTrans" cxnId="{E4D33698-8786-44CB-A8F0-DB5968652E60}">
      <dgm:prSet/>
      <dgm:spPr/>
      <dgm:t>
        <a:bodyPr/>
        <a:lstStyle/>
        <a:p>
          <a:endParaRPr lang="en-US"/>
        </a:p>
      </dgm:t>
    </dgm:pt>
    <dgm:pt modelId="{F3ECD307-CC24-47AC-B97A-61EB451D68B6}" type="sibTrans" cxnId="{E4D33698-8786-44CB-A8F0-DB5968652E60}">
      <dgm:prSet/>
      <dgm:spPr/>
      <dgm:t>
        <a:bodyPr/>
        <a:lstStyle/>
        <a:p>
          <a:endParaRPr lang="en-US"/>
        </a:p>
      </dgm:t>
    </dgm:pt>
    <dgm:pt modelId="{517BA326-A05A-46CE-9BD8-78FFE24504B7}">
      <dgm:prSet/>
      <dgm:spPr/>
      <dgm:t>
        <a:bodyPr/>
        <a:lstStyle/>
        <a:p>
          <a:pPr rtl="0"/>
          <a:r>
            <a:rPr lang="en-US"/>
            <a:t>1.Arrow point tracing</a:t>
          </a:r>
        </a:p>
      </dgm:t>
    </dgm:pt>
    <dgm:pt modelId="{A4671513-5C95-4F69-99F0-B344B9E12B27}" type="parTrans" cxnId="{4A044AA3-4E4E-495C-91BB-F9158A8650AF}">
      <dgm:prSet/>
      <dgm:spPr/>
      <dgm:t>
        <a:bodyPr/>
        <a:lstStyle/>
        <a:p>
          <a:endParaRPr lang="en-US"/>
        </a:p>
      </dgm:t>
    </dgm:pt>
    <dgm:pt modelId="{E76E1170-7C21-4A04-97E2-DA183E03F4F5}" type="sibTrans" cxnId="{4A044AA3-4E4E-495C-91BB-F9158A8650AF}">
      <dgm:prSet/>
      <dgm:spPr/>
      <dgm:t>
        <a:bodyPr/>
        <a:lstStyle/>
        <a:p>
          <a:endParaRPr lang="en-US"/>
        </a:p>
      </dgm:t>
    </dgm:pt>
    <dgm:pt modelId="{D5024EEA-85C9-48E5-8956-DEFE2EF4152C}">
      <dgm:prSet/>
      <dgm:spPr/>
      <dgm:t>
        <a:bodyPr/>
        <a:lstStyle/>
        <a:p>
          <a:pPr rtl="0"/>
          <a:r>
            <a:rPr lang="en-US"/>
            <a:t>2.Pantograph</a:t>
          </a:r>
        </a:p>
      </dgm:t>
    </dgm:pt>
    <dgm:pt modelId="{713A73E5-73A9-4D8A-9090-6D89A7F82D42}" type="parTrans" cxnId="{67C7A3AC-03EA-4312-B5AE-8F31D706B3DD}">
      <dgm:prSet/>
      <dgm:spPr/>
      <dgm:t>
        <a:bodyPr/>
        <a:lstStyle/>
        <a:p>
          <a:endParaRPr lang="en-US"/>
        </a:p>
      </dgm:t>
    </dgm:pt>
    <dgm:pt modelId="{61929E4D-C868-48F0-852B-35300F6CD237}" type="sibTrans" cxnId="{67C7A3AC-03EA-4312-B5AE-8F31D706B3DD}">
      <dgm:prSet/>
      <dgm:spPr/>
      <dgm:t>
        <a:bodyPr/>
        <a:lstStyle/>
        <a:p>
          <a:endParaRPr lang="en-US"/>
        </a:p>
      </dgm:t>
    </dgm:pt>
    <dgm:pt modelId="{FF07D5C1-E846-4247-BFB7-403F1FD2F842}" type="pres">
      <dgm:prSet presAssocID="{3260E76B-4BE4-49AB-87A8-37462878C640}" presName="linear" presStyleCnt="0">
        <dgm:presLayoutVars>
          <dgm:animLvl val="lvl"/>
          <dgm:resizeHandles val="exact"/>
        </dgm:presLayoutVars>
      </dgm:prSet>
      <dgm:spPr/>
      <dgm:t>
        <a:bodyPr/>
        <a:lstStyle/>
        <a:p>
          <a:endParaRPr lang="en-IN"/>
        </a:p>
      </dgm:t>
    </dgm:pt>
    <dgm:pt modelId="{0B213EB8-0628-4247-866B-F6EB436F02F0}" type="pres">
      <dgm:prSet presAssocID="{6A747898-CACA-4DBC-B726-FAD8D2BC5753}" presName="parentText" presStyleLbl="node1" presStyleIdx="0" presStyleCnt="4">
        <dgm:presLayoutVars>
          <dgm:chMax val="0"/>
          <dgm:bulletEnabled val="1"/>
        </dgm:presLayoutVars>
      </dgm:prSet>
      <dgm:spPr/>
      <dgm:t>
        <a:bodyPr/>
        <a:lstStyle/>
        <a:p>
          <a:endParaRPr lang="en-IN"/>
        </a:p>
      </dgm:t>
    </dgm:pt>
    <dgm:pt modelId="{6CDBDBC9-1381-4B68-9817-9141375B3EB0}" type="pres">
      <dgm:prSet presAssocID="{DF498145-12CE-47F1-9746-127050BB7B04}" presName="spacer" presStyleCnt="0"/>
      <dgm:spPr/>
    </dgm:pt>
    <dgm:pt modelId="{7A953D3C-7B48-424E-A9FF-340FE3219020}" type="pres">
      <dgm:prSet presAssocID="{EAF33F5B-DF29-4C69-B46A-DD44CAD9304E}" presName="parentText" presStyleLbl="node1" presStyleIdx="1" presStyleCnt="4">
        <dgm:presLayoutVars>
          <dgm:chMax val="0"/>
          <dgm:bulletEnabled val="1"/>
        </dgm:presLayoutVars>
      </dgm:prSet>
      <dgm:spPr/>
      <dgm:t>
        <a:bodyPr/>
        <a:lstStyle/>
        <a:p>
          <a:endParaRPr lang="en-IN"/>
        </a:p>
      </dgm:t>
    </dgm:pt>
    <dgm:pt modelId="{EA37FB4D-B463-4B4B-BC5A-89BF0FA64505}" type="pres">
      <dgm:prSet presAssocID="{F3ECD307-CC24-47AC-B97A-61EB451D68B6}" presName="spacer" presStyleCnt="0"/>
      <dgm:spPr/>
    </dgm:pt>
    <dgm:pt modelId="{E4351F18-E45B-45DF-8290-C7FEAA909D7A}" type="pres">
      <dgm:prSet presAssocID="{517BA326-A05A-46CE-9BD8-78FFE24504B7}" presName="parentText" presStyleLbl="node1" presStyleIdx="2" presStyleCnt="4">
        <dgm:presLayoutVars>
          <dgm:chMax val="0"/>
          <dgm:bulletEnabled val="1"/>
        </dgm:presLayoutVars>
      </dgm:prSet>
      <dgm:spPr/>
      <dgm:t>
        <a:bodyPr/>
        <a:lstStyle/>
        <a:p>
          <a:endParaRPr lang="en-IN"/>
        </a:p>
      </dgm:t>
    </dgm:pt>
    <dgm:pt modelId="{EFBB2809-5597-48E6-BDCE-C38831FE4620}" type="pres">
      <dgm:prSet presAssocID="{E76E1170-7C21-4A04-97E2-DA183E03F4F5}" presName="spacer" presStyleCnt="0"/>
      <dgm:spPr/>
    </dgm:pt>
    <dgm:pt modelId="{11048216-4746-4BA0-91E6-08AEDBB4F7F4}" type="pres">
      <dgm:prSet presAssocID="{D5024EEA-85C9-48E5-8956-DEFE2EF4152C}" presName="parentText" presStyleLbl="node1" presStyleIdx="3" presStyleCnt="4">
        <dgm:presLayoutVars>
          <dgm:chMax val="0"/>
          <dgm:bulletEnabled val="1"/>
        </dgm:presLayoutVars>
      </dgm:prSet>
      <dgm:spPr/>
      <dgm:t>
        <a:bodyPr/>
        <a:lstStyle/>
        <a:p>
          <a:endParaRPr lang="en-IN"/>
        </a:p>
      </dgm:t>
    </dgm:pt>
  </dgm:ptLst>
  <dgm:cxnLst>
    <dgm:cxn modelId="{2021D540-30BD-4B65-8699-17E262CF5912}" type="presOf" srcId="{3260E76B-4BE4-49AB-87A8-37462878C640}" destId="{FF07D5C1-E846-4247-BFB7-403F1FD2F842}" srcOrd="0" destOrd="0" presId="urn:microsoft.com/office/officeart/2005/8/layout/vList2"/>
    <dgm:cxn modelId="{E4D33698-8786-44CB-A8F0-DB5968652E60}" srcId="{3260E76B-4BE4-49AB-87A8-37462878C640}" destId="{EAF33F5B-DF29-4C69-B46A-DD44CAD9304E}" srcOrd="1" destOrd="0" parTransId="{1B8AAE26-CA0C-4E95-A1D5-F31DC65F1E80}" sibTransId="{F3ECD307-CC24-47AC-B97A-61EB451D68B6}"/>
    <dgm:cxn modelId="{AFDD6713-91F1-4314-B3A2-F0315970F217}" type="presOf" srcId="{EAF33F5B-DF29-4C69-B46A-DD44CAD9304E}" destId="{7A953D3C-7B48-424E-A9FF-340FE3219020}" srcOrd="0" destOrd="0" presId="urn:microsoft.com/office/officeart/2005/8/layout/vList2"/>
    <dgm:cxn modelId="{4A044AA3-4E4E-495C-91BB-F9158A8650AF}" srcId="{3260E76B-4BE4-49AB-87A8-37462878C640}" destId="{517BA326-A05A-46CE-9BD8-78FFE24504B7}" srcOrd="2" destOrd="0" parTransId="{A4671513-5C95-4F69-99F0-B344B9E12B27}" sibTransId="{E76E1170-7C21-4A04-97E2-DA183E03F4F5}"/>
    <dgm:cxn modelId="{67C7A3AC-03EA-4312-B5AE-8F31D706B3DD}" srcId="{3260E76B-4BE4-49AB-87A8-37462878C640}" destId="{D5024EEA-85C9-48E5-8956-DEFE2EF4152C}" srcOrd="3" destOrd="0" parTransId="{713A73E5-73A9-4D8A-9090-6D89A7F82D42}" sibTransId="{61929E4D-C868-48F0-852B-35300F6CD237}"/>
    <dgm:cxn modelId="{0B14B196-4E50-430D-917C-B8F282109FE3}" type="presOf" srcId="{517BA326-A05A-46CE-9BD8-78FFE24504B7}" destId="{E4351F18-E45B-45DF-8290-C7FEAA909D7A}" srcOrd="0" destOrd="0" presId="urn:microsoft.com/office/officeart/2005/8/layout/vList2"/>
    <dgm:cxn modelId="{29BD3945-7194-4972-8BEB-CC57F7336957}" srcId="{3260E76B-4BE4-49AB-87A8-37462878C640}" destId="{6A747898-CACA-4DBC-B726-FAD8D2BC5753}" srcOrd="0" destOrd="0" parTransId="{8AA905B9-33D4-474C-B1D1-3DE55CC7047E}" sibTransId="{DF498145-12CE-47F1-9746-127050BB7B04}"/>
    <dgm:cxn modelId="{AD49CB2F-E2A0-4708-8A30-B9A50EAD8098}" type="presOf" srcId="{6A747898-CACA-4DBC-B726-FAD8D2BC5753}" destId="{0B213EB8-0628-4247-866B-F6EB436F02F0}" srcOrd="0" destOrd="0" presId="urn:microsoft.com/office/officeart/2005/8/layout/vList2"/>
    <dgm:cxn modelId="{11209CF5-1893-4A76-930B-86F49961437E}" type="presOf" srcId="{D5024EEA-85C9-48E5-8956-DEFE2EF4152C}" destId="{11048216-4746-4BA0-91E6-08AEDBB4F7F4}" srcOrd="0" destOrd="0" presId="urn:microsoft.com/office/officeart/2005/8/layout/vList2"/>
    <dgm:cxn modelId="{87CF8FCF-03AA-4948-A939-164B4A0190CE}" type="presParOf" srcId="{FF07D5C1-E846-4247-BFB7-403F1FD2F842}" destId="{0B213EB8-0628-4247-866B-F6EB436F02F0}" srcOrd="0" destOrd="0" presId="urn:microsoft.com/office/officeart/2005/8/layout/vList2"/>
    <dgm:cxn modelId="{4BE247F8-32AC-43DF-8A82-1C66ABBEFB1A}" type="presParOf" srcId="{FF07D5C1-E846-4247-BFB7-403F1FD2F842}" destId="{6CDBDBC9-1381-4B68-9817-9141375B3EB0}" srcOrd="1" destOrd="0" presId="urn:microsoft.com/office/officeart/2005/8/layout/vList2"/>
    <dgm:cxn modelId="{80C9342B-413C-41E0-AE70-6250449F7B7F}" type="presParOf" srcId="{FF07D5C1-E846-4247-BFB7-403F1FD2F842}" destId="{7A953D3C-7B48-424E-A9FF-340FE3219020}" srcOrd="2" destOrd="0" presId="urn:microsoft.com/office/officeart/2005/8/layout/vList2"/>
    <dgm:cxn modelId="{88244955-B776-48EF-9128-78C08E7E909E}" type="presParOf" srcId="{FF07D5C1-E846-4247-BFB7-403F1FD2F842}" destId="{EA37FB4D-B463-4B4B-BC5A-89BF0FA64505}" srcOrd="3" destOrd="0" presId="urn:microsoft.com/office/officeart/2005/8/layout/vList2"/>
    <dgm:cxn modelId="{6BE4AC83-A81C-4135-8F02-C40A09960664}" type="presParOf" srcId="{FF07D5C1-E846-4247-BFB7-403F1FD2F842}" destId="{E4351F18-E45B-45DF-8290-C7FEAA909D7A}" srcOrd="4" destOrd="0" presId="urn:microsoft.com/office/officeart/2005/8/layout/vList2"/>
    <dgm:cxn modelId="{3839077E-DBD8-484A-BBD1-02286E266CDF}" type="presParOf" srcId="{FF07D5C1-E846-4247-BFB7-403F1FD2F842}" destId="{EFBB2809-5597-48E6-BDCE-C38831FE4620}" srcOrd="5" destOrd="0" presId="urn:microsoft.com/office/officeart/2005/8/layout/vList2"/>
    <dgm:cxn modelId="{C2C1F7AF-9F8D-4C38-9B11-D4BCF7BB732A}" type="presParOf" srcId="{FF07D5C1-E846-4247-BFB7-403F1FD2F842}" destId="{11048216-4746-4BA0-91E6-08AEDBB4F7F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5C2DF-FEFA-4FFA-AF30-91FBBDB35BE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D8D31D3-6D53-4160-BC5A-0E1C1654D102}">
      <dgm:prSet/>
      <dgm:spPr/>
      <dgm:t>
        <a:bodyPr/>
        <a:lstStyle/>
        <a:p>
          <a:pPr rtl="0"/>
          <a:r>
            <a:rPr lang="en-US"/>
            <a:t>Measured across a single plane</a:t>
          </a:r>
        </a:p>
      </dgm:t>
    </dgm:pt>
    <dgm:pt modelId="{4513ECD0-515B-4E53-B534-6E140E031D46}" type="parTrans" cxnId="{48DA13DE-6918-465B-898F-1BD0C54C46CF}">
      <dgm:prSet/>
      <dgm:spPr/>
      <dgm:t>
        <a:bodyPr/>
        <a:lstStyle/>
        <a:p>
          <a:endParaRPr lang="en-US"/>
        </a:p>
      </dgm:t>
    </dgm:pt>
    <dgm:pt modelId="{9A6DE142-9CAF-44C3-B54F-E93FBC11717D}" type="sibTrans" cxnId="{48DA13DE-6918-465B-898F-1BD0C54C46CF}">
      <dgm:prSet/>
      <dgm:spPr/>
      <dgm:t>
        <a:bodyPr/>
        <a:lstStyle/>
        <a:p>
          <a:endParaRPr lang="en-US"/>
        </a:p>
      </dgm:t>
    </dgm:pt>
    <dgm:pt modelId="{0AA44C76-04DD-4822-8759-A9ACBFCCA19F}">
      <dgm:prSet/>
      <dgm:spPr/>
      <dgm:t>
        <a:bodyPr/>
        <a:lstStyle/>
        <a:p>
          <a:pPr rtl="0"/>
          <a:r>
            <a:rPr lang="en-US"/>
            <a:t>Central bearing device is used.</a:t>
          </a:r>
        </a:p>
      </dgm:t>
    </dgm:pt>
    <dgm:pt modelId="{AAEEEF50-75D1-474C-BBAA-66C27043A891}" type="parTrans" cxnId="{1564F724-E741-4695-B1FC-3A20AEA69061}">
      <dgm:prSet/>
      <dgm:spPr/>
      <dgm:t>
        <a:bodyPr/>
        <a:lstStyle/>
        <a:p>
          <a:endParaRPr lang="en-US"/>
        </a:p>
      </dgm:t>
    </dgm:pt>
    <dgm:pt modelId="{A03195AA-14E5-46CD-8660-6E257368104A}" type="sibTrans" cxnId="{1564F724-E741-4695-B1FC-3A20AEA69061}">
      <dgm:prSet/>
      <dgm:spPr/>
      <dgm:t>
        <a:bodyPr/>
        <a:lstStyle/>
        <a:p>
          <a:endParaRPr lang="en-US"/>
        </a:p>
      </dgm:t>
    </dgm:pt>
    <dgm:pt modelId="{D61F9889-C533-4C8E-BB5D-5D9DA5D6FBE0}" type="pres">
      <dgm:prSet presAssocID="{31B5C2DF-FEFA-4FFA-AF30-91FBBDB35BE9}" presName="linear" presStyleCnt="0">
        <dgm:presLayoutVars>
          <dgm:animLvl val="lvl"/>
          <dgm:resizeHandles val="exact"/>
        </dgm:presLayoutVars>
      </dgm:prSet>
      <dgm:spPr/>
      <dgm:t>
        <a:bodyPr/>
        <a:lstStyle/>
        <a:p>
          <a:endParaRPr lang="en-IN"/>
        </a:p>
      </dgm:t>
    </dgm:pt>
    <dgm:pt modelId="{5776B158-380D-4060-980C-CD54DB9477BE}" type="pres">
      <dgm:prSet presAssocID="{AD8D31D3-6D53-4160-BC5A-0E1C1654D102}" presName="parentText" presStyleLbl="node1" presStyleIdx="0" presStyleCnt="2">
        <dgm:presLayoutVars>
          <dgm:chMax val="0"/>
          <dgm:bulletEnabled val="1"/>
        </dgm:presLayoutVars>
      </dgm:prSet>
      <dgm:spPr/>
      <dgm:t>
        <a:bodyPr/>
        <a:lstStyle/>
        <a:p>
          <a:endParaRPr lang="en-IN"/>
        </a:p>
      </dgm:t>
    </dgm:pt>
    <dgm:pt modelId="{C0103D14-3346-4262-B819-0D2F1BD5F54F}" type="pres">
      <dgm:prSet presAssocID="{9A6DE142-9CAF-44C3-B54F-E93FBC11717D}" presName="spacer" presStyleCnt="0"/>
      <dgm:spPr/>
    </dgm:pt>
    <dgm:pt modelId="{7152FE5F-8086-40EB-BE1C-9483BD2C8691}" type="pres">
      <dgm:prSet presAssocID="{0AA44C76-04DD-4822-8759-A9ACBFCCA19F}" presName="parentText" presStyleLbl="node1" presStyleIdx="1" presStyleCnt="2">
        <dgm:presLayoutVars>
          <dgm:chMax val="0"/>
          <dgm:bulletEnabled val="1"/>
        </dgm:presLayoutVars>
      </dgm:prSet>
      <dgm:spPr/>
      <dgm:t>
        <a:bodyPr/>
        <a:lstStyle/>
        <a:p>
          <a:endParaRPr lang="en-IN"/>
        </a:p>
      </dgm:t>
    </dgm:pt>
  </dgm:ptLst>
  <dgm:cxnLst>
    <dgm:cxn modelId="{48DA13DE-6918-465B-898F-1BD0C54C46CF}" srcId="{31B5C2DF-FEFA-4FFA-AF30-91FBBDB35BE9}" destId="{AD8D31D3-6D53-4160-BC5A-0E1C1654D102}" srcOrd="0" destOrd="0" parTransId="{4513ECD0-515B-4E53-B534-6E140E031D46}" sibTransId="{9A6DE142-9CAF-44C3-B54F-E93FBC11717D}"/>
    <dgm:cxn modelId="{A40226E5-384E-4E89-81D4-E9A9628C6B26}" type="presOf" srcId="{31B5C2DF-FEFA-4FFA-AF30-91FBBDB35BE9}" destId="{D61F9889-C533-4C8E-BB5D-5D9DA5D6FBE0}" srcOrd="0" destOrd="0" presId="urn:microsoft.com/office/officeart/2005/8/layout/vList2"/>
    <dgm:cxn modelId="{1BB1640E-841D-4E57-A0A7-546B1EA95681}" type="presOf" srcId="{0AA44C76-04DD-4822-8759-A9ACBFCCA19F}" destId="{7152FE5F-8086-40EB-BE1C-9483BD2C8691}" srcOrd="0" destOrd="0" presId="urn:microsoft.com/office/officeart/2005/8/layout/vList2"/>
    <dgm:cxn modelId="{AEE1AA0A-2D85-4149-AFC7-D5638B157666}" type="presOf" srcId="{AD8D31D3-6D53-4160-BC5A-0E1C1654D102}" destId="{5776B158-380D-4060-980C-CD54DB9477BE}" srcOrd="0" destOrd="0" presId="urn:microsoft.com/office/officeart/2005/8/layout/vList2"/>
    <dgm:cxn modelId="{1564F724-E741-4695-B1FC-3A20AEA69061}" srcId="{31B5C2DF-FEFA-4FFA-AF30-91FBBDB35BE9}" destId="{0AA44C76-04DD-4822-8759-A9ACBFCCA19F}" srcOrd="1" destOrd="0" parTransId="{AAEEEF50-75D1-474C-BBAA-66C27043A891}" sibTransId="{A03195AA-14E5-46CD-8660-6E257368104A}"/>
    <dgm:cxn modelId="{A782B333-20AA-4AEA-85CF-43F0842FE2E4}" type="presParOf" srcId="{D61F9889-C533-4C8E-BB5D-5D9DA5D6FBE0}" destId="{5776B158-380D-4060-980C-CD54DB9477BE}" srcOrd="0" destOrd="0" presId="urn:microsoft.com/office/officeart/2005/8/layout/vList2"/>
    <dgm:cxn modelId="{64E1D503-E3D5-4145-8EA5-33D1DCDEF0EE}" type="presParOf" srcId="{D61F9889-C533-4C8E-BB5D-5D9DA5D6FBE0}" destId="{C0103D14-3346-4262-B819-0D2F1BD5F54F}" srcOrd="1" destOrd="0" presId="urn:microsoft.com/office/officeart/2005/8/layout/vList2"/>
    <dgm:cxn modelId="{B2EFC52B-EEF7-40CF-8E86-E4CEDD3214F0}" type="presParOf" srcId="{D61F9889-C533-4C8E-BB5D-5D9DA5D6FBE0}" destId="{7152FE5F-8086-40EB-BE1C-9483BD2C869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C1E0C-DAD2-4290-9A89-A16D7338485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0F44133-243D-489C-80E6-048A559D8C60}">
      <dgm:prSet/>
      <dgm:spPr/>
      <dgm:t>
        <a:bodyPr/>
        <a:lstStyle/>
        <a:p>
          <a:pPr rtl="0"/>
          <a:r>
            <a:rPr lang="en-US"/>
            <a:t>CENTRAL BEARING DEVICE CONSISTS OF :</a:t>
          </a:r>
        </a:p>
      </dgm:t>
    </dgm:pt>
    <dgm:pt modelId="{DC7F700A-D4EE-4D80-BB5D-22B3815D239F}" type="parTrans" cxnId="{9B4A0A0E-6DDF-4AAC-A783-ACA836C6A4AE}">
      <dgm:prSet/>
      <dgm:spPr/>
      <dgm:t>
        <a:bodyPr/>
        <a:lstStyle/>
        <a:p>
          <a:endParaRPr lang="en-US"/>
        </a:p>
      </dgm:t>
    </dgm:pt>
    <dgm:pt modelId="{510DB4F4-DC13-4810-86FC-12C43E4380F8}" type="sibTrans" cxnId="{9B4A0A0E-6DDF-4AAC-A783-ACA836C6A4AE}">
      <dgm:prSet/>
      <dgm:spPr/>
      <dgm:t>
        <a:bodyPr/>
        <a:lstStyle/>
        <a:p>
          <a:endParaRPr lang="en-US"/>
        </a:p>
      </dgm:t>
    </dgm:pt>
    <dgm:pt modelId="{47968D01-1DB3-4CE1-AE42-BD1051D2A9CE}">
      <dgm:prSet/>
      <dgm:spPr/>
      <dgm:t>
        <a:bodyPr/>
        <a:lstStyle/>
        <a:p>
          <a:pPr rtl="0"/>
          <a:r>
            <a:rPr lang="en-US" dirty="0"/>
            <a:t>Central bearing point</a:t>
          </a:r>
        </a:p>
      </dgm:t>
    </dgm:pt>
    <dgm:pt modelId="{A67A080A-64B8-4D63-958F-41DCEF4F8DD7}" type="parTrans" cxnId="{77DC433A-83AC-4B06-B833-536C277C19EE}">
      <dgm:prSet/>
      <dgm:spPr/>
      <dgm:t>
        <a:bodyPr/>
        <a:lstStyle/>
        <a:p>
          <a:endParaRPr lang="en-US"/>
        </a:p>
      </dgm:t>
    </dgm:pt>
    <dgm:pt modelId="{49B9338D-B375-4C97-9B15-8F34B3A8D296}" type="sibTrans" cxnId="{77DC433A-83AC-4B06-B833-536C277C19EE}">
      <dgm:prSet/>
      <dgm:spPr/>
      <dgm:t>
        <a:bodyPr/>
        <a:lstStyle/>
        <a:p>
          <a:endParaRPr lang="en-US"/>
        </a:p>
      </dgm:t>
    </dgm:pt>
    <dgm:pt modelId="{488C31AA-E33E-47B2-9DB1-3AD9C42B07A6}">
      <dgm:prSet/>
      <dgm:spPr/>
      <dgm:t>
        <a:bodyPr/>
        <a:lstStyle/>
        <a:p>
          <a:pPr rtl="0"/>
          <a:r>
            <a:rPr lang="en-US"/>
            <a:t>Central bearing plate</a:t>
          </a:r>
        </a:p>
      </dgm:t>
    </dgm:pt>
    <dgm:pt modelId="{E38B7C69-D26F-4BF3-80B2-94333C5B9339}" type="parTrans" cxnId="{853D1F46-1700-48CC-A7D0-68D02E1ED1A2}">
      <dgm:prSet/>
      <dgm:spPr/>
      <dgm:t>
        <a:bodyPr/>
        <a:lstStyle/>
        <a:p>
          <a:endParaRPr lang="en-US"/>
        </a:p>
      </dgm:t>
    </dgm:pt>
    <dgm:pt modelId="{8769B814-1421-48F4-BAAD-A1A659C32E80}" type="sibTrans" cxnId="{853D1F46-1700-48CC-A7D0-68D02E1ED1A2}">
      <dgm:prSet/>
      <dgm:spPr/>
      <dgm:t>
        <a:bodyPr/>
        <a:lstStyle/>
        <a:p>
          <a:endParaRPr lang="en-US"/>
        </a:p>
      </dgm:t>
    </dgm:pt>
    <dgm:pt modelId="{A8D17D51-5569-4994-8D6A-3F0B2A1935A5}" type="pres">
      <dgm:prSet presAssocID="{39DC1E0C-DAD2-4290-9A89-A16D73384857}" presName="linear" presStyleCnt="0">
        <dgm:presLayoutVars>
          <dgm:animLvl val="lvl"/>
          <dgm:resizeHandles val="exact"/>
        </dgm:presLayoutVars>
      </dgm:prSet>
      <dgm:spPr/>
      <dgm:t>
        <a:bodyPr/>
        <a:lstStyle/>
        <a:p>
          <a:endParaRPr lang="en-IN"/>
        </a:p>
      </dgm:t>
    </dgm:pt>
    <dgm:pt modelId="{7C6346C9-595A-4DF8-8DC0-B4FE3934FD59}" type="pres">
      <dgm:prSet presAssocID="{00F44133-243D-489C-80E6-048A559D8C60}" presName="parentText" presStyleLbl="node1" presStyleIdx="0" presStyleCnt="3">
        <dgm:presLayoutVars>
          <dgm:chMax val="0"/>
          <dgm:bulletEnabled val="1"/>
        </dgm:presLayoutVars>
      </dgm:prSet>
      <dgm:spPr/>
      <dgm:t>
        <a:bodyPr/>
        <a:lstStyle/>
        <a:p>
          <a:endParaRPr lang="en-IN"/>
        </a:p>
      </dgm:t>
    </dgm:pt>
    <dgm:pt modelId="{38ABBF6B-46AA-4F1F-B99A-FC1DCF94DDEE}" type="pres">
      <dgm:prSet presAssocID="{510DB4F4-DC13-4810-86FC-12C43E4380F8}" presName="spacer" presStyleCnt="0"/>
      <dgm:spPr/>
    </dgm:pt>
    <dgm:pt modelId="{2B7E31F1-CC4B-43A3-94DF-773FC634CEA0}" type="pres">
      <dgm:prSet presAssocID="{47968D01-1DB3-4CE1-AE42-BD1051D2A9CE}" presName="parentText" presStyleLbl="node1" presStyleIdx="1" presStyleCnt="3">
        <dgm:presLayoutVars>
          <dgm:chMax val="0"/>
          <dgm:bulletEnabled val="1"/>
        </dgm:presLayoutVars>
      </dgm:prSet>
      <dgm:spPr/>
      <dgm:t>
        <a:bodyPr/>
        <a:lstStyle/>
        <a:p>
          <a:endParaRPr lang="en-IN"/>
        </a:p>
      </dgm:t>
    </dgm:pt>
    <dgm:pt modelId="{8C1488E3-FBF5-4B9D-AC16-509DADCB7917}" type="pres">
      <dgm:prSet presAssocID="{49B9338D-B375-4C97-9B15-8F34B3A8D296}" presName="spacer" presStyleCnt="0"/>
      <dgm:spPr/>
    </dgm:pt>
    <dgm:pt modelId="{B90B25FC-BD98-465B-BDCC-9C278801B8E0}" type="pres">
      <dgm:prSet presAssocID="{488C31AA-E33E-47B2-9DB1-3AD9C42B07A6}" presName="parentText" presStyleLbl="node1" presStyleIdx="2" presStyleCnt="3">
        <dgm:presLayoutVars>
          <dgm:chMax val="0"/>
          <dgm:bulletEnabled val="1"/>
        </dgm:presLayoutVars>
      </dgm:prSet>
      <dgm:spPr/>
      <dgm:t>
        <a:bodyPr/>
        <a:lstStyle/>
        <a:p>
          <a:endParaRPr lang="en-IN"/>
        </a:p>
      </dgm:t>
    </dgm:pt>
  </dgm:ptLst>
  <dgm:cxnLst>
    <dgm:cxn modelId="{71361491-50D2-4D88-88EA-6F79F622865E}" type="presOf" srcId="{488C31AA-E33E-47B2-9DB1-3AD9C42B07A6}" destId="{B90B25FC-BD98-465B-BDCC-9C278801B8E0}" srcOrd="0" destOrd="0" presId="urn:microsoft.com/office/officeart/2005/8/layout/vList2"/>
    <dgm:cxn modelId="{77DC433A-83AC-4B06-B833-536C277C19EE}" srcId="{39DC1E0C-DAD2-4290-9A89-A16D73384857}" destId="{47968D01-1DB3-4CE1-AE42-BD1051D2A9CE}" srcOrd="1" destOrd="0" parTransId="{A67A080A-64B8-4D63-958F-41DCEF4F8DD7}" sibTransId="{49B9338D-B375-4C97-9B15-8F34B3A8D296}"/>
    <dgm:cxn modelId="{0414DA34-211B-494F-8BD5-6E8A147F3771}" type="presOf" srcId="{00F44133-243D-489C-80E6-048A559D8C60}" destId="{7C6346C9-595A-4DF8-8DC0-B4FE3934FD59}" srcOrd="0" destOrd="0" presId="urn:microsoft.com/office/officeart/2005/8/layout/vList2"/>
    <dgm:cxn modelId="{853D1F46-1700-48CC-A7D0-68D02E1ED1A2}" srcId="{39DC1E0C-DAD2-4290-9A89-A16D73384857}" destId="{488C31AA-E33E-47B2-9DB1-3AD9C42B07A6}" srcOrd="2" destOrd="0" parTransId="{E38B7C69-D26F-4BF3-80B2-94333C5B9339}" sibTransId="{8769B814-1421-48F4-BAAD-A1A659C32E80}"/>
    <dgm:cxn modelId="{0D4A1681-3966-4AE6-A701-8B3DB47504AB}" type="presOf" srcId="{47968D01-1DB3-4CE1-AE42-BD1051D2A9CE}" destId="{2B7E31F1-CC4B-43A3-94DF-773FC634CEA0}" srcOrd="0" destOrd="0" presId="urn:microsoft.com/office/officeart/2005/8/layout/vList2"/>
    <dgm:cxn modelId="{9B4A0A0E-6DDF-4AAC-A783-ACA836C6A4AE}" srcId="{39DC1E0C-DAD2-4290-9A89-A16D73384857}" destId="{00F44133-243D-489C-80E6-048A559D8C60}" srcOrd="0" destOrd="0" parTransId="{DC7F700A-D4EE-4D80-BB5D-22B3815D239F}" sibTransId="{510DB4F4-DC13-4810-86FC-12C43E4380F8}"/>
    <dgm:cxn modelId="{C94274B2-7077-48D2-9837-8792E978779C}" type="presOf" srcId="{39DC1E0C-DAD2-4290-9A89-A16D73384857}" destId="{A8D17D51-5569-4994-8D6A-3F0B2A1935A5}" srcOrd="0" destOrd="0" presId="urn:microsoft.com/office/officeart/2005/8/layout/vList2"/>
    <dgm:cxn modelId="{F15233C7-9240-4705-B412-A058F8340F4B}" type="presParOf" srcId="{A8D17D51-5569-4994-8D6A-3F0B2A1935A5}" destId="{7C6346C9-595A-4DF8-8DC0-B4FE3934FD59}" srcOrd="0" destOrd="0" presId="urn:microsoft.com/office/officeart/2005/8/layout/vList2"/>
    <dgm:cxn modelId="{6DED36A1-C4D8-4A18-8DCF-9EA4846C2239}" type="presParOf" srcId="{A8D17D51-5569-4994-8D6A-3F0B2A1935A5}" destId="{38ABBF6B-46AA-4F1F-B99A-FC1DCF94DDEE}" srcOrd="1" destOrd="0" presId="urn:microsoft.com/office/officeart/2005/8/layout/vList2"/>
    <dgm:cxn modelId="{49E83A06-E25B-4412-B5D0-A9EB1F79F61B}" type="presParOf" srcId="{A8D17D51-5569-4994-8D6A-3F0B2A1935A5}" destId="{2B7E31F1-CC4B-43A3-94DF-773FC634CEA0}" srcOrd="2" destOrd="0" presId="urn:microsoft.com/office/officeart/2005/8/layout/vList2"/>
    <dgm:cxn modelId="{749D95A2-4DDB-4B89-AAF3-8756F2EF1BB0}" type="presParOf" srcId="{A8D17D51-5569-4994-8D6A-3F0B2A1935A5}" destId="{8C1488E3-FBF5-4B9D-AC16-509DADCB7917}" srcOrd="3" destOrd="0" presId="urn:microsoft.com/office/officeart/2005/8/layout/vList2"/>
    <dgm:cxn modelId="{807C677F-D02D-4EDF-9620-FDD62ABE9011}" type="presParOf" srcId="{A8D17D51-5569-4994-8D6A-3F0B2A1935A5}" destId="{B90B25FC-BD98-465B-BDCC-9C278801B8E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60B10A-2315-4A01-B707-968AE12C9A8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5C2BCB7-082C-45CF-AF95-5509BC2F79C7}">
      <dgm:prSet/>
      <dgm:spPr/>
      <dgm:t>
        <a:bodyPr/>
        <a:lstStyle/>
        <a:p>
          <a:pPr rtl="0"/>
          <a:r>
            <a:rPr lang="en-US"/>
            <a:t>Depending upon the placement of recording device:</a:t>
          </a:r>
        </a:p>
      </dgm:t>
    </dgm:pt>
    <dgm:pt modelId="{84A9FD14-CE37-447B-A0BF-38436E41D6A4}" type="parTrans" cxnId="{6D7267C0-57AD-47E8-BC7E-60F31A0A9972}">
      <dgm:prSet/>
      <dgm:spPr/>
      <dgm:t>
        <a:bodyPr/>
        <a:lstStyle/>
        <a:p>
          <a:endParaRPr lang="en-US"/>
        </a:p>
      </dgm:t>
    </dgm:pt>
    <dgm:pt modelId="{5A7C0674-4351-4B12-9C4C-8C05ECA2E577}" type="sibTrans" cxnId="{6D7267C0-57AD-47E8-BC7E-60F31A0A9972}">
      <dgm:prSet/>
      <dgm:spPr/>
      <dgm:t>
        <a:bodyPr/>
        <a:lstStyle/>
        <a:p>
          <a:endParaRPr lang="en-US"/>
        </a:p>
      </dgm:t>
    </dgm:pt>
    <dgm:pt modelId="{AF3DC21C-74BC-41C9-BF50-AE35D059CE67}">
      <dgm:prSet/>
      <dgm:spPr/>
      <dgm:t>
        <a:bodyPr/>
        <a:lstStyle/>
        <a:p>
          <a:pPr rtl="0"/>
          <a:r>
            <a:rPr lang="en-US"/>
            <a:t>Intra oral</a:t>
          </a:r>
        </a:p>
      </dgm:t>
    </dgm:pt>
    <dgm:pt modelId="{A7954F51-D76D-4BEE-80F4-62064534EF44}" type="parTrans" cxnId="{1E483F3F-DA78-41CD-B04C-CDCC8DD89265}">
      <dgm:prSet/>
      <dgm:spPr/>
      <dgm:t>
        <a:bodyPr/>
        <a:lstStyle/>
        <a:p>
          <a:endParaRPr lang="en-US"/>
        </a:p>
      </dgm:t>
    </dgm:pt>
    <dgm:pt modelId="{A566A40E-32DF-44C5-A4F7-711D8D21B7A9}" type="sibTrans" cxnId="{1E483F3F-DA78-41CD-B04C-CDCC8DD89265}">
      <dgm:prSet/>
      <dgm:spPr/>
      <dgm:t>
        <a:bodyPr/>
        <a:lstStyle/>
        <a:p>
          <a:endParaRPr lang="en-US"/>
        </a:p>
      </dgm:t>
    </dgm:pt>
    <dgm:pt modelId="{659B3FEE-039C-48BF-A8B3-C48CE9A52A23}">
      <dgm:prSet/>
      <dgm:spPr/>
      <dgm:t>
        <a:bodyPr/>
        <a:lstStyle/>
        <a:p>
          <a:pPr rtl="0"/>
          <a:r>
            <a:rPr lang="en-US"/>
            <a:t>Extra oral</a:t>
          </a:r>
        </a:p>
      </dgm:t>
    </dgm:pt>
    <dgm:pt modelId="{5A48ED80-4E6F-408C-BD72-5A7E563F3E71}" type="parTrans" cxnId="{66B1A5B4-4517-4DB4-A24B-7ACEC2F9C9DA}">
      <dgm:prSet/>
      <dgm:spPr/>
      <dgm:t>
        <a:bodyPr/>
        <a:lstStyle/>
        <a:p>
          <a:endParaRPr lang="en-US"/>
        </a:p>
      </dgm:t>
    </dgm:pt>
    <dgm:pt modelId="{EF54B1A4-9899-4ADF-B5EB-3E1A847732F8}" type="sibTrans" cxnId="{66B1A5B4-4517-4DB4-A24B-7ACEC2F9C9DA}">
      <dgm:prSet/>
      <dgm:spPr/>
      <dgm:t>
        <a:bodyPr/>
        <a:lstStyle/>
        <a:p>
          <a:endParaRPr lang="en-US"/>
        </a:p>
      </dgm:t>
    </dgm:pt>
    <dgm:pt modelId="{C91CAEFC-AF62-410F-8FD3-E92DFAE03F8E}" type="pres">
      <dgm:prSet presAssocID="{4960B10A-2315-4A01-B707-968AE12C9A85}" presName="linear" presStyleCnt="0">
        <dgm:presLayoutVars>
          <dgm:animLvl val="lvl"/>
          <dgm:resizeHandles val="exact"/>
        </dgm:presLayoutVars>
      </dgm:prSet>
      <dgm:spPr/>
      <dgm:t>
        <a:bodyPr/>
        <a:lstStyle/>
        <a:p>
          <a:endParaRPr lang="en-IN"/>
        </a:p>
      </dgm:t>
    </dgm:pt>
    <dgm:pt modelId="{0D3BA811-2334-4436-B28D-5257834DF805}" type="pres">
      <dgm:prSet presAssocID="{C5C2BCB7-082C-45CF-AF95-5509BC2F79C7}" presName="parentText" presStyleLbl="node1" presStyleIdx="0" presStyleCnt="3">
        <dgm:presLayoutVars>
          <dgm:chMax val="0"/>
          <dgm:bulletEnabled val="1"/>
        </dgm:presLayoutVars>
      </dgm:prSet>
      <dgm:spPr/>
      <dgm:t>
        <a:bodyPr/>
        <a:lstStyle/>
        <a:p>
          <a:endParaRPr lang="en-IN"/>
        </a:p>
      </dgm:t>
    </dgm:pt>
    <dgm:pt modelId="{C934083A-A1D3-4966-BA88-6897E3A50852}" type="pres">
      <dgm:prSet presAssocID="{5A7C0674-4351-4B12-9C4C-8C05ECA2E577}" presName="spacer" presStyleCnt="0"/>
      <dgm:spPr/>
    </dgm:pt>
    <dgm:pt modelId="{BE112EFF-6443-4B65-A3BA-981F3AAFAEC9}" type="pres">
      <dgm:prSet presAssocID="{AF3DC21C-74BC-41C9-BF50-AE35D059CE67}" presName="parentText" presStyleLbl="node1" presStyleIdx="1" presStyleCnt="3">
        <dgm:presLayoutVars>
          <dgm:chMax val="0"/>
          <dgm:bulletEnabled val="1"/>
        </dgm:presLayoutVars>
      </dgm:prSet>
      <dgm:spPr/>
      <dgm:t>
        <a:bodyPr/>
        <a:lstStyle/>
        <a:p>
          <a:endParaRPr lang="en-IN"/>
        </a:p>
      </dgm:t>
    </dgm:pt>
    <dgm:pt modelId="{8A3227FB-8571-439E-99AC-B979EABF9618}" type="pres">
      <dgm:prSet presAssocID="{A566A40E-32DF-44C5-A4F7-711D8D21B7A9}" presName="spacer" presStyleCnt="0"/>
      <dgm:spPr/>
    </dgm:pt>
    <dgm:pt modelId="{ED52D493-7427-46E2-89AE-A3BB33291A14}" type="pres">
      <dgm:prSet presAssocID="{659B3FEE-039C-48BF-A8B3-C48CE9A52A23}" presName="parentText" presStyleLbl="node1" presStyleIdx="2" presStyleCnt="3">
        <dgm:presLayoutVars>
          <dgm:chMax val="0"/>
          <dgm:bulletEnabled val="1"/>
        </dgm:presLayoutVars>
      </dgm:prSet>
      <dgm:spPr/>
      <dgm:t>
        <a:bodyPr/>
        <a:lstStyle/>
        <a:p>
          <a:endParaRPr lang="en-IN"/>
        </a:p>
      </dgm:t>
    </dgm:pt>
  </dgm:ptLst>
  <dgm:cxnLst>
    <dgm:cxn modelId="{C58DE2BF-0C87-42D2-A021-BAC35C493E55}" type="presOf" srcId="{659B3FEE-039C-48BF-A8B3-C48CE9A52A23}" destId="{ED52D493-7427-46E2-89AE-A3BB33291A14}" srcOrd="0" destOrd="0" presId="urn:microsoft.com/office/officeart/2005/8/layout/vList2"/>
    <dgm:cxn modelId="{1E483F3F-DA78-41CD-B04C-CDCC8DD89265}" srcId="{4960B10A-2315-4A01-B707-968AE12C9A85}" destId="{AF3DC21C-74BC-41C9-BF50-AE35D059CE67}" srcOrd="1" destOrd="0" parTransId="{A7954F51-D76D-4BEE-80F4-62064534EF44}" sibTransId="{A566A40E-32DF-44C5-A4F7-711D8D21B7A9}"/>
    <dgm:cxn modelId="{1F5D05C0-8939-4DB7-889D-DF252128E93A}" type="presOf" srcId="{C5C2BCB7-082C-45CF-AF95-5509BC2F79C7}" destId="{0D3BA811-2334-4436-B28D-5257834DF805}" srcOrd="0" destOrd="0" presId="urn:microsoft.com/office/officeart/2005/8/layout/vList2"/>
    <dgm:cxn modelId="{6D7267C0-57AD-47E8-BC7E-60F31A0A9972}" srcId="{4960B10A-2315-4A01-B707-968AE12C9A85}" destId="{C5C2BCB7-082C-45CF-AF95-5509BC2F79C7}" srcOrd="0" destOrd="0" parTransId="{84A9FD14-CE37-447B-A0BF-38436E41D6A4}" sibTransId="{5A7C0674-4351-4B12-9C4C-8C05ECA2E577}"/>
    <dgm:cxn modelId="{50A96F69-E503-41D9-844F-3EB2FC7D05A5}" type="presOf" srcId="{4960B10A-2315-4A01-B707-968AE12C9A85}" destId="{C91CAEFC-AF62-410F-8FD3-E92DFAE03F8E}" srcOrd="0" destOrd="0" presId="urn:microsoft.com/office/officeart/2005/8/layout/vList2"/>
    <dgm:cxn modelId="{66B1A5B4-4517-4DB4-A24B-7ACEC2F9C9DA}" srcId="{4960B10A-2315-4A01-B707-968AE12C9A85}" destId="{659B3FEE-039C-48BF-A8B3-C48CE9A52A23}" srcOrd="2" destOrd="0" parTransId="{5A48ED80-4E6F-408C-BD72-5A7E563F3E71}" sibTransId="{EF54B1A4-9899-4ADF-B5EB-3E1A847732F8}"/>
    <dgm:cxn modelId="{31A88EC6-3E4F-4F95-A571-857954137593}" type="presOf" srcId="{AF3DC21C-74BC-41C9-BF50-AE35D059CE67}" destId="{BE112EFF-6443-4B65-A3BA-981F3AAFAEC9}" srcOrd="0" destOrd="0" presId="urn:microsoft.com/office/officeart/2005/8/layout/vList2"/>
    <dgm:cxn modelId="{50FD8B39-C268-48DA-9526-4A6B6D1B68CD}" type="presParOf" srcId="{C91CAEFC-AF62-410F-8FD3-E92DFAE03F8E}" destId="{0D3BA811-2334-4436-B28D-5257834DF805}" srcOrd="0" destOrd="0" presId="urn:microsoft.com/office/officeart/2005/8/layout/vList2"/>
    <dgm:cxn modelId="{7C4B1537-CF39-4F1E-8EE6-FFD7D40D241B}" type="presParOf" srcId="{C91CAEFC-AF62-410F-8FD3-E92DFAE03F8E}" destId="{C934083A-A1D3-4966-BA88-6897E3A50852}" srcOrd="1" destOrd="0" presId="urn:microsoft.com/office/officeart/2005/8/layout/vList2"/>
    <dgm:cxn modelId="{9FFFC3F7-5035-4B50-801E-D689D96E7F35}" type="presParOf" srcId="{C91CAEFC-AF62-410F-8FD3-E92DFAE03F8E}" destId="{BE112EFF-6443-4B65-A3BA-981F3AAFAEC9}" srcOrd="2" destOrd="0" presId="urn:microsoft.com/office/officeart/2005/8/layout/vList2"/>
    <dgm:cxn modelId="{8F0B4436-A686-447D-85AE-484DB2B9B1A1}" type="presParOf" srcId="{C91CAEFC-AF62-410F-8FD3-E92DFAE03F8E}" destId="{8A3227FB-8571-439E-99AC-B979EABF9618}" srcOrd="3" destOrd="0" presId="urn:microsoft.com/office/officeart/2005/8/layout/vList2"/>
    <dgm:cxn modelId="{BA1873FD-56F4-4C95-9FCB-6986AC8CF24B}" type="presParOf" srcId="{C91CAEFC-AF62-410F-8FD3-E92DFAE03F8E}" destId="{ED52D493-7427-46E2-89AE-A3BB33291A1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5B212F-168A-4476-87EF-4FB57181107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08B102A-55D3-4CAB-9454-0764A2C366F0}">
      <dgm:prSet/>
      <dgm:spPr/>
      <dgm:t>
        <a:bodyPr/>
        <a:lstStyle/>
        <a:p>
          <a:pPr rtl="0"/>
          <a:r>
            <a:rPr lang="en-US" b="1"/>
            <a:t>The extraoral tracer is always combined with an intra oral bearing device to ensure equalization of pressure on the bases.</a:t>
          </a:r>
          <a:endParaRPr lang="en-US"/>
        </a:p>
      </dgm:t>
    </dgm:pt>
    <dgm:pt modelId="{FA75EE37-B815-4EF1-BB62-96F56AD7526A}" type="parTrans" cxnId="{1EB68644-E9E2-4674-A110-C7F5606431E8}">
      <dgm:prSet/>
      <dgm:spPr/>
      <dgm:t>
        <a:bodyPr/>
        <a:lstStyle/>
        <a:p>
          <a:endParaRPr lang="en-US"/>
        </a:p>
      </dgm:t>
    </dgm:pt>
    <dgm:pt modelId="{04F9B87D-5E91-47E5-AF62-FE277D42010A}" type="sibTrans" cxnId="{1EB68644-E9E2-4674-A110-C7F5606431E8}">
      <dgm:prSet/>
      <dgm:spPr/>
      <dgm:t>
        <a:bodyPr/>
        <a:lstStyle/>
        <a:p>
          <a:endParaRPr lang="en-US"/>
        </a:p>
      </dgm:t>
    </dgm:pt>
    <dgm:pt modelId="{A452DD9C-0A8F-4483-8362-A63EFF5AC66D}">
      <dgm:prSet/>
      <dgm:spPr/>
      <dgm:t>
        <a:bodyPr/>
        <a:lstStyle/>
        <a:p>
          <a:pPr rtl="0"/>
          <a:r>
            <a:rPr lang="en-US" b="1"/>
            <a:t>Orientation Jaw relation</a:t>
          </a:r>
          <a:endParaRPr lang="en-US"/>
        </a:p>
      </dgm:t>
    </dgm:pt>
    <dgm:pt modelId="{68024D7C-4518-44A6-A945-D6EC2C078B79}" type="parTrans" cxnId="{8B4A01E0-0C7E-47A6-8C6F-ED04E207F4A4}">
      <dgm:prSet/>
      <dgm:spPr/>
      <dgm:t>
        <a:bodyPr/>
        <a:lstStyle/>
        <a:p>
          <a:endParaRPr lang="en-US"/>
        </a:p>
      </dgm:t>
    </dgm:pt>
    <dgm:pt modelId="{BC99F43E-D049-4C56-BCB4-E97B70C9BB4C}" type="sibTrans" cxnId="{8B4A01E0-0C7E-47A6-8C6F-ED04E207F4A4}">
      <dgm:prSet/>
      <dgm:spPr/>
      <dgm:t>
        <a:bodyPr/>
        <a:lstStyle/>
        <a:p>
          <a:endParaRPr lang="en-US"/>
        </a:p>
      </dgm:t>
    </dgm:pt>
    <dgm:pt modelId="{5A60D5DF-879B-4EDA-A735-96622350199D}">
      <dgm:prSet/>
      <dgm:spPr/>
      <dgm:t>
        <a:bodyPr/>
        <a:lstStyle/>
        <a:p>
          <a:pPr rtl="0"/>
          <a:r>
            <a:rPr lang="en-US" b="1"/>
            <a:t>Vertical Jaw relation</a:t>
          </a:r>
          <a:endParaRPr lang="en-US"/>
        </a:p>
      </dgm:t>
    </dgm:pt>
    <dgm:pt modelId="{D0253C27-A3A4-459A-B124-6BC350ADEB0B}" type="parTrans" cxnId="{07CDFD1D-D725-437C-B58E-18A479FAEF5F}">
      <dgm:prSet/>
      <dgm:spPr/>
      <dgm:t>
        <a:bodyPr/>
        <a:lstStyle/>
        <a:p>
          <a:endParaRPr lang="en-US"/>
        </a:p>
      </dgm:t>
    </dgm:pt>
    <dgm:pt modelId="{B1494061-4656-4E99-8D36-0412D7821CC2}" type="sibTrans" cxnId="{07CDFD1D-D725-437C-B58E-18A479FAEF5F}">
      <dgm:prSet/>
      <dgm:spPr/>
      <dgm:t>
        <a:bodyPr/>
        <a:lstStyle/>
        <a:p>
          <a:endParaRPr lang="en-US"/>
        </a:p>
      </dgm:t>
    </dgm:pt>
    <dgm:pt modelId="{9A6FD297-605E-41A8-9DFE-B211398952E1}">
      <dgm:prSet/>
      <dgm:spPr/>
      <dgm:t>
        <a:bodyPr/>
        <a:lstStyle/>
        <a:p>
          <a:pPr rtl="0"/>
          <a:r>
            <a:rPr lang="en-US" b="1"/>
            <a:t>Tentative centric Jaw relation</a:t>
          </a:r>
          <a:endParaRPr lang="en-US"/>
        </a:p>
      </dgm:t>
    </dgm:pt>
    <dgm:pt modelId="{C3BC8AE1-7C4D-41C4-B787-219BB370CD71}" type="parTrans" cxnId="{24E34F8A-D1B4-43AC-B3C5-48117F5D59B6}">
      <dgm:prSet/>
      <dgm:spPr/>
      <dgm:t>
        <a:bodyPr/>
        <a:lstStyle/>
        <a:p>
          <a:endParaRPr lang="en-US"/>
        </a:p>
      </dgm:t>
    </dgm:pt>
    <dgm:pt modelId="{8DA43039-E7DE-47AD-A737-06C572CA0878}" type="sibTrans" cxnId="{24E34F8A-D1B4-43AC-B3C5-48117F5D59B6}">
      <dgm:prSet/>
      <dgm:spPr/>
      <dgm:t>
        <a:bodyPr/>
        <a:lstStyle/>
        <a:p>
          <a:endParaRPr lang="en-US"/>
        </a:p>
      </dgm:t>
    </dgm:pt>
    <dgm:pt modelId="{3CD604E1-0EAE-4E23-8B46-BBAAE4F8755F}">
      <dgm:prSet/>
      <dgm:spPr/>
      <dgm:t>
        <a:bodyPr/>
        <a:lstStyle/>
        <a:p>
          <a:pPr rtl="0"/>
          <a:r>
            <a:rPr lang="en-US" b="1"/>
            <a:t>Mandibular occlusal rim reduced to accommodate the tracers.</a:t>
          </a:r>
          <a:endParaRPr lang="en-US"/>
        </a:p>
      </dgm:t>
    </dgm:pt>
    <dgm:pt modelId="{5B08A670-C192-45E5-AE91-05AA4376D016}" type="parTrans" cxnId="{E56CDD6A-7E0D-49E8-89C4-8982ED1EFC4C}">
      <dgm:prSet/>
      <dgm:spPr/>
      <dgm:t>
        <a:bodyPr/>
        <a:lstStyle/>
        <a:p>
          <a:endParaRPr lang="en-US"/>
        </a:p>
      </dgm:t>
    </dgm:pt>
    <dgm:pt modelId="{29156083-3C88-4255-9AD3-08F15DAEE1CB}" type="sibTrans" cxnId="{E56CDD6A-7E0D-49E8-89C4-8982ED1EFC4C}">
      <dgm:prSet/>
      <dgm:spPr/>
      <dgm:t>
        <a:bodyPr/>
        <a:lstStyle/>
        <a:p>
          <a:endParaRPr lang="en-US"/>
        </a:p>
      </dgm:t>
    </dgm:pt>
    <dgm:pt modelId="{6E392FFF-8286-4DD2-831C-34A8BA7DAAED}">
      <dgm:prSet/>
      <dgm:spPr/>
      <dgm:t>
        <a:bodyPr/>
        <a:lstStyle/>
        <a:p>
          <a:pPr rtl="0"/>
          <a:r>
            <a:rPr lang="en-US" b="1"/>
            <a:t>Central bearing plate and central bearing point are attached on Rims.</a:t>
          </a:r>
          <a:endParaRPr lang="en-US"/>
        </a:p>
      </dgm:t>
    </dgm:pt>
    <dgm:pt modelId="{F7030C10-7982-4721-8D53-929445086081}" type="parTrans" cxnId="{9377CE20-1213-44E3-B470-D76DD01444AE}">
      <dgm:prSet/>
      <dgm:spPr/>
      <dgm:t>
        <a:bodyPr/>
        <a:lstStyle/>
        <a:p>
          <a:endParaRPr lang="en-US"/>
        </a:p>
      </dgm:t>
    </dgm:pt>
    <dgm:pt modelId="{B42EA0EE-76B4-4224-9201-B89F26D0DDF7}" type="sibTrans" cxnId="{9377CE20-1213-44E3-B470-D76DD01444AE}">
      <dgm:prSet/>
      <dgm:spPr/>
      <dgm:t>
        <a:bodyPr/>
        <a:lstStyle/>
        <a:p>
          <a:endParaRPr lang="en-US"/>
        </a:p>
      </dgm:t>
    </dgm:pt>
    <dgm:pt modelId="{8781CC18-F294-4141-9381-4D8679CC87CA}">
      <dgm:prSet/>
      <dgm:spPr/>
      <dgm:t>
        <a:bodyPr/>
        <a:lstStyle/>
        <a:p>
          <a:pPr rtl="0"/>
          <a:r>
            <a:rPr lang="en-US" b="1"/>
            <a:t>Recording plate is coated with precipitated chalk and denatured alcohol.</a:t>
          </a:r>
          <a:endParaRPr lang="en-US"/>
        </a:p>
      </dgm:t>
    </dgm:pt>
    <dgm:pt modelId="{2701AE4A-DA10-4DF0-8DAD-AEF88380E362}" type="parTrans" cxnId="{FE1A394F-ED45-4F99-9E84-CD9E0886C6B5}">
      <dgm:prSet/>
      <dgm:spPr/>
      <dgm:t>
        <a:bodyPr/>
        <a:lstStyle/>
        <a:p>
          <a:endParaRPr lang="en-US"/>
        </a:p>
      </dgm:t>
    </dgm:pt>
    <dgm:pt modelId="{14DC58DE-4701-4BC4-8FB0-8E0A6F5E65DF}" type="sibTrans" cxnId="{FE1A394F-ED45-4F99-9E84-CD9E0886C6B5}">
      <dgm:prSet/>
      <dgm:spPr/>
      <dgm:t>
        <a:bodyPr/>
        <a:lstStyle/>
        <a:p>
          <a:endParaRPr lang="en-US"/>
        </a:p>
      </dgm:t>
    </dgm:pt>
    <dgm:pt modelId="{03AA76FF-202B-4B03-8921-1074F1AADBA0}">
      <dgm:prSet/>
      <dgm:spPr/>
      <dgm:t>
        <a:bodyPr/>
        <a:lstStyle/>
        <a:p>
          <a:pPr rtl="0"/>
          <a:r>
            <a:rPr lang="en-US" b="1"/>
            <a:t>Intra-orally central bearing point is positioned to touch central bearing plate at the pre determined VD.</a:t>
          </a:r>
          <a:endParaRPr lang="en-US"/>
        </a:p>
      </dgm:t>
    </dgm:pt>
    <dgm:pt modelId="{CF7CBCD4-2FE0-4964-8A03-35A9896DE49F}" type="parTrans" cxnId="{17510CD2-6316-4E88-B28C-7B056D8C88DD}">
      <dgm:prSet/>
      <dgm:spPr/>
      <dgm:t>
        <a:bodyPr/>
        <a:lstStyle/>
        <a:p>
          <a:endParaRPr lang="en-US"/>
        </a:p>
      </dgm:t>
    </dgm:pt>
    <dgm:pt modelId="{887FCF87-0A2A-4506-AA5D-F4107191EF12}" type="sibTrans" cxnId="{17510CD2-6316-4E88-B28C-7B056D8C88DD}">
      <dgm:prSet/>
      <dgm:spPr/>
      <dgm:t>
        <a:bodyPr/>
        <a:lstStyle/>
        <a:p>
          <a:endParaRPr lang="en-US"/>
        </a:p>
      </dgm:t>
    </dgm:pt>
    <dgm:pt modelId="{79358468-9F8A-4F58-A531-FE33A11C6597}" type="pres">
      <dgm:prSet presAssocID="{605B212F-168A-4476-87EF-4FB571811070}" presName="linear" presStyleCnt="0">
        <dgm:presLayoutVars>
          <dgm:animLvl val="lvl"/>
          <dgm:resizeHandles val="exact"/>
        </dgm:presLayoutVars>
      </dgm:prSet>
      <dgm:spPr/>
      <dgm:t>
        <a:bodyPr/>
        <a:lstStyle/>
        <a:p>
          <a:endParaRPr lang="en-IN"/>
        </a:p>
      </dgm:t>
    </dgm:pt>
    <dgm:pt modelId="{A30E78CD-5A84-49C8-9CF8-A0A08F0AFE58}" type="pres">
      <dgm:prSet presAssocID="{D08B102A-55D3-4CAB-9454-0764A2C366F0}" presName="parentText" presStyleLbl="node1" presStyleIdx="0" presStyleCnt="8">
        <dgm:presLayoutVars>
          <dgm:chMax val="0"/>
          <dgm:bulletEnabled val="1"/>
        </dgm:presLayoutVars>
      </dgm:prSet>
      <dgm:spPr/>
      <dgm:t>
        <a:bodyPr/>
        <a:lstStyle/>
        <a:p>
          <a:endParaRPr lang="en-IN"/>
        </a:p>
      </dgm:t>
    </dgm:pt>
    <dgm:pt modelId="{FCF10A18-3903-45C4-8D8B-A94B22342097}" type="pres">
      <dgm:prSet presAssocID="{04F9B87D-5E91-47E5-AF62-FE277D42010A}" presName="spacer" presStyleCnt="0"/>
      <dgm:spPr/>
    </dgm:pt>
    <dgm:pt modelId="{AEB666DF-0025-4AD4-815E-7F05A64F5DF8}" type="pres">
      <dgm:prSet presAssocID="{A452DD9C-0A8F-4483-8362-A63EFF5AC66D}" presName="parentText" presStyleLbl="node1" presStyleIdx="1" presStyleCnt="8">
        <dgm:presLayoutVars>
          <dgm:chMax val="0"/>
          <dgm:bulletEnabled val="1"/>
        </dgm:presLayoutVars>
      </dgm:prSet>
      <dgm:spPr/>
      <dgm:t>
        <a:bodyPr/>
        <a:lstStyle/>
        <a:p>
          <a:endParaRPr lang="en-IN"/>
        </a:p>
      </dgm:t>
    </dgm:pt>
    <dgm:pt modelId="{50D38105-79C6-4797-97E1-FE813EF0BD96}" type="pres">
      <dgm:prSet presAssocID="{BC99F43E-D049-4C56-BCB4-E97B70C9BB4C}" presName="spacer" presStyleCnt="0"/>
      <dgm:spPr/>
    </dgm:pt>
    <dgm:pt modelId="{EA017275-D947-4DC7-8E32-89E4E7E48F40}" type="pres">
      <dgm:prSet presAssocID="{5A60D5DF-879B-4EDA-A735-96622350199D}" presName="parentText" presStyleLbl="node1" presStyleIdx="2" presStyleCnt="8">
        <dgm:presLayoutVars>
          <dgm:chMax val="0"/>
          <dgm:bulletEnabled val="1"/>
        </dgm:presLayoutVars>
      </dgm:prSet>
      <dgm:spPr/>
      <dgm:t>
        <a:bodyPr/>
        <a:lstStyle/>
        <a:p>
          <a:endParaRPr lang="en-IN"/>
        </a:p>
      </dgm:t>
    </dgm:pt>
    <dgm:pt modelId="{5298BAE0-0C44-414E-9C62-E615F50549CD}" type="pres">
      <dgm:prSet presAssocID="{B1494061-4656-4E99-8D36-0412D7821CC2}" presName="spacer" presStyleCnt="0"/>
      <dgm:spPr/>
    </dgm:pt>
    <dgm:pt modelId="{1EE5C298-F36E-4E70-B55D-C7333C879151}" type="pres">
      <dgm:prSet presAssocID="{9A6FD297-605E-41A8-9DFE-B211398952E1}" presName="parentText" presStyleLbl="node1" presStyleIdx="3" presStyleCnt="8">
        <dgm:presLayoutVars>
          <dgm:chMax val="0"/>
          <dgm:bulletEnabled val="1"/>
        </dgm:presLayoutVars>
      </dgm:prSet>
      <dgm:spPr/>
      <dgm:t>
        <a:bodyPr/>
        <a:lstStyle/>
        <a:p>
          <a:endParaRPr lang="en-IN"/>
        </a:p>
      </dgm:t>
    </dgm:pt>
    <dgm:pt modelId="{95C95275-C1B6-475A-9E8D-42B44B9E3EAE}" type="pres">
      <dgm:prSet presAssocID="{8DA43039-E7DE-47AD-A737-06C572CA0878}" presName="spacer" presStyleCnt="0"/>
      <dgm:spPr/>
    </dgm:pt>
    <dgm:pt modelId="{9719015B-0FCB-4D88-A3ED-5F7DC1D8FB3D}" type="pres">
      <dgm:prSet presAssocID="{3CD604E1-0EAE-4E23-8B46-BBAAE4F8755F}" presName="parentText" presStyleLbl="node1" presStyleIdx="4" presStyleCnt="8">
        <dgm:presLayoutVars>
          <dgm:chMax val="0"/>
          <dgm:bulletEnabled val="1"/>
        </dgm:presLayoutVars>
      </dgm:prSet>
      <dgm:spPr/>
      <dgm:t>
        <a:bodyPr/>
        <a:lstStyle/>
        <a:p>
          <a:endParaRPr lang="en-IN"/>
        </a:p>
      </dgm:t>
    </dgm:pt>
    <dgm:pt modelId="{DD26B607-B46B-4F13-B9DC-356B4199BDF9}" type="pres">
      <dgm:prSet presAssocID="{29156083-3C88-4255-9AD3-08F15DAEE1CB}" presName="spacer" presStyleCnt="0"/>
      <dgm:spPr/>
    </dgm:pt>
    <dgm:pt modelId="{2E73AB98-EE82-486A-8633-2C26A2DFE05D}" type="pres">
      <dgm:prSet presAssocID="{6E392FFF-8286-4DD2-831C-34A8BA7DAAED}" presName="parentText" presStyleLbl="node1" presStyleIdx="5" presStyleCnt="8">
        <dgm:presLayoutVars>
          <dgm:chMax val="0"/>
          <dgm:bulletEnabled val="1"/>
        </dgm:presLayoutVars>
      </dgm:prSet>
      <dgm:spPr/>
      <dgm:t>
        <a:bodyPr/>
        <a:lstStyle/>
        <a:p>
          <a:endParaRPr lang="en-IN"/>
        </a:p>
      </dgm:t>
    </dgm:pt>
    <dgm:pt modelId="{C32963A8-4CA7-4709-879E-DC6480189AF0}" type="pres">
      <dgm:prSet presAssocID="{B42EA0EE-76B4-4224-9201-B89F26D0DDF7}" presName="spacer" presStyleCnt="0"/>
      <dgm:spPr/>
    </dgm:pt>
    <dgm:pt modelId="{26481EE2-82BC-4C19-8AFB-9CC2D8FECBD1}" type="pres">
      <dgm:prSet presAssocID="{8781CC18-F294-4141-9381-4D8679CC87CA}" presName="parentText" presStyleLbl="node1" presStyleIdx="6" presStyleCnt="8">
        <dgm:presLayoutVars>
          <dgm:chMax val="0"/>
          <dgm:bulletEnabled val="1"/>
        </dgm:presLayoutVars>
      </dgm:prSet>
      <dgm:spPr/>
      <dgm:t>
        <a:bodyPr/>
        <a:lstStyle/>
        <a:p>
          <a:endParaRPr lang="en-IN"/>
        </a:p>
      </dgm:t>
    </dgm:pt>
    <dgm:pt modelId="{1E517A45-A3B5-4ED1-A29E-802820BB886B}" type="pres">
      <dgm:prSet presAssocID="{14DC58DE-4701-4BC4-8FB0-8E0A6F5E65DF}" presName="spacer" presStyleCnt="0"/>
      <dgm:spPr/>
    </dgm:pt>
    <dgm:pt modelId="{B637A865-A1FC-4843-BAEB-D43BB13281FB}" type="pres">
      <dgm:prSet presAssocID="{03AA76FF-202B-4B03-8921-1074F1AADBA0}" presName="parentText" presStyleLbl="node1" presStyleIdx="7" presStyleCnt="8">
        <dgm:presLayoutVars>
          <dgm:chMax val="0"/>
          <dgm:bulletEnabled val="1"/>
        </dgm:presLayoutVars>
      </dgm:prSet>
      <dgm:spPr/>
      <dgm:t>
        <a:bodyPr/>
        <a:lstStyle/>
        <a:p>
          <a:endParaRPr lang="en-IN"/>
        </a:p>
      </dgm:t>
    </dgm:pt>
  </dgm:ptLst>
  <dgm:cxnLst>
    <dgm:cxn modelId="{A87715B4-AF13-47B0-9FB7-B052C8F05CC3}" type="presOf" srcId="{D08B102A-55D3-4CAB-9454-0764A2C366F0}" destId="{A30E78CD-5A84-49C8-9CF8-A0A08F0AFE58}" srcOrd="0" destOrd="0" presId="urn:microsoft.com/office/officeart/2005/8/layout/vList2"/>
    <dgm:cxn modelId="{B5BECEF4-FB9F-4D93-A045-85E91A7C1679}" type="presOf" srcId="{6E392FFF-8286-4DD2-831C-34A8BA7DAAED}" destId="{2E73AB98-EE82-486A-8633-2C26A2DFE05D}" srcOrd="0" destOrd="0" presId="urn:microsoft.com/office/officeart/2005/8/layout/vList2"/>
    <dgm:cxn modelId="{A455941A-2E77-4DFC-ABE8-EC96E3BBC9E2}" type="presOf" srcId="{605B212F-168A-4476-87EF-4FB571811070}" destId="{79358468-9F8A-4F58-A531-FE33A11C6597}" srcOrd="0" destOrd="0" presId="urn:microsoft.com/office/officeart/2005/8/layout/vList2"/>
    <dgm:cxn modelId="{047DADB9-03D1-468C-B350-F99FB3EF1D17}" type="presOf" srcId="{9A6FD297-605E-41A8-9DFE-B211398952E1}" destId="{1EE5C298-F36E-4E70-B55D-C7333C879151}" srcOrd="0" destOrd="0" presId="urn:microsoft.com/office/officeart/2005/8/layout/vList2"/>
    <dgm:cxn modelId="{7885BD51-E9DD-485D-86D1-606804F3E70B}" type="presOf" srcId="{A452DD9C-0A8F-4483-8362-A63EFF5AC66D}" destId="{AEB666DF-0025-4AD4-815E-7F05A64F5DF8}" srcOrd="0" destOrd="0" presId="urn:microsoft.com/office/officeart/2005/8/layout/vList2"/>
    <dgm:cxn modelId="{4DAD75CF-0597-463F-BCFF-EE0D812E25AC}" type="presOf" srcId="{8781CC18-F294-4141-9381-4D8679CC87CA}" destId="{26481EE2-82BC-4C19-8AFB-9CC2D8FECBD1}" srcOrd="0" destOrd="0" presId="urn:microsoft.com/office/officeart/2005/8/layout/vList2"/>
    <dgm:cxn modelId="{8B4A01E0-0C7E-47A6-8C6F-ED04E207F4A4}" srcId="{605B212F-168A-4476-87EF-4FB571811070}" destId="{A452DD9C-0A8F-4483-8362-A63EFF5AC66D}" srcOrd="1" destOrd="0" parTransId="{68024D7C-4518-44A6-A945-D6EC2C078B79}" sibTransId="{BC99F43E-D049-4C56-BCB4-E97B70C9BB4C}"/>
    <dgm:cxn modelId="{40EAAA65-6490-4B89-B4DB-1078D663BEB8}" type="presOf" srcId="{03AA76FF-202B-4B03-8921-1074F1AADBA0}" destId="{B637A865-A1FC-4843-BAEB-D43BB13281FB}" srcOrd="0" destOrd="0" presId="urn:microsoft.com/office/officeart/2005/8/layout/vList2"/>
    <dgm:cxn modelId="{FE1A394F-ED45-4F99-9E84-CD9E0886C6B5}" srcId="{605B212F-168A-4476-87EF-4FB571811070}" destId="{8781CC18-F294-4141-9381-4D8679CC87CA}" srcOrd="6" destOrd="0" parTransId="{2701AE4A-DA10-4DF0-8DAD-AEF88380E362}" sibTransId="{14DC58DE-4701-4BC4-8FB0-8E0A6F5E65DF}"/>
    <dgm:cxn modelId="{0D5CA8DE-7793-48D3-AFBA-7BE28DD70CE1}" type="presOf" srcId="{3CD604E1-0EAE-4E23-8B46-BBAAE4F8755F}" destId="{9719015B-0FCB-4D88-A3ED-5F7DC1D8FB3D}" srcOrd="0" destOrd="0" presId="urn:microsoft.com/office/officeart/2005/8/layout/vList2"/>
    <dgm:cxn modelId="{17510CD2-6316-4E88-B28C-7B056D8C88DD}" srcId="{605B212F-168A-4476-87EF-4FB571811070}" destId="{03AA76FF-202B-4B03-8921-1074F1AADBA0}" srcOrd="7" destOrd="0" parTransId="{CF7CBCD4-2FE0-4964-8A03-35A9896DE49F}" sibTransId="{887FCF87-0A2A-4506-AA5D-F4107191EF12}"/>
    <dgm:cxn modelId="{E56CDD6A-7E0D-49E8-89C4-8982ED1EFC4C}" srcId="{605B212F-168A-4476-87EF-4FB571811070}" destId="{3CD604E1-0EAE-4E23-8B46-BBAAE4F8755F}" srcOrd="4" destOrd="0" parTransId="{5B08A670-C192-45E5-AE91-05AA4376D016}" sibTransId="{29156083-3C88-4255-9AD3-08F15DAEE1CB}"/>
    <dgm:cxn modelId="{07CDFD1D-D725-437C-B58E-18A479FAEF5F}" srcId="{605B212F-168A-4476-87EF-4FB571811070}" destId="{5A60D5DF-879B-4EDA-A735-96622350199D}" srcOrd="2" destOrd="0" parTransId="{D0253C27-A3A4-459A-B124-6BC350ADEB0B}" sibTransId="{B1494061-4656-4E99-8D36-0412D7821CC2}"/>
    <dgm:cxn modelId="{1EB68644-E9E2-4674-A110-C7F5606431E8}" srcId="{605B212F-168A-4476-87EF-4FB571811070}" destId="{D08B102A-55D3-4CAB-9454-0764A2C366F0}" srcOrd="0" destOrd="0" parTransId="{FA75EE37-B815-4EF1-BB62-96F56AD7526A}" sibTransId="{04F9B87D-5E91-47E5-AF62-FE277D42010A}"/>
    <dgm:cxn modelId="{9377CE20-1213-44E3-B470-D76DD01444AE}" srcId="{605B212F-168A-4476-87EF-4FB571811070}" destId="{6E392FFF-8286-4DD2-831C-34A8BA7DAAED}" srcOrd="5" destOrd="0" parTransId="{F7030C10-7982-4721-8D53-929445086081}" sibTransId="{B42EA0EE-76B4-4224-9201-B89F26D0DDF7}"/>
    <dgm:cxn modelId="{EEF89707-0EB6-4741-A4D1-8E5169CD15D7}" type="presOf" srcId="{5A60D5DF-879B-4EDA-A735-96622350199D}" destId="{EA017275-D947-4DC7-8E32-89E4E7E48F40}" srcOrd="0" destOrd="0" presId="urn:microsoft.com/office/officeart/2005/8/layout/vList2"/>
    <dgm:cxn modelId="{24E34F8A-D1B4-43AC-B3C5-48117F5D59B6}" srcId="{605B212F-168A-4476-87EF-4FB571811070}" destId="{9A6FD297-605E-41A8-9DFE-B211398952E1}" srcOrd="3" destOrd="0" parTransId="{C3BC8AE1-7C4D-41C4-B787-219BB370CD71}" sibTransId="{8DA43039-E7DE-47AD-A737-06C572CA0878}"/>
    <dgm:cxn modelId="{9B6EC65B-2D1C-4FB2-A1E3-397A558C4D4F}" type="presParOf" srcId="{79358468-9F8A-4F58-A531-FE33A11C6597}" destId="{A30E78CD-5A84-49C8-9CF8-A0A08F0AFE58}" srcOrd="0" destOrd="0" presId="urn:microsoft.com/office/officeart/2005/8/layout/vList2"/>
    <dgm:cxn modelId="{B68AB1D7-7F1D-441E-B84E-6758CB47DE27}" type="presParOf" srcId="{79358468-9F8A-4F58-A531-FE33A11C6597}" destId="{FCF10A18-3903-45C4-8D8B-A94B22342097}" srcOrd="1" destOrd="0" presId="urn:microsoft.com/office/officeart/2005/8/layout/vList2"/>
    <dgm:cxn modelId="{9532FE63-0F02-4C97-BFBE-D60104331E1C}" type="presParOf" srcId="{79358468-9F8A-4F58-A531-FE33A11C6597}" destId="{AEB666DF-0025-4AD4-815E-7F05A64F5DF8}" srcOrd="2" destOrd="0" presId="urn:microsoft.com/office/officeart/2005/8/layout/vList2"/>
    <dgm:cxn modelId="{2E28A468-9986-40CE-A7F8-8DFC8CA2F313}" type="presParOf" srcId="{79358468-9F8A-4F58-A531-FE33A11C6597}" destId="{50D38105-79C6-4797-97E1-FE813EF0BD96}" srcOrd="3" destOrd="0" presId="urn:microsoft.com/office/officeart/2005/8/layout/vList2"/>
    <dgm:cxn modelId="{A1DA5CFD-34A2-465E-9266-8FB46D11E6A0}" type="presParOf" srcId="{79358468-9F8A-4F58-A531-FE33A11C6597}" destId="{EA017275-D947-4DC7-8E32-89E4E7E48F40}" srcOrd="4" destOrd="0" presId="urn:microsoft.com/office/officeart/2005/8/layout/vList2"/>
    <dgm:cxn modelId="{BB191644-F259-41DF-989D-F58AE0C31FC4}" type="presParOf" srcId="{79358468-9F8A-4F58-A531-FE33A11C6597}" destId="{5298BAE0-0C44-414E-9C62-E615F50549CD}" srcOrd="5" destOrd="0" presId="urn:microsoft.com/office/officeart/2005/8/layout/vList2"/>
    <dgm:cxn modelId="{72CC6046-85F3-4BFA-96E8-8807DFB4D4E3}" type="presParOf" srcId="{79358468-9F8A-4F58-A531-FE33A11C6597}" destId="{1EE5C298-F36E-4E70-B55D-C7333C879151}" srcOrd="6" destOrd="0" presId="urn:microsoft.com/office/officeart/2005/8/layout/vList2"/>
    <dgm:cxn modelId="{3C22C83F-282A-47EC-ADE7-BC7611079E1E}" type="presParOf" srcId="{79358468-9F8A-4F58-A531-FE33A11C6597}" destId="{95C95275-C1B6-475A-9E8D-42B44B9E3EAE}" srcOrd="7" destOrd="0" presId="urn:microsoft.com/office/officeart/2005/8/layout/vList2"/>
    <dgm:cxn modelId="{CAE7705B-FD20-45D3-9E1B-698986E42BBB}" type="presParOf" srcId="{79358468-9F8A-4F58-A531-FE33A11C6597}" destId="{9719015B-0FCB-4D88-A3ED-5F7DC1D8FB3D}" srcOrd="8" destOrd="0" presId="urn:microsoft.com/office/officeart/2005/8/layout/vList2"/>
    <dgm:cxn modelId="{793629F5-B041-4B16-A925-642B4B3387CF}" type="presParOf" srcId="{79358468-9F8A-4F58-A531-FE33A11C6597}" destId="{DD26B607-B46B-4F13-B9DC-356B4199BDF9}" srcOrd="9" destOrd="0" presId="urn:microsoft.com/office/officeart/2005/8/layout/vList2"/>
    <dgm:cxn modelId="{FD1C046E-9DF3-4891-9ACE-7BF03837E288}" type="presParOf" srcId="{79358468-9F8A-4F58-A531-FE33A11C6597}" destId="{2E73AB98-EE82-486A-8633-2C26A2DFE05D}" srcOrd="10" destOrd="0" presId="urn:microsoft.com/office/officeart/2005/8/layout/vList2"/>
    <dgm:cxn modelId="{A74E32F8-C29A-480B-A60F-A679DE9E168C}" type="presParOf" srcId="{79358468-9F8A-4F58-A531-FE33A11C6597}" destId="{C32963A8-4CA7-4709-879E-DC6480189AF0}" srcOrd="11" destOrd="0" presId="urn:microsoft.com/office/officeart/2005/8/layout/vList2"/>
    <dgm:cxn modelId="{02DB8AB2-DABA-4088-8465-9A0A7B044F3E}" type="presParOf" srcId="{79358468-9F8A-4F58-A531-FE33A11C6597}" destId="{26481EE2-82BC-4C19-8AFB-9CC2D8FECBD1}" srcOrd="12" destOrd="0" presId="urn:microsoft.com/office/officeart/2005/8/layout/vList2"/>
    <dgm:cxn modelId="{4D232AC1-ACD5-4429-BCB8-C3BDB2130346}" type="presParOf" srcId="{79358468-9F8A-4F58-A531-FE33A11C6597}" destId="{1E517A45-A3B5-4ED1-A29E-802820BB886B}" srcOrd="13" destOrd="0" presId="urn:microsoft.com/office/officeart/2005/8/layout/vList2"/>
    <dgm:cxn modelId="{449D5948-69D6-43BE-9995-727D371329D8}" type="presParOf" srcId="{79358468-9F8A-4F58-A531-FE33A11C6597}" destId="{B637A865-A1FC-4843-BAEB-D43BB13281FB}"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0E1F08-EE63-49BA-A58A-A9B14EA14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F4D87D1-5B6C-4068-9606-FFD060B6488D}">
      <dgm:prSet/>
      <dgm:spPr/>
      <dgm:t>
        <a:bodyPr/>
        <a:lstStyle/>
        <a:p>
          <a:pPr rtl="0"/>
          <a:r>
            <a:rPr lang="en-US" b="1"/>
            <a:t>Patient is asked to perform protrusive, lateral and antero-posterior movement.</a:t>
          </a:r>
          <a:endParaRPr lang="en-US"/>
        </a:p>
      </dgm:t>
    </dgm:pt>
    <dgm:pt modelId="{64C8F742-BEB4-47F2-808F-DA20214F6976}" type="parTrans" cxnId="{F1061526-D51F-4DFB-8ACA-1A63802BCAD2}">
      <dgm:prSet/>
      <dgm:spPr/>
      <dgm:t>
        <a:bodyPr/>
        <a:lstStyle/>
        <a:p>
          <a:endParaRPr lang="en-US"/>
        </a:p>
      </dgm:t>
    </dgm:pt>
    <dgm:pt modelId="{D422EAEC-C06B-4CF3-B207-6E25B47B1207}" type="sibTrans" cxnId="{F1061526-D51F-4DFB-8ACA-1A63802BCAD2}">
      <dgm:prSet/>
      <dgm:spPr/>
      <dgm:t>
        <a:bodyPr/>
        <a:lstStyle/>
        <a:p>
          <a:endParaRPr lang="en-US"/>
        </a:p>
      </dgm:t>
    </dgm:pt>
    <dgm:pt modelId="{74745D73-396B-4C0A-9072-6CDD017CC9F8}">
      <dgm:prSet/>
      <dgm:spPr/>
      <dgm:t>
        <a:bodyPr/>
        <a:lstStyle/>
        <a:p>
          <a:pPr rtl="0"/>
          <a:r>
            <a:rPr lang="en-US" b="1"/>
            <a:t>Ney excursion guide can be used to guide the patient.</a:t>
          </a:r>
          <a:endParaRPr lang="en-US"/>
        </a:p>
      </dgm:t>
    </dgm:pt>
    <dgm:pt modelId="{F78FE4E4-598F-4113-8999-69F1B9D8B90B}" type="parTrans" cxnId="{5FBE1500-6827-4E8D-8CED-6E2089C97CD1}">
      <dgm:prSet/>
      <dgm:spPr/>
      <dgm:t>
        <a:bodyPr/>
        <a:lstStyle/>
        <a:p>
          <a:endParaRPr lang="en-US"/>
        </a:p>
      </dgm:t>
    </dgm:pt>
    <dgm:pt modelId="{3A185A31-6426-480A-92FA-705721F14A78}" type="sibTrans" cxnId="{5FBE1500-6827-4E8D-8CED-6E2089C97CD1}">
      <dgm:prSet/>
      <dgm:spPr/>
      <dgm:t>
        <a:bodyPr/>
        <a:lstStyle/>
        <a:p>
          <a:endParaRPr lang="en-US"/>
        </a:p>
      </dgm:t>
    </dgm:pt>
    <dgm:pt modelId="{4EF64C2A-2E5C-49EA-81AC-2A761866B1F0}">
      <dgm:prSet/>
      <dgm:spPr/>
      <dgm:t>
        <a:bodyPr/>
        <a:lstStyle/>
        <a:p>
          <a:pPr rtl="0"/>
          <a:r>
            <a:rPr lang="en-US" b="1"/>
            <a:t>A needlepoint tracing made on a tracing table coated with carbon or wax is used to indicate the relative position of the upper and lower jaws in the horizontal plane. </a:t>
          </a:r>
          <a:endParaRPr lang="en-US"/>
        </a:p>
      </dgm:t>
    </dgm:pt>
    <dgm:pt modelId="{38B6AE24-CD47-4AE8-919C-A8E5A0A11085}" type="parTrans" cxnId="{E63D8594-FDFB-4349-8CE1-99629A1B7B09}">
      <dgm:prSet/>
      <dgm:spPr/>
      <dgm:t>
        <a:bodyPr/>
        <a:lstStyle/>
        <a:p>
          <a:endParaRPr lang="en-US"/>
        </a:p>
      </dgm:t>
    </dgm:pt>
    <dgm:pt modelId="{12DCD57A-6D55-4F2C-86EE-8DA214A5BD57}" type="sibTrans" cxnId="{E63D8594-FDFB-4349-8CE1-99629A1B7B09}">
      <dgm:prSet/>
      <dgm:spPr/>
      <dgm:t>
        <a:bodyPr/>
        <a:lstStyle/>
        <a:p>
          <a:endParaRPr lang="en-US"/>
        </a:p>
      </dgm:t>
    </dgm:pt>
    <dgm:pt modelId="{A6C5D000-494F-4453-AC7C-3CF64D83FC2E}">
      <dgm:prSet/>
      <dgm:spPr/>
      <dgm:t>
        <a:bodyPr/>
        <a:lstStyle/>
        <a:p>
          <a:pPr rtl="0"/>
          <a:r>
            <a:rPr lang="en-US" b="1"/>
            <a:t>Tracing is examined for a sharp apex.</a:t>
          </a:r>
          <a:endParaRPr lang="en-US"/>
        </a:p>
      </dgm:t>
    </dgm:pt>
    <dgm:pt modelId="{BCC414E4-5CC5-4CC8-B9DB-848F780DEB0F}" type="parTrans" cxnId="{2B24B248-B4EE-480C-BEE1-6F8AE4D3A08A}">
      <dgm:prSet/>
      <dgm:spPr/>
      <dgm:t>
        <a:bodyPr/>
        <a:lstStyle/>
        <a:p>
          <a:endParaRPr lang="en-US"/>
        </a:p>
      </dgm:t>
    </dgm:pt>
    <dgm:pt modelId="{7C3965C7-3AA2-4C9B-AB7E-1EA30C662F0F}" type="sibTrans" cxnId="{2B24B248-B4EE-480C-BEE1-6F8AE4D3A08A}">
      <dgm:prSet/>
      <dgm:spPr/>
      <dgm:t>
        <a:bodyPr/>
        <a:lstStyle/>
        <a:p>
          <a:endParaRPr lang="en-US"/>
        </a:p>
      </dgm:t>
    </dgm:pt>
    <dgm:pt modelId="{2D856C7A-6E8F-4FAF-B5FC-448E43A2921D}">
      <dgm:prSet/>
      <dgm:spPr/>
      <dgm:t>
        <a:bodyPr/>
        <a:lstStyle/>
        <a:p>
          <a:pPr rtl="0"/>
          <a:r>
            <a:rPr lang="en-US" b="1" dirty="0"/>
            <a:t>Once the records are satisfactory quick setting plaster is injected between </a:t>
          </a:r>
          <a:r>
            <a:rPr lang="en-US" b="1" dirty="0" err="1"/>
            <a:t>occlusal</a:t>
          </a:r>
          <a:r>
            <a:rPr lang="en-US" b="1" dirty="0"/>
            <a:t> rims.</a:t>
          </a:r>
          <a:endParaRPr lang="en-US" dirty="0"/>
        </a:p>
      </dgm:t>
    </dgm:pt>
    <dgm:pt modelId="{8BA8AC67-5D95-4B6C-8874-05F1E40C9B54}" type="parTrans" cxnId="{04955E90-39AB-44F7-B76A-FC96DF6F79C9}">
      <dgm:prSet/>
      <dgm:spPr/>
      <dgm:t>
        <a:bodyPr/>
        <a:lstStyle/>
        <a:p>
          <a:endParaRPr lang="en-US"/>
        </a:p>
      </dgm:t>
    </dgm:pt>
    <dgm:pt modelId="{86B87559-66F1-47E8-AE86-709117DE3C1C}" type="sibTrans" cxnId="{04955E90-39AB-44F7-B76A-FC96DF6F79C9}">
      <dgm:prSet/>
      <dgm:spPr/>
      <dgm:t>
        <a:bodyPr/>
        <a:lstStyle/>
        <a:p>
          <a:endParaRPr lang="en-US"/>
        </a:p>
      </dgm:t>
    </dgm:pt>
    <dgm:pt modelId="{944A2D4A-0E88-4E49-8C6D-81FBE3DFCFBC}">
      <dgm:prSet/>
      <dgm:spPr/>
      <dgm:t>
        <a:bodyPr/>
        <a:lstStyle/>
        <a:p>
          <a:pPr rtl="0"/>
          <a:r>
            <a:rPr lang="en-US" b="1"/>
            <a:t>The </a:t>
          </a:r>
          <a:r>
            <a:rPr lang="en-US" b="1" dirty="0"/>
            <a:t>assembly is removed and articulated.</a:t>
          </a:r>
          <a:endParaRPr lang="en-US" dirty="0"/>
        </a:p>
      </dgm:t>
    </dgm:pt>
    <dgm:pt modelId="{66021954-9448-4A9A-AEBF-BFDC11B58E81}" type="parTrans" cxnId="{F7C933A7-A5A3-436E-940A-D35192033074}">
      <dgm:prSet/>
      <dgm:spPr/>
      <dgm:t>
        <a:bodyPr/>
        <a:lstStyle/>
        <a:p>
          <a:endParaRPr lang="en-US"/>
        </a:p>
      </dgm:t>
    </dgm:pt>
    <dgm:pt modelId="{9D47DEAA-B252-4A36-89BF-7DA089A3CFB5}" type="sibTrans" cxnId="{F7C933A7-A5A3-436E-940A-D35192033074}">
      <dgm:prSet/>
      <dgm:spPr/>
      <dgm:t>
        <a:bodyPr/>
        <a:lstStyle/>
        <a:p>
          <a:endParaRPr lang="en-US"/>
        </a:p>
      </dgm:t>
    </dgm:pt>
    <dgm:pt modelId="{765BBE49-CD4D-4B25-A974-B87370071B10}" type="pres">
      <dgm:prSet presAssocID="{680E1F08-EE63-49BA-A58A-A9B14EA14B23}" presName="linear" presStyleCnt="0">
        <dgm:presLayoutVars>
          <dgm:animLvl val="lvl"/>
          <dgm:resizeHandles val="exact"/>
        </dgm:presLayoutVars>
      </dgm:prSet>
      <dgm:spPr/>
      <dgm:t>
        <a:bodyPr/>
        <a:lstStyle/>
        <a:p>
          <a:endParaRPr lang="en-IN"/>
        </a:p>
      </dgm:t>
    </dgm:pt>
    <dgm:pt modelId="{7B953090-9506-4ED4-8589-6E115072ADD5}" type="pres">
      <dgm:prSet presAssocID="{FF4D87D1-5B6C-4068-9606-FFD060B6488D}" presName="parentText" presStyleLbl="node1" presStyleIdx="0" presStyleCnt="6">
        <dgm:presLayoutVars>
          <dgm:chMax val="0"/>
          <dgm:bulletEnabled val="1"/>
        </dgm:presLayoutVars>
      </dgm:prSet>
      <dgm:spPr/>
      <dgm:t>
        <a:bodyPr/>
        <a:lstStyle/>
        <a:p>
          <a:endParaRPr lang="en-IN"/>
        </a:p>
      </dgm:t>
    </dgm:pt>
    <dgm:pt modelId="{F910F08D-8553-459C-93F1-BAB134196EFA}" type="pres">
      <dgm:prSet presAssocID="{D422EAEC-C06B-4CF3-B207-6E25B47B1207}" presName="spacer" presStyleCnt="0"/>
      <dgm:spPr/>
    </dgm:pt>
    <dgm:pt modelId="{CA514BB9-802C-4592-89A9-FBC705B4CA98}" type="pres">
      <dgm:prSet presAssocID="{74745D73-396B-4C0A-9072-6CDD017CC9F8}" presName="parentText" presStyleLbl="node1" presStyleIdx="1" presStyleCnt="6">
        <dgm:presLayoutVars>
          <dgm:chMax val="0"/>
          <dgm:bulletEnabled val="1"/>
        </dgm:presLayoutVars>
      </dgm:prSet>
      <dgm:spPr/>
      <dgm:t>
        <a:bodyPr/>
        <a:lstStyle/>
        <a:p>
          <a:endParaRPr lang="en-IN"/>
        </a:p>
      </dgm:t>
    </dgm:pt>
    <dgm:pt modelId="{E04739D1-221B-4D3E-BFA9-1E4E95301C56}" type="pres">
      <dgm:prSet presAssocID="{3A185A31-6426-480A-92FA-705721F14A78}" presName="spacer" presStyleCnt="0"/>
      <dgm:spPr/>
    </dgm:pt>
    <dgm:pt modelId="{E8CB1ED9-3F80-4D27-B102-BAB010167B2E}" type="pres">
      <dgm:prSet presAssocID="{4EF64C2A-2E5C-49EA-81AC-2A761866B1F0}" presName="parentText" presStyleLbl="node1" presStyleIdx="2" presStyleCnt="6">
        <dgm:presLayoutVars>
          <dgm:chMax val="0"/>
          <dgm:bulletEnabled val="1"/>
        </dgm:presLayoutVars>
      </dgm:prSet>
      <dgm:spPr/>
      <dgm:t>
        <a:bodyPr/>
        <a:lstStyle/>
        <a:p>
          <a:endParaRPr lang="en-IN"/>
        </a:p>
      </dgm:t>
    </dgm:pt>
    <dgm:pt modelId="{97F75BB8-5AE2-415D-83F6-F1F2BCCF8800}" type="pres">
      <dgm:prSet presAssocID="{12DCD57A-6D55-4F2C-86EE-8DA214A5BD57}" presName="spacer" presStyleCnt="0"/>
      <dgm:spPr/>
    </dgm:pt>
    <dgm:pt modelId="{5874D935-17FD-47BF-B9C7-C754D0803DBC}" type="pres">
      <dgm:prSet presAssocID="{A6C5D000-494F-4453-AC7C-3CF64D83FC2E}" presName="parentText" presStyleLbl="node1" presStyleIdx="3" presStyleCnt="6">
        <dgm:presLayoutVars>
          <dgm:chMax val="0"/>
          <dgm:bulletEnabled val="1"/>
        </dgm:presLayoutVars>
      </dgm:prSet>
      <dgm:spPr/>
      <dgm:t>
        <a:bodyPr/>
        <a:lstStyle/>
        <a:p>
          <a:endParaRPr lang="en-IN"/>
        </a:p>
      </dgm:t>
    </dgm:pt>
    <dgm:pt modelId="{95452C03-286F-4708-95BE-7394A0053933}" type="pres">
      <dgm:prSet presAssocID="{7C3965C7-3AA2-4C9B-AB7E-1EA30C662F0F}" presName="spacer" presStyleCnt="0"/>
      <dgm:spPr/>
    </dgm:pt>
    <dgm:pt modelId="{55F55FEC-1628-4C54-B5E8-98205DCBD929}" type="pres">
      <dgm:prSet presAssocID="{2D856C7A-6E8F-4FAF-B5FC-448E43A2921D}" presName="parentText" presStyleLbl="node1" presStyleIdx="4" presStyleCnt="6">
        <dgm:presLayoutVars>
          <dgm:chMax val="0"/>
          <dgm:bulletEnabled val="1"/>
        </dgm:presLayoutVars>
      </dgm:prSet>
      <dgm:spPr/>
      <dgm:t>
        <a:bodyPr/>
        <a:lstStyle/>
        <a:p>
          <a:endParaRPr lang="en-IN"/>
        </a:p>
      </dgm:t>
    </dgm:pt>
    <dgm:pt modelId="{68CE45B5-1AE6-4138-A6B6-7E9D822490CF}" type="pres">
      <dgm:prSet presAssocID="{86B87559-66F1-47E8-AE86-709117DE3C1C}" presName="spacer" presStyleCnt="0"/>
      <dgm:spPr/>
    </dgm:pt>
    <dgm:pt modelId="{96E82857-7AC6-41C7-A571-9EB4E38A4755}" type="pres">
      <dgm:prSet presAssocID="{944A2D4A-0E88-4E49-8C6D-81FBE3DFCFBC}" presName="parentText" presStyleLbl="node1" presStyleIdx="5" presStyleCnt="6">
        <dgm:presLayoutVars>
          <dgm:chMax val="0"/>
          <dgm:bulletEnabled val="1"/>
        </dgm:presLayoutVars>
      </dgm:prSet>
      <dgm:spPr/>
      <dgm:t>
        <a:bodyPr/>
        <a:lstStyle/>
        <a:p>
          <a:endParaRPr lang="en-IN"/>
        </a:p>
      </dgm:t>
    </dgm:pt>
  </dgm:ptLst>
  <dgm:cxnLst>
    <dgm:cxn modelId="{D8BB65C1-95F2-4156-A155-F584F14727E6}" type="presOf" srcId="{680E1F08-EE63-49BA-A58A-A9B14EA14B23}" destId="{765BBE49-CD4D-4B25-A974-B87370071B10}" srcOrd="0" destOrd="0" presId="urn:microsoft.com/office/officeart/2005/8/layout/vList2"/>
    <dgm:cxn modelId="{5FBE1500-6827-4E8D-8CED-6E2089C97CD1}" srcId="{680E1F08-EE63-49BA-A58A-A9B14EA14B23}" destId="{74745D73-396B-4C0A-9072-6CDD017CC9F8}" srcOrd="1" destOrd="0" parTransId="{F78FE4E4-598F-4113-8999-69F1B9D8B90B}" sibTransId="{3A185A31-6426-480A-92FA-705721F14A78}"/>
    <dgm:cxn modelId="{04955E90-39AB-44F7-B76A-FC96DF6F79C9}" srcId="{680E1F08-EE63-49BA-A58A-A9B14EA14B23}" destId="{2D856C7A-6E8F-4FAF-B5FC-448E43A2921D}" srcOrd="4" destOrd="0" parTransId="{8BA8AC67-5D95-4B6C-8874-05F1E40C9B54}" sibTransId="{86B87559-66F1-47E8-AE86-709117DE3C1C}"/>
    <dgm:cxn modelId="{A93D7AC4-ED9A-456F-8EDF-86371C9F7A04}" type="presOf" srcId="{944A2D4A-0E88-4E49-8C6D-81FBE3DFCFBC}" destId="{96E82857-7AC6-41C7-A571-9EB4E38A4755}" srcOrd="0" destOrd="0" presId="urn:microsoft.com/office/officeart/2005/8/layout/vList2"/>
    <dgm:cxn modelId="{E63D8594-FDFB-4349-8CE1-99629A1B7B09}" srcId="{680E1F08-EE63-49BA-A58A-A9B14EA14B23}" destId="{4EF64C2A-2E5C-49EA-81AC-2A761866B1F0}" srcOrd="2" destOrd="0" parTransId="{38B6AE24-CD47-4AE8-919C-A8E5A0A11085}" sibTransId="{12DCD57A-6D55-4F2C-86EE-8DA214A5BD57}"/>
    <dgm:cxn modelId="{F7C933A7-A5A3-436E-940A-D35192033074}" srcId="{680E1F08-EE63-49BA-A58A-A9B14EA14B23}" destId="{944A2D4A-0E88-4E49-8C6D-81FBE3DFCFBC}" srcOrd="5" destOrd="0" parTransId="{66021954-9448-4A9A-AEBF-BFDC11B58E81}" sibTransId="{9D47DEAA-B252-4A36-89BF-7DA089A3CFB5}"/>
    <dgm:cxn modelId="{D5809A09-A529-450E-881F-F370DF43538A}" type="presOf" srcId="{4EF64C2A-2E5C-49EA-81AC-2A761866B1F0}" destId="{E8CB1ED9-3F80-4D27-B102-BAB010167B2E}" srcOrd="0" destOrd="0" presId="urn:microsoft.com/office/officeart/2005/8/layout/vList2"/>
    <dgm:cxn modelId="{4D23D2B4-B5C9-4AC8-B565-D519E4D02B27}" type="presOf" srcId="{74745D73-396B-4C0A-9072-6CDD017CC9F8}" destId="{CA514BB9-802C-4592-89A9-FBC705B4CA98}" srcOrd="0" destOrd="0" presId="urn:microsoft.com/office/officeart/2005/8/layout/vList2"/>
    <dgm:cxn modelId="{F1061526-D51F-4DFB-8ACA-1A63802BCAD2}" srcId="{680E1F08-EE63-49BA-A58A-A9B14EA14B23}" destId="{FF4D87D1-5B6C-4068-9606-FFD060B6488D}" srcOrd="0" destOrd="0" parTransId="{64C8F742-BEB4-47F2-808F-DA20214F6976}" sibTransId="{D422EAEC-C06B-4CF3-B207-6E25B47B1207}"/>
    <dgm:cxn modelId="{2486D3CB-8706-4E59-80EF-FEC8434BD9BB}" type="presOf" srcId="{FF4D87D1-5B6C-4068-9606-FFD060B6488D}" destId="{7B953090-9506-4ED4-8589-6E115072ADD5}" srcOrd="0" destOrd="0" presId="urn:microsoft.com/office/officeart/2005/8/layout/vList2"/>
    <dgm:cxn modelId="{12D164E2-1CB5-4BDF-9B76-2D7AD5F67D1C}" type="presOf" srcId="{2D856C7A-6E8F-4FAF-B5FC-448E43A2921D}" destId="{55F55FEC-1628-4C54-B5E8-98205DCBD929}" srcOrd="0" destOrd="0" presId="urn:microsoft.com/office/officeart/2005/8/layout/vList2"/>
    <dgm:cxn modelId="{2B24B248-B4EE-480C-BEE1-6F8AE4D3A08A}" srcId="{680E1F08-EE63-49BA-A58A-A9B14EA14B23}" destId="{A6C5D000-494F-4453-AC7C-3CF64D83FC2E}" srcOrd="3" destOrd="0" parTransId="{BCC414E4-5CC5-4CC8-B9DB-848F780DEB0F}" sibTransId="{7C3965C7-3AA2-4C9B-AB7E-1EA30C662F0F}"/>
    <dgm:cxn modelId="{F91DB628-A0C4-4E92-8A44-B2A5F74AD88C}" type="presOf" srcId="{A6C5D000-494F-4453-AC7C-3CF64D83FC2E}" destId="{5874D935-17FD-47BF-B9C7-C754D0803DBC}" srcOrd="0" destOrd="0" presId="urn:microsoft.com/office/officeart/2005/8/layout/vList2"/>
    <dgm:cxn modelId="{9170F256-2E5E-4C79-BF07-488010D62798}" type="presParOf" srcId="{765BBE49-CD4D-4B25-A974-B87370071B10}" destId="{7B953090-9506-4ED4-8589-6E115072ADD5}" srcOrd="0" destOrd="0" presId="urn:microsoft.com/office/officeart/2005/8/layout/vList2"/>
    <dgm:cxn modelId="{AFD042AD-F232-4169-A0CE-FA265C249F59}" type="presParOf" srcId="{765BBE49-CD4D-4B25-A974-B87370071B10}" destId="{F910F08D-8553-459C-93F1-BAB134196EFA}" srcOrd="1" destOrd="0" presId="urn:microsoft.com/office/officeart/2005/8/layout/vList2"/>
    <dgm:cxn modelId="{798779D3-11D3-4822-BBCB-5C2603C92282}" type="presParOf" srcId="{765BBE49-CD4D-4B25-A974-B87370071B10}" destId="{CA514BB9-802C-4592-89A9-FBC705B4CA98}" srcOrd="2" destOrd="0" presId="urn:microsoft.com/office/officeart/2005/8/layout/vList2"/>
    <dgm:cxn modelId="{17E56DB4-B726-4B11-81AF-8AED1B7AA7E8}" type="presParOf" srcId="{765BBE49-CD4D-4B25-A974-B87370071B10}" destId="{E04739D1-221B-4D3E-BFA9-1E4E95301C56}" srcOrd="3" destOrd="0" presId="urn:microsoft.com/office/officeart/2005/8/layout/vList2"/>
    <dgm:cxn modelId="{9C98B3F5-34A4-4E61-B28E-BD1F0DE8A458}" type="presParOf" srcId="{765BBE49-CD4D-4B25-A974-B87370071B10}" destId="{E8CB1ED9-3F80-4D27-B102-BAB010167B2E}" srcOrd="4" destOrd="0" presId="urn:microsoft.com/office/officeart/2005/8/layout/vList2"/>
    <dgm:cxn modelId="{67D3AAF2-211C-440B-9B54-8F7D728AF4A4}" type="presParOf" srcId="{765BBE49-CD4D-4B25-A974-B87370071B10}" destId="{97F75BB8-5AE2-415D-83F6-F1F2BCCF8800}" srcOrd="5" destOrd="0" presId="urn:microsoft.com/office/officeart/2005/8/layout/vList2"/>
    <dgm:cxn modelId="{7C995DB8-1FAE-471A-9A86-600D2B43666C}" type="presParOf" srcId="{765BBE49-CD4D-4B25-A974-B87370071B10}" destId="{5874D935-17FD-47BF-B9C7-C754D0803DBC}" srcOrd="6" destOrd="0" presId="urn:microsoft.com/office/officeart/2005/8/layout/vList2"/>
    <dgm:cxn modelId="{6CFE5CA8-5448-4D49-B2F5-88E09ACF96CE}" type="presParOf" srcId="{765BBE49-CD4D-4B25-A974-B87370071B10}" destId="{95452C03-286F-4708-95BE-7394A0053933}" srcOrd="7" destOrd="0" presId="urn:microsoft.com/office/officeart/2005/8/layout/vList2"/>
    <dgm:cxn modelId="{F0EB003E-230E-4A70-90FE-0AA0DF33DD49}" type="presParOf" srcId="{765BBE49-CD4D-4B25-A974-B87370071B10}" destId="{55F55FEC-1628-4C54-B5E8-98205DCBD929}" srcOrd="8" destOrd="0" presId="urn:microsoft.com/office/officeart/2005/8/layout/vList2"/>
    <dgm:cxn modelId="{AE5F79E4-12BF-49E9-9696-E42B624BD179}" type="presParOf" srcId="{765BBE49-CD4D-4B25-A974-B87370071B10}" destId="{68CE45B5-1AE6-4138-A6B6-7E9D822490CF}" srcOrd="9" destOrd="0" presId="urn:microsoft.com/office/officeart/2005/8/layout/vList2"/>
    <dgm:cxn modelId="{A7EC15E6-D495-45FF-B521-FC2051BF9470}" type="presParOf" srcId="{765BBE49-CD4D-4B25-A974-B87370071B10}" destId="{96E82857-7AC6-41C7-A571-9EB4E38A4755}"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EA9988-BCCD-4FD7-B243-4BBD6EE2632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B9F4106-0558-4659-A0EC-4125355DF21F}">
      <dgm:prSet/>
      <dgm:spPr/>
      <dgm:t>
        <a:bodyPr/>
        <a:lstStyle/>
        <a:p>
          <a:pPr rtl="0"/>
          <a:r>
            <a:rPr lang="en-US" b="1"/>
            <a:t>The Intraoral arrow point tracer combines a central bearing and tracing device. </a:t>
          </a:r>
          <a:endParaRPr lang="en-US"/>
        </a:p>
      </dgm:t>
    </dgm:pt>
    <dgm:pt modelId="{06D65F52-8C62-49BC-AEB2-28C6B6A911EF}" type="parTrans" cxnId="{471F11BE-623A-43B1-BE1D-178031F47D21}">
      <dgm:prSet/>
      <dgm:spPr/>
      <dgm:t>
        <a:bodyPr/>
        <a:lstStyle/>
        <a:p>
          <a:endParaRPr lang="en-US"/>
        </a:p>
      </dgm:t>
    </dgm:pt>
    <dgm:pt modelId="{C19FEDD2-3A9E-4D0E-B5E0-EA5D35FC638F}" type="sibTrans" cxnId="{471F11BE-623A-43B1-BE1D-178031F47D21}">
      <dgm:prSet/>
      <dgm:spPr/>
      <dgm:t>
        <a:bodyPr/>
        <a:lstStyle/>
        <a:p>
          <a:endParaRPr lang="en-US"/>
        </a:p>
      </dgm:t>
    </dgm:pt>
    <dgm:pt modelId="{DACE9CC9-F7B5-45E4-B920-C52DCED34102}">
      <dgm:prSet/>
      <dgm:spPr/>
      <dgm:t>
        <a:bodyPr/>
        <a:lstStyle/>
        <a:p>
          <a:pPr rtl="0"/>
          <a:r>
            <a:rPr lang="en-US" b="1"/>
            <a:t>It has pointed screw in bearing and a tracing device mounted on the maxillary rim and a plate mounted on the mandibular rim.</a:t>
          </a:r>
          <a:endParaRPr lang="en-US"/>
        </a:p>
      </dgm:t>
    </dgm:pt>
    <dgm:pt modelId="{42D79CAB-C300-4694-912C-C4DBE2E15478}" type="parTrans" cxnId="{9FF1EB58-D05D-402B-A9CC-DCBF00D8FE1D}">
      <dgm:prSet/>
      <dgm:spPr/>
      <dgm:t>
        <a:bodyPr/>
        <a:lstStyle/>
        <a:p>
          <a:endParaRPr lang="en-US"/>
        </a:p>
      </dgm:t>
    </dgm:pt>
    <dgm:pt modelId="{7B1653A2-C77E-49E5-B8EA-FADC1FEA8E99}" type="sibTrans" cxnId="{9FF1EB58-D05D-402B-A9CC-DCBF00D8FE1D}">
      <dgm:prSet/>
      <dgm:spPr/>
      <dgm:t>
        <a:bodyPr/>
        <a:lstStyle/>
        <a:p>
          <a:endParaRPr lang="en-US"/>
        </a:p>
      </dgm:t>
    </dgm:pt>
    <dgm:pt modelId="{0D42538B-2C02-456B-B49E-24E85887C5AD}">
      <dgm:prSet/>
      <dgm:spPr/>
      <dgm:t>
        <a:bodyPr/>
        <a:lstStyle/>
        <a:p>
          <a:pPr rtl="0"/>
          <a:r>
            <a:rPr lang="en-US" b="1"/>
            <a:t>The plate is covered with a marking substance. </a:t>
          </a:r>
          <a:endParaRPr lang="en-US"/>
        </a:p>
      </dgm:t>
    </dgm:pt>
    <dgm:pt modelId="{E454A667-354B-4FB1-B6E2-3C088ADA6926}" type="parTrans" cxnId="{E80D348A-CD7F-447F-A5C9-27328F157A8F}">
      <dgm:prSet/>
      <dgm:spPr/>
      <dgm:t>
        <a:bodyPr/>
        <a:lstStyle/>
        <a:p>
          <a:endParaRPr lang="en-US"/>
        </a:p>
      </dgm:t>
    </dgm:pt>
    <dgm:pt modelId="{F9CBDDDA-EFF1-4FB1-B7A4-25E4A7CD0ABC}" type="sibTrans" cxnId="{E80D348A-CD7F-447F-A5C9-27328F157A8F}">
      <dgm:prSet/>
      <dgm:spPr/>
      <dgm:t>
        <a:bodyPr/>
        <a:lstStyle/>
        <a:p>
          <a:endParaRPr lang="en-US"/>
        </a:p>
      </dgm:t>
    </dgm:pt>
    <dgm:pt modelId="{9614EEC4-1CF1-47AB-8E4E-75B7A30CF8D1}">
      <dgm:prSet/>
      <dgm:spPr/>
      <dgm:t>
        <a:bodyPr/>
        <a:lstStyle/>
        <a:p>
          <a:pPr rtl="0"/>
          <a:r>
            <a:rPr lang="en-US" b="1"/>
            <a:t>The central bearing pin is connected to the proper vertical relation and when the rims are in place, the patient is instructed to perform lateral and protrusive movements. </a:t>
          </a:r>
          <a:endParaRPr lang="en-US"/>
        </a:p>
      </dgm:t>
    </dgm:pt>
    <dgm:pt modelId="{230AD16E-6277-4115-B11B-5B855FFCC425}" type="parTrans" cxnId="{935D1266-9BFB-4FBA-A40B-449939E2C8C2}">
      <dgm:prSet/>
      <dgm:spPr/>
      <dgm:t>
        <a:bodyPr/>
        <a:lstStyle/>
        <a:p>
          <a:endParaRPr lang="en-US"/>
        </a:p>
      </dgm:t>
    </dgm:pt>
    <dgm:pt modelId="{83F057CE-E788-4C22-AA43-E457E48D4814}" type="sibTrans" cxnId="{935D1266-9BFB-4FBA-A40B-449939E2C8C2}">
      <dgm:prSet/>
      <dgm:spPr/>
      <dgm:t>
        <a:bodyPr/>
        <a:lstStyle/>
        <a:p>
          <a:endParaRPr lang="en-US"/>
        </a:p>
      </dgm:t>
    </dgm:pt>
    <dgm:pt modelId="{77D214CA-C1AD-4244-957F-96D1D0E85218}">
      <dgm:prSet/>
      <dgm:spPr/>
      <dgm:t>
        <a:bodyPr/>
        <a:lstStyle/>
        <a:p>
          <a:pPr rtl="0"/>
          <a:r>
            <a:rPr lang="en-US" b="1"/>
            <a:t>As these movements are performed, the Gothic arch form is traced on the plate.</a:t>
          </a:r>
          <a:endParaRPr lang="en-US"/>
        </a:p>
      </dgm:t>
    </dgm:pt>
    <dgm:pt modelId="{5D63A20A-FC3F-4CA5-BB53-397C0939617B}" type="parTrans" cxnId="{C450C344-957E-4B5D-AD14-ED3C50836A8C}">
      <dgm:prSet/>
      <dgm:spPr/>
      <dgm:t>
        <a:bodyPr/>
        <a:lstStyle/>
        <a:p>
          <a:endParaRPr lang="en-US"/>
        </a:p>
      </dgm:t>
    </dgm:pt>
    <dgm:pt modelId="{42328007-F661-4A1A-9698-61AF9D77D454}" type="sibTrans" cxnId="{C450C344-957E-4B5D-AD14-ED3C50836A8C}">
      <dgm:prSet/>
      <dgm:spPr/>
      <dgm:t>
        <a:bodyPr/>
        <a:lstStyle/>
        <a:p>
          <a:endParaRPr lang="en-US"/>
        </a:p>
      </dgm:t>
    </dgm:pt>
    <dgm:pt modelId="{CE285049-18D1-4906-AE32-7C4452B6EAFF}" type="pres">
      <dgm:prSet presAssocID="{2CEA9988-BCCD-4FD7-B243-4BBD6EE26323}" presName="linear" presStyleCnt="0">
        <dgm:presLayoutVars>
          <dgm:animLvl val="lvl"/>
          <dgm:resizeHandles val="exact"/>
        </dgm:presLayoutVars>
      </dgm:prSet>
      <dgm:spPr/>
      <dgm:t>
        <a:bodyPr/>
        <a:lstStyle/>
        <a:p>
          <a:endParaRPr lang="en-IN"/>
        </a:p>
      </dgm:t>
    </dgm:pt>
    <dgm:pt modelId="{0765BF5A-776C-4883-8D2A-F18B90A85F76}" type="pres">
      <dgm:prSet presAssocID="{0B9F4106-0558-4659-A0EC-4125355DF21F}" presName="parentText" presStyleLbl="node1" presStyleIdx="0" presStyleCnt="5">
        <dgm:presLayoutVars>
          <dgm:chMax val="0"/>
          <dgm:bulletEnabled val="1"/>
        </dgm:presLayoutVars>
      </dgm:prSet>
      <dgm:spPr/>
      <dgm:t>
        <a:bodyPr/>
        <a:lstStyle/>
        <a:p>
          <a:endParaRPr lang="en-IN"/>
        </a:p>
      </dgm:t>
    </dgm:pt>
    <dgm:pt modelId="{92664495-C977-4BB5-842C-ECA556132F1A}" type="pres">
      <dgm:prSet presAssocID="{C19FEDD2-3A9E-4D0E-B5E0-EA5D35FC638F}" presName="spacer" presStyleCnt="0"/>
      <dgm:spPr/>
    </dgm:pt>
    <dgm:pt modelId="{2C05CCF8-F128-436D-9E8D-BB06BF4488A9}" type="pres">
      <dgm:prSet presAssocID="{DACE9CC9-F7B5-45E4-B920-C52DCED34102}" presName="parentText" presStyleLbl="node1" presStyleIdx="1" presStyleCnt="5">
        <dgm:presLayoutVars>
          <dgm:chMax val="0"/>
          <dgm:bulletEnabled val="1"/>
        </dgm:presLayoutVars>
      </dgm:prSet>
      <dgm:spPr/>
      <dgm:t>
        <a:bodyPr/>
        <a:lstStyle/>
        <a:p>
          <a:endParaRPr lang="en-IN"/>
        </a:p>
      </dgm:t>
    </dgm:pt>
    <dgm:pt modelId="{C21587D8-90B0-4458-8459-7C4203A87107}" type="pres">
      <dgm:prSet presAssocID="{7B1653A2-C77E-49E5-B8EA-FADC1FEA8E99}" presName="spacer" presStyleCnt="0"/>
      <dgm:spPr/>
    </dgm:pt>
    <dgm:pt modelId="{C3F9D68D-8EDC-43A0-860F-B60D05BBF704}" type="pres">
      <dgm:prSet presAssocID="{0D42538B-2C02-456B-B49E-24E85887C5AD}" presName="parentText" presStyleLbl="node1" presStyleIdx="2" presStyleCnt="5">
        <dgm:presLayoutVars>
          <dgm:chMax val="0"/>
          <dgm:bulletEnabled val="1"/>
        </dgm:presLayoutVars>
      </dgm:prSet>
      <dgm:spPr/>
      <dgm:t>
        <a:bodyPr/>
        <a:lstStyle/>
        <a:p>
          <a:endParaRPr lang="en-IN"/>
        </a:p>
      </dgm:t>
    </dgm:pt>
    <dgm:pt modelId="{19F43EAF-B024-4A18-9F97-24EF77AE9360}" type="pres">
      <dgm:prSet presAssocID="{F9CBDDDA-EFF1-4FB1-B7A4-25E4A7CD0ABC}" presName="spacer" presStyleCnt="0"/>
      <dgm:spPr/>
    </dgm:pt>
    <dgm:pt modelId="{360864F5-29AB-46C3-851D-4BB35A1C900D}" type="pres">
      <dgm:prSet presAssocID="{9614EEC4-1CF1-47AB-8E4E-75B7A30CF8D1}" presName="parentText" presStyleLbl="node1" presStyleIdx="3" presStyleCnt="5">
        <dgm:presLayoutVars>
          <dgm:chMax val="0"/>
          <dgm:bulletEnabled val="1"/>
        </dgm:presLayoutVars>
      </dgm:prSet>
      <dgm:spPr/>
      <dgm:t>
        <a:bodyPr/>
        <a:lstStyle/>
        <a:p>
          <a:endParaRPr lang="en-IN"/>
        </a:p>
      </dgm:t>
    </dgm:pt>
    <dgm:pt modelId="{C88DF0EF-F5EF-4971-8FA0-9E843C108B7E}" type="pres">
      <dgm:prSet presAssocID="{83F057CE-E788-4C22-AA43-E457E48D4814}" presName="spacer" presStyleCnt="0"/>
      <dgm:spPr/>
    </dgm:pt>
    <dgm:pt modelId="{399279B8-6314-4364-B75A-D491FF7F43AF}" type="pres">
      <dgm:prSet presAssocID="{77D214CA-C1AD-4244-957F-96D1D0E85218}" presName="parentText" presStyleLbl="node1" presStyleIdx="4" presStyleCnt="5">
        <dgm:presLayoutVars>
          <dgm:chMax val="0"/>
          <dgm:bulletEnabled val="1"/>
        </dgm:presLayoutVars>
      </dgm:prSet>
      <dgm:spPr/>
      <dgm:t>
        <a:bodyPr/>
        <a:lstStyle/>
        <a:p>
          <a:endParaRPr lang="en-IN"/>
        </a:p>
      </dgm:t>
    </dgm:pt>
  </dgm:ptLst>
  <dgm:cxnLst>
    <dgm:cxn modelId="{EC3C3C8B-C927-44A1-AE42-BCF0E40E5EF3}" type="presOf" srcId="{DACE9CC9-F7B5-45E4-B920-C52DCED34102}" destId="{2C05CCF8-F128-436D-9E8D-BB06BF4488A9}" srcOrd="0" destOrd="0" presId="urn:microsoft.com/office/officeart/2005/8/layout/vList2"/>
    <dgm:cxn modelId="{B00A34C2-EC6B-4F58-90FB-B0202F7B741A}" type="presOf" srcId="{0B9F4106-0558-4659-A0EC-4125355DF21F}" destId="{0765BF5A-776C-4883-8D2A-F18B90A85F76}" srcOrd="0" destOrd="0" presId="urn:microsoft.com/office/officeart/2005/8/layout/vList2"/>
    <dgm:cxn modelId="{471F11BE-623A-43B1-BE1D-178031F47D21}" srcId="{2CEA9988-BCCD-4FD7-B243-4BBD6EE26323}" destId="{0B9F4106-0558-4659-A0EC-4125355DF21F}" srcOrd="0" destOrd="0" parTransId="{06D65F52-8C62-49BC-AEB2-28C6B6A911EF}" sibTransId="{C19FEDD2-3A9E-4D0E-B5E0-EA5D35FC638F}"/>
    <dgm:cxn modelId="{A708F9E1-4ED1-47BA-8527-1F6E5A6CC50F}" type="presOf" srcId="{2CEA9988-BCCD-4FD7-B243-4BBD6EE26323}" destId="{CE285049-18D1-4906-AE32-7C4452B6EAFF}" srcOrd="0" destOrd="0" presId="urn:microsoft.com/office/officeart/2005/8/layout/vList2"/>
    <dgm:cxn modelId="{8E5A0F30-D727-4510-8A30-DF1AE88812BE}" type="presOf" srcId="{9614EEC4-1CF1-47AB-8E4E-75B7A30CF8D1}" destId="{360864F5-29AB-46C3-851D-4BB35A1C900D}" srcOrd="0" destOrd="0" presId="urn:microsoft.com/office/officeart/2005/8/layout/vList2"/>
    <dgm:cxn modelId="{9AC4B639-A595-4048-BE45-314949A767A4}" type="presOf" srcId="{0D42538B-2C02-456B-B49E-24E85887C5AD}" destId="{C3F9D68D-8EDC-43A0-860F-B60D05BBF704}" srcOrd="0" destOrd="0" presId="urn:microsoft.com/office/officeart/2005/8/layout/vList2"/>
    <dgm:cxn modelId="{C450C344-957E-4B5D-AD14-ED3C50836A8C}" srcId="{2CEA9988-BCCD-4FD7-B243-4BBD6EE26323}" destId="{77D214CA-C1AD-4244-957F-96D1D0E85218}" srcOrd="4" destOrd="0" parTransId="{5D63A20A-FC3F-4CA5-BB53-397C0939617B}" sibTransId="{42328007-F661-4A1A-9698-61AF9D77D454}"/>
    <dgm:cxn modelId="{D9EAF9F8-FD7A-4A3C-8F08-39E089C39B0A}" type="presOf" srcId="{77D214CA-C1AD-4244-957F-96D1D0E85218}" destId="{399279B8-6314-4364-B75A-D491FF7F43AF}" srcOrd="0" destOrd="0" presId="urn:microsoft.com/office/officeart/2005/8/layout/vList2"/>
    <dgm:cxn modelId="{E80D348A-CD7F-447F-A5C9-27328F157A8F}" srcId="{2CEA9988-BCCD-4FD7-B243-4BBD6EE26323}" destId="{0D42538B-2C02-456B-B49E-24E85887C5AD}" srcOrd="2" destOrd="0" parTransId="{E454A667-354B-4FB1-B6E2-3C088ADA6926}" sibTransId="{F9CBDDDA-EFF1-4FB1-B7A4-25E4A7CD0ABC}"/>
    <dgm:cxn modelId="{935D1266-9BFB-4FBA-A40B-449939E2C8C2}" srcId="{2CEA9988-BCCD-4FD7-B243-4BBD6EE26323}" destId="{9614EEC4-1CF1-47AB-8E4E-75B7A30CF8D1}" srcOrd="3" destOrd="0" parTransId="{230AD16E-6277-4115-B11B-5B855FFCC425}" sibTransId="{83F057CE-E788-4C22-AA43-E457E48D4814}"/>
    <dgm:cxn modelId="{9FF1EB58-D05D-402B-A9CC-DCBF00D8FE1D}" srcId="{2CEA9988-BCCD-4FD7-B243-4BBD6EE26323}" destId="{DACE9CC9-F7B5-45E4-B920-C52DCED34102}" srcOrd="1" destOrd="0" parTransId="{42D79CAB-C300-4694-912C-C4DBE2E15478}" sibTransId="{7B1653A2-C77E-49E5-B8EA-FADC1FEA8E99}"/>
    <dgm:cxn modelId="{D3E33128-0DE3-4876-BC2A-18CB10ACBF95}" type="presParOf" srcId="{CE285049-18D1-4906-AE32-7C4452B6EAFF}" destId="{0765BF5A-776C-4883-8D2A-F18B90A85F76}" srcOrd="0" destOrd="0" presId="urn:microsoft.com/office/officeart/2005/8/layout/vList2"/>
    <dgm:cxn modelId="{B0D1C4E2-2DD3-4868-9717-906E0DE3D9AD}" type="presParOf" srcId="{CE285049-18D1-4906-AE32-7C4452B6EAFF}" destId="{92664495-C977-4BB5-842C-ECA556132F1A}" srcOrd="1" destOrd="0" presId="urn:microsoft.com/office/officeart/2005/8/layout/vList2"/>
    <dgm:cxn modelId="{FE996840-4C5B-4B56-BA41-48274DFE8744}" type="presParOf" srcId="{CE285049-18D1-4906-AE32-7C4452B6EAFF}" destId="{2C05CCF8-F128-436D-9E8D-BB06BF4488A9}" srcOrd="2" destOrd="0" presId="urn:microsoft.com/office/officeart/2005/8/layout/vList2"/>
    <dgm:cxn modelId="{17605860-F5D8-40A9-A175-3FA69983959E}" type="presParOf" srcId="{CE285049-18D1-4906-AE32-7C4452B6EAFF}" destId="{C21587D8-90B0-4458-8459-7C4203A87107}" srcOrd="3" destOrd="0" presId="urn:microsoft.com/office/officeart/2005/8/layout/vList2"/>
    <dgm:cxn modelId="{08E434B2-08FE-4EBD-961D-04221F2C66AF}" type="presParOf" srcId="{CE285049-18D1-4906-AE32-7C4452B6EAFF}" destId="{C3F9D68D-8EDC-43A0-860F-B60D05BBF704}" srcOrd="4" destOrd="0" presId="urn:microsoft.com/office/officeart/2005/8/layout/vList2"/>
    <dgm:cxn modelId="{1E6A3218-BFDD-4287-BCEC-820CF74BC727}" type="presParOf" srcId="{CE285049-18D1-4906-AE32-7C4452B6EAFF}" destId="{19F43EAF-B024-4A18-9F97-24EF77AE9360}" srcOrd="5" destOrd="0" presId="urn:microsoft.com/office/officeart/2005/8/layout/vList2"/>
    <dgm:cxn modelId="{A38B6364-DD60-4B22-A949-B062FC32379A}" type="presParOf" srcId="{CE285049-18D1-4906-AE32-7C4452B6EAFF}" destId="{360864F5-29AB-46C3-851D-4BB35A1C900D}" srcOrd="6" destOrd="0" presId="urn:microsoft.com/office/officeart/2005/8/layout/vList2"/>
    <dgm:cxn modelId="{C549C78A-E486-4901-A99B-6CA83E7C46A5}" type="presParOf" srcId="{CE285049-18D1-4906-AE32-7C4452B6EAFF}" destId="{C88DF0EF-F5EF-4971-8FA0-9E843C108B7E}" srcOrd="7" destOrd="0" presId="urn:microsoft.com/office/officeart/2005/8/layout/vList2"/>
    <dgm:cxn modelId="{44D8DC90-9012-4D1B-B2B0-08FC286D0CCD}" type="presParOf" srcId="{CE285049-18D1-4906-AE32-7C4452B6EAFF}" destId="{399279B8-6314-4364-B75A-D491FF7F43AF}"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186CD7-317F-4B8F-ABBA-9CDBA495504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3497B73-07D0-463E-A161-8230A942BC02}">
      <dgm:prSet/>
      <dgm:spPr/>
      <dgm:t>
        <a:bodyPr/>
        <a:lstStyle/>
        <a:p>
          <a:pPr rtl="0"/>
          <a:r>
            <a:rPr lang="en-US"/>
            <a:t>MATERIALS USED FOR INTER OCCLUSAL RECORDS</a:t>
          </a:r>
        </a:p>
      </dgm:t>
    </dgm:pt>
    <dgm:pt modelId="{BC3A1F0D-D92F-42F3-963C-0C062285E667}" type="parTrans" cxnId="{D714E107-4668-45EA-A1D9-9CD06DB61163}">
      <dgm:prSet/>
      <dgm:spPr/>
      <dgm:t>
        <a:bodyPr/>
        <a:lstStyle/>
        <a:p>
          <a:endParaRPr lang="en-US"/>
        </a:p>
      </dgm:t>
    </dgm:pt>
    <dgm:pt modelId="{AFD5D460-2D56-452A-A6BD-CDAE2483B7D5}" type="sibTrans" cxnId="{D714E107-4668-45EA-A1D9-9CD06DB61163}">
      <dgm:prSet/>
      <dgm:spPr/>
      <dgm:t>
        <a:bodyPr/>
        <a:lstStyle/>
        <a:p>
          <a:endParaRPr lang="en-US"/>
        </a:p>
      </dgm:t>
    </dgm:pt>
    <dgm:pt modelId="{CA562D2B-A040-4826-8EDA-F8026ED02ECC}">
      <dgm:prSet/>
      <dgm:spPr/>
      <dgm:t>
        <a:bodyPr/>
        <a:lstStyle/>
        <a:p>
          <a:pPr rtl="0"/>
          <a:r>
            <a:rPr lang="en-US"/>
            <a:t>1.Waxes.</a:t>
          </a:r>
        </a:p>
      </dgm:t>
    </dgm:pt>
    <dgm:pt modelId="{2C956FAB-A79D-46A5-9856-CB1E3688B3A7}" type="parTrans" cxnId="{ADDA453A-257E-43D5-A9DE-58E2A781BACC}">
      <dgm:prSet/>
      <dgm:spPr/>
      <dgm:t>
        <a:bodyPr/>
        <a:lstStyle/>
        <a:p>
          <a:endParaRPr lang="en-US"/>
        </a:p>
      </dgm:t>
    </dgm:pt>
    <dgm:pt modelId="{78909095-287F-44A0-A199-B15DB50BB2A0}" type="sibTrans" cxnId="{ADDA453A-257E-43D5-A9DE-58E2A781BACC}">
      <dgm:prSet/>
      <dgm:spPr/>
      <dgm:t>
        <a:bodyPr/>
        <a:lstStyle/>
        <a:p>
          <a:endParaRPr lang="en-US"/>
        </a:p>
      </dgm:t>
    </dgm:pt>
    <dgm:pt modelId="{26397A31-40C5-4EBC-A54F-D6A73A20258C}">
      <dgm:prSet/>
      <dgm:spPr/>
      <dgm:t>
        <a:bodyPr/>
        <a:lstStyle/>
        <a:p>
          <a:pPr rtl="0"/>
          <a:r>
            <a:rPr lang="en-US"/>
            <a:t>2.Impression plaster</a:t>
          </a:r>
        </a:p>
      </dgm:t>
    </dgm:pt>
    <dgm:pt modelId="{1C23EED2-3154-4E4F-AB56-43FCB5290257}" type="parTrans" cxnId="{8D505C6A-F15C-4B5B-BB0C-F3F89366F89E}">
      <dgm:prSet/>
      <dgm:spPr/>
      <dgm:t>
        <a:bodyPr/>
        <a:lstStyle/>
        <a:p>
          <a:endParaRPr lang="en-US"/>
        </a:p>
      </dgm:t>
    </dgm:pt>
    <dgm:pt modelId="{BD204B92-8DA2-4D06-894F-350CAC6C778C}" type="sibTrans" cxnId="{8D505C6A-F15C-4B5B-BB0C-F3F89366F89E}">
      <dgm:prSet/>
      <dgm:spPr/>
      <dgm:t>
        <a:bodyPr/>
        <a:lstStyle/>
        <a:p>
          <a:endParaRPr lang="en-US"/>
        </a:p>
      </dgm:t>
    </dgm:pt>
    <dgm:pt modelId="{9CFF68B9-56FE-458A-B2FD-E7974A4A8121}">
      <dgm:prSet/>
      <dgm:spPr/>
      <dgm:t>
        <a:bodyPr/>
        <a:lstStyle/>
        <a:p>
          <a:pPr rtl="0"/>
          <a:r>
            <a:rPr lang="en-US"/>
            <a:t>3.Zinc oxide eugenol</a:t>
          </a:r>
        </a:p>
      </dgm:t>
    </dgm:pt>
    <dgm:pt modelId="{650BD67F-B9E2-4F23-8669-DC226657DED8}" type="parTrans" cxnId="{5C1BBA8F-D078-47A7-8763-B2C0C732A994}">
      <dgm:prSet/>
      <dgm:spPr/>
      <dgm:t>
        <a:bodyPr/>
        <a:lstStyle/>
        <a:p>
          <a:endParaRPr lang="en-US"/>
        </a:p>
      </dgm:t>
    </dgm:pt>
    <dgm:pt modelId="{BA4D71ED-C690-4176-BBCA-4D994EE0B20E}" type="sibTrans" cxnId="{5C1BBA8F-D078-47A7-8763-B2C0C732A994}">
      <dgm:prSet/>
      <dgm:spPr/>
      <dgm:t>
        <a:bodyPr/>
        <a:lstStyle/>
        <a:p>
          <a:endParaRPr lang="en-US"/>
        </a:p>
      </dgm:t>
    </dgm:pt>
    <dgm:pt modelId="{960EA9DE-4767-4C6C-A39C-20BA1426655A}">
      <dgm:prSet/>
      <dgm:spPr/>
      <dgm:t>
        <a:bodyPr/>
        <a:lstStyle/>
        <a:p>
          <a:pPr rtl="0"/>
          <a:r>
            <a:rPr lang="en-US"/>
            <a:t>4.Acrylic resin</a:t>
          </a:r>
        </a:p>
      </dgm:t>
    </dgm:pt>
    <dgm:pt modelId="{18524DA5-E31A-49D3-9BD0-8347B129F041}" type="parTrans" cxnId="{23EBFC3F-63CB-4617-8BC1-730AA1E55BFD}">
      <dgm:prSet/>
      <dgm:spPr/>
      <dgm:t>
        <a:bodyPr/>
        <a:lstStyle/>
        <a:p>
          <a:endParaRPr lang="en-US"/>
        </a:p>
      </dgm:t>
    </dgm:pt>
    <dgm:pt modelId="{1A3B1E96-18E1-4234-9F0D-F63D5D552CE2}" type="sibTrans" cxnId="{23EBFC3F-63CB-4617-8BC1-730AA1E55BFD}">
      <dgm:prSet/>
      <dgm:spPr/>
      <dgm:t>
        <a:bodyPr/>
        <a:lstStyle/>
        <a:p>
          <a:endParaRPr lang="en-US"/>
        </a:p>
      </dgm:t>
    </dgm:pt>
    <dgm:pt modelId="{90699BDF-C3B4-4DD7-B088-CBCA374E04F1}">
      <dgm:prSet/>
      <dgm:spPr/>
      <dgm:t>
        <a:bodyPr/>
        <a:lstStyle/>
        <a:p>
          <a:pPr rtl="0"/>
          <a:r>
            <a:rPr lang="en-US"/>
            <a:t>5.Polyether</a:t>
          </a:r>
        </a:p>
      </dgm:t>
    </dgm:pt>
    <dgm:pt modelId="{5005C54E-1B21-4D7B-BD49-1584946C4813}" type="parTrans" cxnId="{5A00E53D-54EE-4A3E-A100-DDF75367AA9E}">
      <dgm:prSet/>
      <dgm:spPr/>
      <dgm:t>
        <a:bodyPr/>
        <a:lstStyle/>
        <a:p>
          <a:endParaRPr lang="en-US"/>
        </a:p>
      </dgm:t>
    </dgm:pt>
    <dgm:pt modelId="{A26005A2-6B66-4BB3-AC7D-8EFC48975697}" type="sibTrans" cxnId="{5A00E53D-54EE-4A3E-A100-DDF75367AA9E}">
      <dgm:prSet/>
      <dgm:spPr/>
      <dgm:t>
        <a:bodyPr/>
        <a:lstStyle/>
        <a:p>
          <a:endParaRPr lang="en-US"/>
        </a:p>
      </dgm:t>
    </dgm:pt>
    <dgm:pt modelId="{9BB9D6C1-E9EA-4A97-BF6A-1A4DE7F1042C}">
      <dgm:prSet/>
      <dgm:spPr/>
      <dgm:t>
        <a:bodyPr/>
        <a:lstStyle/>
        <a:p>
          <a:pPr rtl="0"/>
          <a:r>
            <a:rPr lang="en-US"/>
            <a:t>6.silicone</a:t>
          </a:r>
        </a:p>
      </dgm:t>
    </dgm:pt>
    <dgm:pt modelId="{76E60094-177B-48F3-8D26-46F7BC451B2B}" type="parTrans" cxnId="{69CFFAD8-1B7A-4B53-ACAB-140442604CB1}">
      <dgm:prSet/>
      <dgm:spPr/>
      <dgm:t>
        <a:bodyPr/>
        <a:lstStyle/>
        <a:p>
          <a:endParaRPr lang="en-US"/>
        </a:p>
      </dgm:t>
    </dgm:pt>
    <dgm:pt modelId="{E1780124-7C89-4834-8438-87427FBBB735}" type="sibTrans" cxnId="{69CFFAD8-1B7A-4B53-ACAB-140442604CB1}">
      <dgm:prSet/>
      <dgm:spPr/>
      <dgm:t>
        <a:bodyPr/>
        <a:lstStyle/>
        <a:p>
          <a:endParaRPr lang="en-US"/>
        </a:p>
      </dgm:t>
    </dgm:pt>
    <dgm:pt modelId="{912546B5-A5B0-413F-8975-B930C0E43B3B}" type="pres">
      <dgm:prSet presAssocID="{FC186CD7-317F-4B8F-ABBA-9CDBA4955041}" presName="linear" presStyleCnt="0">
        <dgm:presLayoutVars>
          <dgm:animLvl val="lvl"/>
          <dgm:resizeHandles val="exact"/>
        </dgm:presLayoutVars>
      </dgm:prSet>
      <dgm:spPr/>
      <dgm:t>
        <a:bodyPr/>
        <a:lstStyle/>
        <a:p>
          <a:endParaRPr lang="en-IN"/>
        </a:p>
      </dgm:t>
    </dgm:pt>
    <dgm:pt modelId="{8B0EB387-364A-40C1-8E0E-B44CCAE3E340}" type="pres">
      <dgm:prSet presAssocID="{83497B73-07D0-463E-A161-8230A942BC02}" presName="parentText" presStyleLbl="node1" presStyleIdx="0" presStyleCnt="7">
        <dgm:presLayoutVars>
          <dgm:chMax val="0"/>
          <dgm:bulletEnabled val="1"/>
        </dgm:presLayoutVars>
      </dgm:prSet>
      <dgm:spPr/>
      <dgm:t>
        <a:bodyPr/>
        <a:lstStyle/>
        <a:p>
          <a:endParaRPr lang="en-IN"/>
        </a:p>
      </dgm:t>
    </dgm:pt>
    <dgm:pt modelId="{47FC7107-02D2-48A1-BF54-CF2E04EA6E53}" type="pres">
      <dgm:prSet presAssocID="{AFD5D460-2D56-452A-A6BD-CDAE2483B7D5}" presName="spacer" presStyleCnt="0"/>
      <dgm:spPr/>
    </dgm:pt>
    <dgm:pt modelId="{3196532B-6194-4700-BF07-FA23CB6F8C04}" type="pres">
      <dgm:prSet presAssocID="{CA562D2B-A040-4826-8EDA-F8026ED02ECC}" presName="parentText" presStyleLbl="node1" presStyleIdx="1" presStyleCnt="7">
        <dgm:presLayoutVars>
          <dgm:chMax val="0"/>
          <dgm:bulletEnabled val="1"/>
        </dgm:presLayoutVars>
      </dgm:prSet>
      <dgm:spPr/>
      <dgm:t>
        <a:bodyPr/>
        <a:lstStyle/>
        <a:p>
          <a:endParaRPr lang="en-IN"/>
        </a:p>
      </dgm:t>
    </dgm:pt>
    <dgm:pt modelId="{EF28B126-F71A-401B-B332-8AD583C62E5D}" type="pres">
      <dgm:prSet presAssocID="{78909095-287F-44A0-A199-B15DB50BB2A0}" presName="spacer" presStyleCnt="0"/>
      <dgm:spPr/>
    </dgm:pt>
    <dgm:pt modelId="{1B66BC7F-E19E-4F0A-8131-C259C8E54BA5}" type="pres">
      <dgm:prSet presAssocID="{26397A31-40C5-4EBC-A54F-D6A73A20258C}" presName="parentText" presStyleLbl="node1" presStyleIdx="2" presStyleCnt="7">
        <dgm:presLayoutVars>
          <dgm:chMax val="0"/>
          <dgm:bulletEnabled val="1"/>
        </dgm:presLayoutVars>
      </dgm:prSet>
      <dgm:spPr/>
      <dgm:t>
        <a:bodyPr/>
        <a:lstStyle/>
        <a:p>
          <a:endParaRPr lang="en-IN"/>
        </a:p>
      </dgm:t>
    </dgm:pt>
    <dgm:pt modelId="{787B2246-357A-4467-BCA6-E1409AD02945}" type="pres">
      <dgm:prSet presAssocID="{BD204B92-8DA2-4D06-894F-350CAC6C778C}" presName="spacer" presStyleCnt="0"/>
      <dgm:spPr/>
    </dgm:pt>
    <dgm:pt modelId="{4C0984DA-B2C3-4156-9744-FD7FDAC427A3}" type="pres">
      <dgm:prSet presAssocID="{9CFF68B9-56FE-458A-B2FD-E7974A4A8121}" presName="parentText" presStyleLbl="node1" presStyleIdx="3" presStyleCnt="7">
        <dgm:presLayoutVars>
          <dgm:chMax val="0"/>
          <dgm:bulletEnabled val="1"/>
        </dgm:presLayoutVars>
      </dgm:prSet>
      <dgm:spPr/>
      <dgm:t>
        <a:bodyPr/>
        <a:lstStyle/>
        <a:p>
          <a:endParaRPr lang="en-IN"/>
        </a:p>
      </dgm:t>
    </dgm:pt>
    <dgm:pt modelId="{347F48C2-598D-49DA-B740-80112C9B56C4}" type="pres">
      <dgm:prSet presAssocID="{BA4D71ED-C690-4176-BBCA-4D994EE0B20E}" presName="spacer" presStyleCnt="0"/>
      <dgm:spPr/>
    </dgm:pt>
    <dgm:pt modelId="{4C05E373-C7A2-4F3F-94BF-C0363A87ED27}" type="pres">
      <dgm:prSet presAssocID="{960EA9DE-4767-4C6C-A39C-20BA1426655A}" presName="parentText" presStyleLbl="node1" presStyleIdx="4" presStyleCnt="7">
        <dgm:presLayoutVars>
          <dgm:chMax val="0"/>
          <dgm:bulletEnabled val="1"/>
        </dgm:presLayoutVars>
      </dgm:prSet>
      <dgm:spPr/>
      <dgm:t>
        <a:bodyPr/>
        <a:lstStyle/>
        <a:p>
          <a:endParaRPr lang="en-IN"/>
        </a:p>
      </dgm:t>
    </dgm:pt>
    <dgm:pt modelId="{5368FA05-8F86-4A44-B746-4B7A53466F7A}" type="pres">
      <dgm:prSet presAssocID="{1A3B1E96-18E1-4234-9F0D-F63D5D552CE2}" presName="spacer" presStyleCnt="0"/>
      <dgm:spPr/>
    </dgm:pt>
    <dgm:pt modelId="{578BB173-5D9B-46EE-86E4-0A75C7C6C44D}" type="pres">
      <dgm:prSet presAssocID="{90699BDF-C3B4-4DD7-B088-CBCA374E04F1}" presName="parentText" presStyleLbl="node1" presStyleIdx="5" presStyleCnt="7">
        <dgm:presLayoutVars>
          <dgm:chMax val="0"/>
          <dgm:bulletEnabled val="1"/>
        </dgm:presLayoutVars>
      </dgm:prSet>
      <dgm:spPr/>
      <dgm:t>
        <a:bodyPr/>
        <a:lstStyle/>
        <a:p>
          <a:endParaRPr lang="en-IN"/>
        </a:p>
      </dgm:t>
    </dgm:pt>
    <dgm:pt modelId="{363C1DEB-07B3-4C41-9930-A9CB08293A88}" type="pres">
      <dgm:prSet presAssocID="{A26005A2-6B66-4BB3-AC7D-8EFC48975697}" presName="spacer" presStyleCnt="0"/>
      <dgm:spPr/>
    </dgm:pt>
    <dgm:pt modelId="{9A54663C-CAF7-4518-9561-80B22113ECBA}" type="pres">
      <dgm:prSet presAssocID="{9BB9D6C1-E9EA-4A97-BF6A-1A4DE7F1042C}" presName="parentText" presStyleLbl="node1" presStyleIdx="6" presStyleCnt="7">
        <dgm:presLayoutVars>
          <dgm:chMax val="0"/>
          <dgm:bulletEnabled val="1"/>
        </dgm:presLayoutVars>
      </dgm:prSet>
      <dgm:spPr/>
      <dgm:t>
        <a:bodyPr/>
        <a:lstStyle/>
        <a:p>
          <a:endParaRPr lang="en-IN"/>
        </a:p>
      </dgm:t>
    </dgm:pt>
  </dgm:ptLst>
  <dgm:cxnLst>
    <dgm:cxn modelId="{5A00E53D-54EE-4A3E-A100-DDF75367AA9E}" srcId="{FC186CD7-317F-4B8F-ABBA-9CDBA4955041}" destId="{90699BDF-C3B4-4DD7-B088-CBCA374E04F1}" srcOrd="5" destOrd="0" parTransId="{5005C54E-1B21-4D7B-BD49-1584946C4813}" sibTransId="{A26005A2-6B66-4BB3-AC7D-8EFC48975697}"/>
    <dgm:cxn modelId="{5C1BBA8F-D078-47A7-8763-B2C0C732A994}" srcId="{FC186CD7-317F-4B8F-ABBA-9CDBA4955041}" destId="{9CFF68B9-56FE-458A-B2FD-E7974A4A8121}" srcOrd="3" destOrd="0" parTransId="{650BD67F-B9E2-4F23-8669-DC226657DED8}" sibTransId="{BA4D71ED-C690-4176-BBCA-4D994EE0B20E}"/>
    <dgm:cxn modelId="{FE2B960D-7025-4477-BA3E-06425049856A}" type="presOf" srcId="{CA562D2B-A040-4826-8EDA-F8026ED02ECC}" destId="{3196532B-6194-4700-BF07-FA23CB6F8C04}" srcOrd="0" destOrd="0" presId="urn:microsoft.com/office/officeart/2005/8/layout/vList2"/>
    <dgm:cxn modelId="{C3A7B3DE-28C2-4FE3-8C23-9D49CDE8CA0E}" type="presOf" srcId="{26397A31-40C5-4EBC-A54F-D6A73A20258C}" destId="{1B66BC7F-E19E-4F0A-8131-C259C8E54BA5}" srcOrd="0" destOrd="0" presId="urn:microsoft.com/office/officeart/2005/8/layout/vList2"/>
    <dgm:cxn modelId="{23EBFC3F-63CB-4617-8BC1-730AA1E55BFD}" srcId="{FC186CD7-317F-4B8F-ABBA-9CDBA4955041}" destId="{960EA9DE-4767-4C6C-A39C-20BA1426655A}" srcOrd="4" destOrd="0" parTransId="{18524DA5-E31A-49D3-9BD0-8347B129F041}" sibTransId="{1A3B1E96-18E1-4234-9F0D-F63D5D552CE2}"/>
    <dgm:cxn modelId="{69CFFAD8-1B7A-4B53-ACAB-140442604CB1}" srcId="{FC186CD7-317F-4B8F-ABBA-9CDBA4955041}" destId="{9BB9D6C1-E9EA-4A97-BF6A-1A4DE7F1042C}" srcOrd="6" destOrd="0" parTransId="{76E60094-177B-48F3-8D26-46F7BC451B2B}" sibTransId="{E1780124-7C89-4834-8438-87427FBBB735}"/>
    <dgm:cxn modelId="{ADDA453A-257E-43D5-A9DE-58E2A781BACC}" srcId="{FC186CD7-317F-4B8F-ABBA-9CDBA4955041}" destId="{CA562D2B-A040-4826-8EDA-F8026ED02ECC}" srcOrd="1" destOrd="0" parTransId="{2C956FAB-A79D-46A5-9856-CB1E3688B3A7}" sibTransId="{78909095-287F-44A0-A199-B15DB50BB2A0}"/>
    <dgm:cxn modelId="{E3D2ED57-EC91-463A-A2C7-C445757E5663}" type="presOf" srcId="{83497B73-07D0-463E-A161-8230A942BC02}" destId="{8B0EB387-364A-40C1-8E0E-B44CCAE3E340}" srcOrd="0" destOrd="0" presId="urn:microsoft.com/office/officeart/2005/8/layout/vList2"/>
    <dgm:cxn modelId="{8D505C6A-F15C-4B5B-BB0C-F3F89366F89E}" srcId="{FC186CD7-317F-4B8F-ABBA-9CDBA4955041}" destId="{26397A31-40C5-4EBC-A54F-D6A73A20258C}" srcOrd="2" destOrd="0" parTransId="{1C23EED2-3154-4E4F-AB56-43FCB5290257}" sibTransId="{BD204B92-8DA2-4D06-894F-350CAC6C778C}"/>
    <dgm:cxn modelId="{4C454A44-59E5-4A8A-9A95-625E0CD6A406}" type="presOf" srcId="{90699BDF-C3B4-4DD7-B088-CBCA374E04F1}" destId="{578BB173-5D9B-46EE-86E4-0A75C7C6C44D}" srcOrd="0" destOrd="0" presId="urn:microsoft.com/office/officeart/2005/8/layout/vList2"/>
    <dgm:cxn modelId="{D714E107-4668-45EA-A1D9-9CD06DB61163}" srcId="{FC186CD7-317F-4B8F-ABBA-9CDBA4955041}" destId="{83497B73-07D0-463E-A161-8230A942BC02}" srcOrd="0" destOrd="0" parTransId="{BC3A1F0D-D92F-42F3-963C-0C062285E667}" sibTransId="{AFD5D460-2D56-452A-A6BD-CDAE2483B7D5}"/>
    <dgm:cxn modelId="{ED7C2654-9CC7-4F06-AECE-8DBED0F2480E}" type="presOf" srcId="{9CFF68B9-56FE-458A-B2FD-E7974A4A8121}" destId="{4C0984DA-B2C3-4156-9744-FD7FDAC427A3}" srcOrd="0" destOrd="0" presId="urn:microsoft.com/office/officeart/2005/8/layout/vList2"/>
    <dgm:cxn modelId="{86DDDC0B-8AD6-4203-A190-203A78BFD1B7}" type="presOf" srcId="{9BB9D6C1-E9EA-4A97-BF6A-1A4DE7F1042C}" destId="{9A54663C-CAF7-4518-9561-80B22113ECBA}" srcOrd="0" destOrd="0" presId="urn:microsoft.com/office/officeart/2005/8/layout/vList2"/>
    <dgm:cxn modelId="{9CD3BB7E-2D4E-4357-867E-A5F1F0B6D207}" type="presOf" srcId="{960EA9DE-4767-4C6C-A39C-20BA1426655A}" destId="{4C05E373-C7A2-4F3F-94BF-C0363A87ED27}" srcOrd="0" destOrd="0" presId="urn:microsoft.com/office/officeart/2005/8/layout/vList2"/>
    <dgm:cxn modelId="{B8BF5C1A-1A3A-473F-B06A-8D73D76FF738}" type="presOf" srcId="{FC186CD7-317F-4B8F-ABBA-9CDBA4955041}" destId="{912546B5-A5B0-413F-8975-B930C0E43B3B}" srcOrd="0" destOrd="0" presId="urn:microsoft.com/office/officeart/2005/8/layout/vList2"/>
    <dgm:cxn modelId="{EB49A7B9-8D4C-4382-94BA-39B6809CAB12}" type="presParOf" srcId="{912546B5-A5B0-413F-8975-B930C0E43B3B}" destId="{8B0EB387-364A-40C1-8E0E-B44CCAE3E340}" srcOrd="0" destOrd="0" presId="urn:microsoft.com/office/officeart/2005/8/layout/vList2"/>
    <dgm:cxn modelId="{C1031236-8F87-4211-9000-71DF3C18C3C1}" type="presParOf" srcId="{912546B5-A5B0-413F-8975-B930C0E43B3B}" destId="{47FC7107-02D2-48A1-BF54-CF2E04EA6E53}" srcOrd="1" destOrd="0" presId="urn:microsoft.com/office/officeart/2005/8/layout/vList2"/>
    <dgm:cxn modelId="{17390D0F-3305-4637-B129-69E9CFC78757}" type="presParOf" srcId="{912546B5-A5B0-413F-8975-B930C0E43B3B}" destId="{3196532B-6194-4700-BF07-FA23CB6F8C04}" srcOrd="2" destOrd="0" presId="urn:microsoft.com/office/officeart/2005/8/layout/vList2"/>
    <dgm:cxn modelId="{A8E5013A-4726-4764-B728-6F0A4DE6E625}" type="presParOf" srcId="{912546B5-A5B0-413F-8975-B930C0E43B3B}" destId="{EF28B126-F71A-401B-B332-8AD583C62E5D}" srcOrd="3" destOrd="0" presId="urn:microsoft.com/office/officeart/2005/8/layout/vList2"/>
    <dgm:cxn modelId="{419AF678-2968-4637-BD93-2BAE3A84CB31}" type="presParOf" srcId="{912546B5-A5B0-413F-8975-B930C0E43B3B}" destId="{1B66BC7F-E19E-4F0A-8131-C259C8E54BA5}" srcOrd="4" destOrd="0" presId="urn:microsoft.com/office/officeart/2005/8/layout/vList2"/>
    <dgm:cxn modelId="{331C22D9-3AA8-4E1E-B67F-2B6D742F619B}" type="presParOf" srcId="{912546B5-A5B0-413F-8975-B930C0E43B3B}" destId="{787B2246-357A-4467-BCA6-E1409AD02945}" srcOrd="5" destOrd="0" presId="urn:microsoft.com/office/officeart/2005/8/layout/vList2"/>
    <dgm:cxn modelId="{37FB0329-8FB0-424F-9853-AF43614957D2}" type="presParOf" srcId="{912546B5-A5B0-413F-8975-B930C0E43B3B}" destId="{4C0984DA-B2C3-4156-9744-FD7FDAC427A3}" srcOrd="6" destOrd="0" presId="urn:microsoft.com/office/officeart/2005/8/layout/vList2"/>
    <dgm:cxn modelId="{8E46A649-D6BB-43C6-9991-5DA5DAEAC423}" type="presParOf" srcId="{912546B5-A5B0-413F-8975-B930C0E43B3B}" destId="{347F48C2-598D-49DA-B740-80112C9B56C4}" srcOrd="7" destOrd="0" presId="urn:microsoft.com/office/officeart/2005/8/layout/vList2"/>
    <dgm:cxn modelId="{EAB09E24-CA22-4397-8A13-BC751FBFEC58}" type="presParOf" srcId="{912546B5-A5B0-413F-8975-B930C0E43B3B}" destId="{4C05E373-C7A2-4F3F-94BF-C0363A87ED27}" srcOrd="8" destOrd="0" presId="urn:microsoft.com/office/officeart/2005/8/layout/vList2"/>
    <dgm:cxn modelId="{8BF918A7-C805-489F-854E-296D034DBF0D}" type="presParOf" srcId="{912546B5-A5B0-413F-8975-B930C0E43B3B}" destId="{5368FA05-8F86-4A44-B746-4B7A53466F7A}" srcOrd="9" destOrd="0" presId="urn:microsoft.com/office/officeart/2005/8/layout/vList2"/>
    <dgm:cxn modelId="{2414953C-919A-467A-BEE9-E09FE8042597}" type="presParOf" srcId="{912546B5-A5B0-413F-8975-B930C0E43B3B}" destId="{578BB173-5D9B-46EE-86E4-0A75C7C6C44D}" srcOrd="10" destOrd="0" presId="urn:microsoft.com/office/officeart/2005/8/layout/vList2"/>
    <dgm:cxn modelId="{E19FD1B8-D4C1-460D-93EF-1A4B0C9266BE}" type="presParOf" srcId="{912546B5-A5B0-413F-8975-B930C0E43B3B}" destId="{363C1DEB-07B3-4C41-9930-A9CB08293A88}" srcOrd="11" destOrd="0" presId="urn:microsoft.com/office/officeart/2005/8/layout/vList2"/>
    <dgm:cxn modelId="{D4411418-290D-4FAA-A28D-9FD3774481DC}" type="presParOf" srcId="{912546B5-A5B0-413F-8975-B930C0E43B3B}" destId="{9A54663C-CAF7-4518-9561-80B22113ECBA}"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13EB8-0628-4247-866B-F6EB436F02F0}">
      <dsp:nvSpPr>
        <dsp:cNvPr id="0" name=""/>
        <dsp:cNvSpPr/>
      </dsp:nvSpPr>
      <dsp:spPr>
        <a:xfrm>
          <a:off x="0" y="47113"/>
          <a:ext cx="8226425"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a:t>These methods are so called because they use graphs to record the centric relation</a:t>
          </a:r>
        </a:p>
      </dsp:txBody>
      <dsp:txXfrm>
        <a:off x="50889" y="98002"/>
        <a:ext cx="8124647" cy="940692"/>
      </dsp:txXfrm>
    </dsp:sp>
    <dsp:sp modelId="{7A953D3C-7B48-424E-A9FF-340FE3219020}">
      <dsp:nvSpPr>
        <dsp:cNvPr id="0" name=""/>
        <dsp:cNvSpPr/>
      </dsp:nvSpPr>
      <dsp:spPr>
        <a:xfrm>
          <a:off x="0" y="1167343"/>
          <a:ext cx="8226425"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a:t>Two types:</a:t>
          </a:r>
        </a:p>
      </dsp:txBody>
      <dsp:txXfrm>
        <a:off x="50889" y="1218232"/>
        <a:ext cx="8124647" cy="940692"/>
      </dsp:txXfrm>
    </dsp:sp>
    <dsp:sp modelId="{E4351F18-E45B-45DF-8290-C7FEAA909D7A}">
      <dsp:nvSpPr>
        <dsp:cNvPr id="0" name=""/>
        <dsp:cNvSpPr/>
      </dsp:nvSpPr>
      <dsp:spPr>
        <a:xfrm>
          <a:off x="0" y="2287573"/>
          <a:ext cx="8226425"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a:t>1.Arrow point tracing</a:t>
          </a:r>
        </a:p>
      </dsp:txBody>
      <dsp:txXfrm>
        <a:off x="50889" y="2338462"/>
        <a:ext cx="8124647" cy="940692"/>
      </dsp:txXfrm>
    </dsp:sp>
    <dsp:sp modelId="{11048216-4746-4BA0-91E6-08AEDBB4F7F4}">
      <dsp:nvSpPr>
        <dsp:cNvPr id="0" name=""/>
        <dsp:cNvSpPr/>
      </dsp:nvSpPr>
      <dsp:spPr>
        <a:xfrm>
          <a:off x="0" y="3407803"/>
          <a:ext cx="8226425" cy="10424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a:t>2.Pantograph</a:t>
          </a:r>
        </a:p>
      </dsp:txBody>
      <dsp:txXfrm>
        <a:off x="50889" y="3458692"/>
        <a:ext cx="8124647" cy="940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6B158-380D-4060-980C-CD54DB9477BE}">
      <dsp:nvSpPr>
        <dsp:cNvPr id="0" name=""/>
        <dsp:cNvSpPr/>
      </dsp:nvSpPr>
      <dsp:spPr>
        <a:xfrm>
          <a:off x="0" y="5220"/>
          <a:ext cx="8229600" cy="748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a:t>Measured across a single plane</a:t>
          </a:r>
        </a:p>
      </dsp:txBody>
      <dsp:txXfrm>
        <a:off x="36553" y="41773"/>
        <a:ext cx="8156494" cy="675694"/>
      </dsp:txXfrm>
    </dsp:sp>
    <dsp:sp modelId="{7152FE5F-8086-40EB-BE1C-9483BD2C8691}">
      <dsp:nvSpPr>
        <dsp:cNvPr id="0" name=""/>
        <dsp:cNvSpPr/>
      </dsp:nvSpPr>
      <dsp:spPr>
        <a:xfrm>
          <a:off x="0" y="846180"/>
          <a:ext cx="8229600" cy="748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a:t>Central bearing device is used.</a:t>
          </a:r>
        </a:p>
      </dsp:txBody>
      <dsp:txXfrm>
        <a:off x="36553" y="882733"/>
        <a:ext cx="8156494" cy="675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46C9-595A-4DF8-8DC0-B4FE3934FD59}">
      <dsp:nvSpPr>
        <dsp:cNvPr id="0" name=""/>
        <dsp:cNvSpPr/>
      </dsp:nvSpPr>
      <dsp:spPr>
        <a:xfrm>
          <a:off x="0" y="58455"/>
          <a:ext cx="8378825"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a:t>CENTRAL BEARING DEVICE CONSISTS OF :</a:t>
          </a:r>
        </a:p>
      </dsp:txBody>
      <dsp:txXfrm>
        <a:off x="58428" y="116883"/>
        <a:ext cx="8261969" cy="1080053"/>
      </dsp:txXfrm>
    </dsp:sp>
    <dsp:sp modelId="{2B7E31F1-CC4B-43A3-94DF-773FC634CEA0}">
      <dsp:nvSpPr>
        <dsp:cNvPr id="0" name=""/>
        <dsp:cNvSpPr/>
      </dsp:nvSpPr>
      <dsp:spPr>
        <a:xfrm>
          <a:off x="0" y="1344645"/>
          <a:ext cx="8378825"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Central bearing point</a:t>
          </a:r>
        </a:p>
      </dsp:txBody>
      <dsp:txXfrm>
        <a:off x="58428" y="1403073"/>
        <a:ext cx="8261969" cy="1080053"/>
      </dsp:txXfrm>
    </dsp:sp>
    <dsp:sp modelId="{B90B25FC-BD98-465B-BDCC-9C278801B8E0}">
      <dsp:nvSpPr>
        <dsp:cNvPr id="0" name=""/>
        <dsp:cNvSpPr/>
      </dsp:nvSpPr>
      <dsp:spPr>
        <a:xfrm>
          <a:off x="0" y="2630835"/>
          <a:ext cx="8378825"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a:t>Central bearing plate</a:t>
          </a:r>
        </a:p>
      </dsp:txBody>
      <dsp:txXfrm>
        <a:off x="58428" y="2689263"/>
        <a:ext cx="8261969" cy="1080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BA811-2334-4436-B28D-5257834DF805}">
      <dsp:nvSpPr>
        <dsp:cNvPr id="0" name=""/>
        <dsp:cNvSpPr/>
      </dsp:nvSpPr>
      <dsp:spPr>
        <a:xfrm>
          <a:off x="0" y="60073"/>
          <a:ext cx="8226425" cy="1389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a:t>Depending upon the placement of recording device:</a:t>
          </a:r>
        </a:p>
      </dsp:txBody>
      <dsp:txXfrm>
        <a:off x="67852" y="127925"/>
        <a:ext cx="8090721" cy="1254256"/>
      </dsp:txXfrm>
    </dsp:sp>
    <dsp:sp modelId="{BE112EFF-6443-4B65-A3BA-981F3AAFAEC9}">
      <dsp:nvSpPr>
        <dsp:cNvPr id="0" name=""/>
        <dsp:cNvSpPr/>
      </dsp:nvSpPr>
      <dsp:spPr>
        <a:xfrm>
          <a:off x="0" y="1553713"/>
          <a:ext cx="8226425" cy="1389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a:t>Intra oral</a:t>
          </a:r>
        </a:p>
      </dsp:txBody>
      <dsp:txXfrm>
        <a:off x="67852" y="1621565"/>
        <a:ext cx="8090721" cy="1254256"/>
      </dsp:txXfrm>
    </dsp:sp>
    <dsp:sp modelId="{ED52D493-7427-46E2-89AE-A3BB33291A14}">
      <dsp:nvSpPr>
        <dsp:cNvPr id="0" name=""/>
        <dsp:cNvSpPr/>
      </dsp:nvSpPr>
      <dsp:spPr>
        <a:xfrm>
          <a:off x="0" y="3047353"/>
          <a:ext cx="8226425" cy="1389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a:t>Extra oral</a:t>
          </a:r>
        </a:p>
      </dsp:txBody>
      <dsp:txXfrm>
        <a:off x="67852" y="3115205"/>
        <a:ext cx="8090721" cy="12542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E78CD-5A84-49C8-9CF8-A0A08F0AFE58}">
      <dsp:nvSpPr>
        <dsp:cNvPr id="0" name=""/>
        <dsp:cNvSpPr/>
      </dsp:nvSpPr>
      <dsp:spPr>
        <a:xfrm>
          <a:off x="0" y="62399"/>
          <a:ext cx="88392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a:t>The extraoral tracer is always combined with an intra oral bearing device to ensure equalization of pressure on the bases.</a:t>
          </a:r>
          <a:endParaRPr lang="en-US" sz="2000" kern="1200"/>
        </a:p>
      </dsp:txBody>
      <dsp:txXfrm>
        <a:off x="37696" y="100095"/>
        <a:ext cx="8763808" cy="696808"/>
      </dsp:txXfrm>
    </dsp:sp>
    <dsp:sp modelId="{AEB666DF-0025-4AD4-815E-7F05A64F5DF8}">
      <dsp:nvSpPr>
        <dsp:cNvPr id="0" name=""/>
        <dsp:cNvSpPr/>
      </dsp:nvSpPr>
      <dsp:spPr>
        <a:xfrm>
          <a:off x="0" y="892199"/>
          <a:ext cx="88392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a:t>Orientation Jaw relation</a:t>
          </a:r>
          <a:endParaRPr lang="en-US" sz="2000" kern="1200"/>
        </a:p>
      </dsp:txBody>
      <dsp:txXfrm>
        <a:off x="37696" y="929895"/>
        <a:ext cx="8763808" cy="696808"/>
      </dsp:txXfrm>
    </dsp:sp>
    <dsp:sp modelId="{EA017275-D947-4DC7-8E32-89E4E7E48F40}">
      <dsp:nvSpPr>
        <dsp:cNvPr id="0" name=""/>
        <dsp:cNvSpPr/>
      </dsp:nvSpPr>
      <dsp:spPr>
        <a:xfrm>
          <a:off x="0" y="1721999"/>
          <a:ext cx="88392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a:t>Vertical Jaw relation</a:t>
          </a:r>
          <a:endParaRPr lang="en-US" sz="2000" kern="1200"/>
        </a:p>
      </dsp:txBody>
      <dsp:txXfrm>
        <a:off x="37696" y="1759695"/>
        <a:ext cx="8763808" cy="696808"/>
      </dsp:txXfrm>
    </dsp:sp>
    <dsp:sp modelId="{1EE5C298-F36E-4E70-B55D-C7333C879151}">
      <dsp:nvSpPr>
        <dsp:cNvPr id="0" name=""/>
        <dsp:cNvSpPr/>
      </dsp:nvSpPr>
      <dsp:spPr>
        <a:xfrm>
          <a:off x="0" y="2551799"/>
          <a:ext cx="88392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a:t>Tentative centric Jaw relation</a:t>
          </a:r>
          <a:endParaRPr lang="en-US" sz="2000" kern="1200"/>
        </a:p>
      </dsp:txBody>
      <dsp:txXfrm>
        <a:off x="37696" y="2589495"/>
        <a:ext cx="8763808" cy="696808"/>
      </dsp:txXfrm>
    </dsp:sp>
    <dsp:sp modelId="{9719015B-0FCB-4D88-A3ED-5F7DC1D8FB3D}">
      <dsp:nvSpPr>
        <dsp:cNvPr id="0" name=""/>
        <dsp:cNvSpPr/>
      </dsp:nvSpPr>
      <dsp:spPr>
        <a:xfrm>
          <a:off x="0" y="3381599"/>
          <a:ext cx="88392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a:t>Mandibular occlusal rim reduced to accommodate the tracers.</a:t>
          </a:r>
          <a:endParaRPr lang="en-US" sz="2000" kern="1200"/>
        </a:p>
      </dsp:txBody>
      <dsp:txXfrm>
        <a:off x="37696" y="3419295"/>
        <a:ext cx="8763808" cy="696808"/>
      </dsp:txXfrm>
    </dsp:sp>
    <dsp:sp modelId="{2E73AB98-EE82-486A-8633-2C26A2DFE05D}">
      <dsp:nvSpPr>
        <dsp:cNvPr id="0" name=""/>
        <dsp:cNvSpPr/>
      </dsp:nvSpPr>
      <dsp:spPr>
        <a:xfrm>
          <a:off x="0" y="4211399"/>
          <a:ext cx="88392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a:t>Central bearing plate and central bearing point are attached on Rims.</a:t>
          </a:r>
          <a:endParaRPr lang="en-US" sz="2000" kern="1200"/>
        </a:p>
      </dsp:txBody>
      <dsp:txXfrm>
        <a:off x="37696" y="4249095"/>
        <a:ext cx="8763808" cy="696808"/>
      </dsp:txXfrm>
    </dsp:sp>
    <dsp:sp modelId="{26481EE2-82BC-4C19-8AFB-9CC2D8FECBD1}">
      <dsp:nvSpPr>
        <dsp:cNvPr id="0" name=""/>
        <dsp:cNvSpPr/>
      </dsp:nvSpPr>
      <dsp:spPr>
        <a:xfrm>
          <a:off x="0" y="5041199"/>
          <a:ext cx="88392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a:t>Recording plate is coated with precipitated chalk and denatured alcohol.</a:t>
          </a:r>
          <a:endParaRPr lang="en-US" sz="2000" kern="1200"/>
        </a:p>
      </dsp:txBody>
      <dsp:txXfrm>
        <a:off x="37696" y="5078895"/>
        <a:ext cx="8763808" cy="696808"/>
      </dsp:txXfrm>
    </dsp:sp>
    <dsp:sp modelId="{B637A865-A1FC-4843-BAEB-D43BB13281FB}">
      <dsp:nvSpPr>
        <dsp:cNvPr id="0" name=""/>
        <dsp:cNvSpPr/>
      </dsp:nvSpPr>
      <dsp:spPr>
        <a:xfrm>
          <a:off x="0" y="5870999"/>
          <a:ext cx="88392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a:t>Intra-orally central bearing point is positioned to touch central bearing plate at the pre determined VD.</a:t>
          </a:r>
          <a:endParaRPr lang="en-US" sz="2000" kern="1200"/>
        </a:p>
      </dsp:txBody>
      <dsp:txXfrm>
        <a:off x="37696" y="5908695"/>
        <a:ext cx="8763808" cy="6968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53090-9506-4ED4-8589-6E115072ADD5}">
      <dsp:nvSpPr>
        <dsp:cNvPr id="0" name=""/>
        <dsp:cNvSpPr/>
      </dsp:nvSpPr>
      <dsp:spPr>
        <a:xfrm>
          <a:off x="0" y="151841"/>
          <a:ext cx="9067800" cy="10086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a:t>Patient is asked to perform protrusive, lateral and antero-posterior movement.</a:t>
          </a:r>
          <a:endParaRPr lang="en-US" sz="1900" kern="1200"/>
        </a:p>
      </dsp:txBody>
      <dsp:txXfrm>
        <a:off x="49240" y="201081"/>
        <a:ext cx="8969320" cy="910206"/>
      </dsp:txXfrm>
    </dsp:sp>
    <dsp:sp modelId="{CA514BB9-802C-4592-89A9-FBC705B4CA98}">
      <dsp:nvSpPr>
        <dsp:cNvPr id="0" name=""/>
        <dsp:cNvSpPr/>
      </dsp:nvSpPr>
      <dsp:spPr>
        <a:xfrm>
          <a:off x="0" y="1215247"/>
          <a:ext cx="9067800" cy="10086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a:t>Ney excursion guide can be used to guide the patient.</a:t>
          </a:r>
          <a:endParaRPr lang="en-US" sz="1900" kern="1200"/>
        </a:p>
      </dsp:txBody>
      <dsp:txXfrm>
        <a:off x="49240" y="1264487"/>
        <a:ext cx="8969320" cy="910206"/>
      </dsp:txXfrm>
    </dsp:sp>
    <dsp:sp modelId="{E8CB1ED9-3F80-4D27-B102-BAB010167B2E}">
      <dsp:nvSpPr>
        <dsp:cNvPr id="0" name=""/>
        <dsp:cNvSpPr/>
      </dsp:nvSpPr>
      <dsp:spPr>
        <a:xfrm>
          <a:off x="0" y="2278653"/>
          <a:ext cx="9067800" cy="10086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a:t>A needlepoint tracing made on a tracing table coated with carbon or wax is used to indicate the relative position of the upper and lower jaws in the horizontal plane. </a:t>
          </a:r>
          <a:endParaRPr lang="en-US" sz="1900" kern="1200"/>
        </a:p>
      </dsp:txBody>
      <dsp:txXfrm>
        <a:off x="49240" y="2327893"/>
        <a:ext cx="8969320" cy="910206"/>
      </dsp:txXfrm>
    </dsp:sp>
    <dsp:sp modelId="{5874D935-17FD-47BF-B9C7-C754D0803DBC}">
      <dsp:nvSpPr>
        <dsp:cNvPr id="0" name=""/>
        <dsp:cNvSpPr/>
      </dsp:nvSpPr>
      <dsp:spPr>
        <a:xfrm>
          <a:off x="0" y="3342060"/>
          <a:ext cx="9067800" cy="10086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a:t>Tracing is examined for a sharp apex.</a:t>
          </a:r>
          <a:endParaRPr lang="en-US" sz="1900" kern="1200"/>
        </a:p>
      </dsp:txBody>
      <dsp:txXfrm>
        <a:off x="49240" y="3391300"/>
        <a:ext cx="8969320" cy="910206"/>
      </dsp:txXfrm>
    </dsp:sp>
    <dsp:sp modelId="{55F55FEC-1628-4C54-B5E8-98205DCBD929}">
      <dsp:nvSpPr>
        <dsp:cNvPr id="0" name=""/>
        <dsp:cNvSpPr/>
      </dsp:nvSpPr>
      <dsp:spPr>
        <a:xfrm>
          <a:off x="0" y="4405466"/>
          <a:ext cx="9067800" cy="10086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a:t>Once the records are satisfactory quick setting plaster is injected between </a:t>
          </a:r>
          <a:r>
            <a:rPr lang="en-US" sz="1900" b="1" kern="1200" dirty="0" err="1"/>
            <a:t>occlusal</a:t>
          </a:r>
          <a:r>
            <a:rPr lang="en-US" sz="1900" b="1" kern="1200" dirty="0"/>
            <a:t> rims.</a:t>
          </a:r>
          <a:endParaRPr lang="en-US" sz="1900" kern="1200" dirty="0"/>
        </a:p>
      </dsp:txBody>
      <dsp:txXfrm>
        <a:off x="49240" y="4454706"/>
        <a:ext cx="8969320" cy="910206"/>
      </dsp:txXfrm>
    </dsp:sp>
    <dsp:sp modelId="{96E82857-7AC6-41C7-A571-9EB4E38A4755}">
      <dsp:nvSpPr>
        <dsp:cNvPr id="0" name=""/>
        <dsp:cNvSpPr/>
      </dsp:nvSpPr>
      <dsp:spPr>
        <a:xfrm>
          <a:off x="0" y="5468872"/>
          <a:ext cx="9067800" cy="10086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a:t>The </a:t>
          </a:r>
          <a:r>
            <a:rPr lang="en-US" sz="1900" b="1" kern="1200" dirty="0"/>
            <a:t>assembly is removed and articulated.</a:t>
          </a:r>
          <a:endParaRPr lang="en-US" sz="1900" kern="1200" dirty="0"/>
        </a:p>
      </dsp:txBody>
      <dsp:txXfrm>
        <a:off x="49240" y="5518112"/>
        <a:ext cx="8969320" cy="910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5BF5A-776C-4883-8D2A-F18B90A85F76}">
      <dsp:nvSpPr>
        <dsp:cNvPr id="0" name=""/>
        <dsp:cNvSpPr/>
      </dsp:nvSpPr>
      <dsp:spPr>
        <a:xfrm>
          <a:off x="0" y="406580"/>
          <a:ext cx="7924800" cy="11148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a:t>The Intraoral arrow point tracer combines a central bearing and tracing device. </a:t>
          </a:r>
          <a:endParaRPr lang="en-US" sz="2100" kern="1200"/>
        </a:p>
      </dsp:txBody>
      <dsp:txXfrm>
        <a:off x="54423" y="461003"/>
        <a:ext cx="7815954" cy="1006017"/>
      </dsp:txXfrm>
    </dsp:sp>
    <dsp:sp modelId="{2C05CCF8-F128-436D-9E8D-BB06BF4488A9}">
      <dsp:nvSpPr>
        <dsp:cNvPr id="0" name=""/>
        <dsp:cNvSpPr/>
      </dsp:nvSpPr>
      <dsp:spPr>
        <a:xfrm>
          <a:off x="0" y="1581924"/>
          <a:ext cx="7924800" cy="11148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a:t>It has pointed screw in bearing and a tracing device mounted on the maxillary rim and a plate mounted on the mandibular rim.</a:t>
          </a:r>
          <a:endParaRPr lang="en-US" sz="2100" kern="1200"/>
        </a:p>
      </dsp:txBody>
      <dsp:txXfrm>
        <a:off x="54423" y="1636347"/>
        <a:ext cx="7815954" cy="1006017"/>
      </dsp:txXfrm>
    </dsp:sp>
    <dsp:sp modelId="{C3F9D68D-8EDC-43A0-860F-B60D05BBF704}">
      <dsp:nvSpPr>
        <dsp:cNvPr id="0" name=""/>
        <dsp:cNvSpPr/>
      </dsp:nvSpPr>
      <dsp:spPr>
        <a:xfrm>
          <a:off x="0" y="2757268"/>
          <a:ext cx="7924800" cy="11148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a:t>The plate is covered with a marking substance. </a:t>
          </a:r>
          <a:endParaRPr lang="en-US" sz="2100" kern="1200"/>
        </a:p>
      </dsp:txBody>
      <dsp:txXfrm>
        <a:off x="54423" y="2811691"/>
        <a:ext cx="7815954" cy="1006017"/>
      </dsp:txXfrm>
    </dsp:sp>
    <dsp:sp modelId="{360864F5-29AB-46C3-851D-4BB35A1C900D}">
      <dsp:nvSpPr>
        <dsp:cNvPr id="0" name=""/>
        <dsp:cNvSpPr/>
      </dsp:nvSpPr>
      <dsp:spPr>
        <a:xfrm>
          <a:off x="0" y="3932611"/>
          <a:ext cx="7924800" cy="11148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a:t>The central bearing pin is connected to the proper vertical relation and when the rims are in place, the patient is instructed to perform lateral and protrusive movements. </a:t>
          </a:r>
          <a:endParaRPr lang="en-US" sz="2100" kern="1200"/>
        </a:p>
      </dsp:txBody>
      <dsp:txXfrm>
        <a:off x="54423" y="3987034"/>
        <a:ext cx="7815954" cy="1006017"/>
      </dsp:txXfrm>
    </dsp:sp>
    <dsp:sp modelId="{399279B8-6314-4364-B75A-D491FF7F43AF}">
      <dsp:nvSpPr>
        <dsp:cNvPr id="0" name=""/>
        <dsp:cNvSpPr/>
      </dsp:nvSpPr>
      <dsp:spPr>
        <a:xfrm>
          <a:off x="0" y="5107955"/>
          <a:ext cx="7924800" cy="11148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a:t>As these movements are performed, the Gothic arch form is traced on the plate.</a:t>
          </a:r>
          <a:endParaRPr lang="en-US" sz="2100" kern="1200"/>
        </a:p>
      </dsp:txBody>
      <dsp:txXfrm>
        <a:off x="54423" y="5162378"/>
        <a:ext cx="7815954" cy="10060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EB387-364A-40C1-8E0E-B44CCAE3E340}">
      <dsp:nvSpPr>
        <dsp:cNvPr id="0" name=""/>
        <dsp:cNvSpPr/>
      </dsp:nvSpPr>
      <dsp:spPr>
        <a:xfrm>
          <a:off x="0" y="1123495"/>
          <a:ext cx="8229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a:t>MATERIALS USED FOR INTER OCCLUSAL RECORDS</a:t>
          </a:r>
        </a:p>
      </dsp:txBody>
      <dsp:txXfrm>
        <a:off x="27415" y="1150910"/>
        <a:ext cx="8174770" cy="506769"/>
      </dsp:txXfrm>
    </dsp:sp>
    <dsp:sp modelId="{3196532B-6194-4700-BF07-FA23CB6F8C04}">
      <dsp:nvSpPr>
        <dsp:cNvPr id="0" name=""/>
        <dsp:cNvSpPr/>
      </dsp:nvSpPr>
      <dsp:spPr>
        <a:xfrm>
          <a:off x="0" y="1754215"/>
          <a:ext cx="8229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a:t>1.Waxes.</a:t>
          </a:r>
        </a:p>
      </dsp:txBody>
      <dsp:txXfrm>
        <a:off x="27415" y="1781630"/>
        <a:ext cx="8174770" cy="506769"/>
      </dsp:txXfrm>
    </dsp:sp>
    <dsp:sp modelId="{1B66BC7F-E19E-4F0A-8131-C259C8E54BA5}">
      <dsp:nvSpPr>
        <dsp:cNvPr id="0" name=""/>
        <dsp:cNvSpPr/>
      </dsp:nvSpPr>
      <dsp:spPr>
        <a:xfrm>
          <a:off x="0" y="2384935"/>
          <a:ext cx="8229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a:t>2.Impression plaster</a:t>
          </a:r>
        </a:p>
      </dsp:txBody>
      <dsp:txXfrm>
        <a:off x="27415" y="2412350"/>
        <a:ext cx="8174770" cy="506769"/>
      </dsp:txXfrm>
    </dsp:sp>
    <dsp:sp modelId="{4C0984DA-B2C3-4156-9744-FD7FDAC427A3}">
      <dsp:nvSpPr>
        <dsp:cNvPr id="0" name=""/>
        <dsp:cNvSpPr/>
      </dsp:nvSpPr>
      <dsp:spPr>
        <a:xfrm>
          <a:off x="0" y="3015655"/>
          <a:ext cx="8229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a:t>3.Zinc oxide eugenol</a:t>
          </a:r>
        </a:p>
      </dsp:txBody>
      <dsp:txXfrm>
        <a:off x="27415" y="3043070"/>
        <a:ext cx="8174770" cy="506769"/>
      </dsp:txXfrm>
    </dsp:sp>
    <dsp:sp modelId="{4C05E373-C7A2-4F3F-94BF-C0363A87ED27}">
      <dsp:nvSpPr>
        <dsp:cNvPr id="0" name=""/>
        <dsp:cNvSpPr/>
      </dsp:nvSpPr>
      <dsp:spPr>
        <a:xfrm>
          <a:off x="0" y="3646375"/>
          <a:ext cx="8229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a:t>4.Acrylic resin</a:t>
          </a:r>
        </a:p>
      </dsp:txBody>
      <dsp:txXfrm>
        <a:off x="27415" y="3673790"/>
        <a:ext cx="8174770" cy="506769"/>
      </dsp:txXfrm>
    </dsp:sp>
    <dsp:sp modelId="{578BB173-5D9B-46EE-86E4-0A75C7C6C44D}">
      <dsp:nvSpPr>
        <dsp:cNvPr id="0" name=""/>
        <dsp:cNvSpPr/>
      </dsp:nvSpPr>
      <dsp:spPr>
        <a:xfrm>
          <a:off x="0" y="4277095"/>
          <a:ext cx="8229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a:t>5.Polyether</a:t>
          </a:r>
        </a:p>
      </dsp:txBody>
      <dsp:txXfrm>
        <a:off x="27415" y="4304510"/>
        <a:ext cx="8174770" cy="506769"/>
      </dsp:txXfrm>
    </dsp:sp>
    <dsp:sp modelId="{9A54663C-CAF7-4518-9561-80B22113ECBA}">
      <dsp:nvSpPr>
        <dsp:cNvPr id="0" name=""/>
        <dsp:cNvSpPr/>
      </dsp:nvSpPr>
      <dsp:spPr>
        <a:xfrm>
          <a:off x="0" y="4907815"/>
          <a:ext cx="8229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a:t>6.silicone</a:t>
          </a:r>
        </a:p>
      </dsp:txBody>
      <dsp:txXfrm>
        <a:off x="27415" y="4935230"/>
        <a:ext cx="8174770" cy="5067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a:defRPr/>
              </a:pPr>
              <a:endParaRPr lang="en-US">
                <a:latin typeface="Arial"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a:defRPr/>
                </a:pPr>
                <a:endParaRPr lang="en-US">
                  <a:latin typeface="Arial" charset="0"/>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a:defRPr/>
                </a:pPr>
                <a:endParaRPr lang="en-US">
                  <a:latin typeface="Arial" charset="0"/>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a:defRPr/>
                </a:pPr>
                <a:endParaRPr lang="en-US">
                  <a:latin typeface="Arial" charset="0"/>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a:defRPr/>
                </a:pPr>
                <a:endParaRPr lang="en-US">
                  <a:latin typeface="Arial" charset="0"/>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a:defRPr/>
                </a:pPr>
                <a:endParaRPr lang="en-US">
                  <a:latin typeface="Arial" charset="0"/>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a:defRPr/>
                </a:pPr>
                <a:endParaRPr lang="en-US">
                  <a:latin typeface="Arial" charset="0"/>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a:defRPr/>
                </a:pPr>
                <a:endParaRPr lang="en-US">
                  <a:latin typeface="Arial" charset="0"/>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a:defRPr/>
                </a:pPr>
                <a:endParaRPr lang="en-US">
                  <a:latin typeface="Arial" charset="0"/>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a:defRPr/>
                </a:pPr>
                <a:endParaRPr lang="en-US">
                  <a:latin typeface="Arial" charset="0"/>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a:defRPr/>
                </a:pPr>
                <a:endParaRPr lang="en-US">
                  <a:latin typeface="Arial" charset="0"/>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a:defRPr/>
                </a:pPr>
                <a:endParaRPr lang="en-US">
                  <a:latin typeface="Arial" charset="0"/>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a:defRPr/>
                </a:pPr>
                <a:endParaRPr lang="en-US">
                  <a:latin typeface="Arial" charset="0"/>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92 w 305"/>
                    <a:gd name="T1" fmla="*/ 437 h 426"/>
                    <a:gd name="T2" fmla="*/ 316 w 305"/>
                    <a:gd name="T3" fmla="*/ 437 h 426"/>
                    <a:gd name="T4" fmla="*/ 0 w 305"/>
                    <a:gd name="T5" fmla="*/ 0 h 426"/>
                    <a:gd name="T6" fmla="*/ 0 w 305"/>
                    <a:gd name="T7" fmla="*/ 66 h 426"/>
                    <a:gd name="T8" fmla="*/ 262 w 305"/>
                    <a:gd name="T9" fmla="*/ 437 h 426"/>
                    <a:gd name="T10" fmla="*/ 292 w 305"/>
                    <a:gd name="T11" fmla="*/ 437 h 426"/>
                    <a:gd name="T12" fmla="*/ 292 w 305"/>
                    <a:gd name="T13" fmla="*/ 43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53" name="Freeform 48"/>
                <p:cNvSpPr>
                  <a:spLocks/>
                </p:cNvSpPr>
                <p:nvPr/>
              </p:nvSpPr>
              <p:spPr bwMode="hidden">
                <a:xfrm>
                  <a:off x="5410" y="558"/>
                  <a:ext cx="348" cy="487"/>
                </a:xfrm>
                <a:custGeom>
                  <a:avLst/>
                  <a:gdLst>
                    <a:gd name="T0" fmla="*/ 24 w 347"/>
                    <a:gd name="T1" fmla="*/ 497 h 486"/>
                    <a:gd name="T2" fmla="*/ 48 w 347"/>
                    <a:gd name="T3" fmla="*/ 497 h 486"/>
                    <a:gd name="T4" fmla="*/ 358 w 347"/>
                    <a:gd name="T5" fmla="*/ 72 h 486"/>
                    <a:gd name="T6" fmla="*/ 358 w 347"/>
                    <a:gd name="T7" fmla="*/ 0 h 486"/>
                    <a:gd name="T8" fmla="*/ 0 w 347"/>
                    <a:gd name="T9" fmla="*/ 497 h 486"/>
                    <a:gd name="T10" fmla="*/ 24 w 347"/>
                    <a:gd name="T11" fmla="*/ 497 h 486"/>
                    <a:gd name="T12" fmla="*/ 24 w 347"/>
                    <a:gd name="T13" fmla="*/ 49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grpSp>
      <p:sp>
        <p:nvSpPr>
          <p:cNvPr id="234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234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09538DC8-E371-4BE3-887E-1B2733DAA3AE}" type="slidenum">
              <a:rPr lang="en-US" altLang="en-US"/>
              <a:pPr>
                <a:defRPr/>
              </a:pPr>
              <a:t>‹#›</a:t>
            </a:fld>
            <a:endParaRPr lang="en-US" altLang="en-US"/>
          </a:p>
        </p:txBody>
      </p:sp>
    </p:spTree>
    <p:extLst>
      <p:ext uri="{BB962C8B-B14F-4D97-AF65-F5344CB8AC3E}">
        <p14:creationId xmlns:p14="http://schemas.microsoft.com/office/powerpoint/2010/main" val="1627989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33C02DA0-C72F-41E4-8A95-D96057B2D639}" type="slidenum">
              <a:rPr lang="en-US" altLang="en-US"/>
              <a:pPr>
                <a:defRPr/>
              </a:pPr>
              <a:t>‹#›</a:t>
            </a:fld>
            <a:endParaRPr lang="en-US" altLang="en-US"/>
          </a:p>
        </p:txBody>
      </p:sp>
    </p:spTree>
    <p:extLst>
      <p:ext uri="{BB962C8B-B14F-4D97-AF65-F5344CB8AC3E}">
        <p14:creationId xmlns:p14="http://schemas.microsoft.com/office/powerpoint/2010/main" val="113990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758EFFB8-E127-4A01-8FF6-F0CB39AD49E8}" type="slidenum">
              <a:rPr lang="en-US" altLang="en-US"/>
              <a:pPr>
                <a:defRPr/>
              </a:pPr>
              <a:t>‹#›</a:t>
            </a:fld>
            <a:endParaRPr lang="en-US" altLang="en-US"/>
          </a:p>
        </p:txBody>
      </p:sp>
    </p:spTree>
    <p:extLst>
      <p:ext uri="{BB962C8B-B14F-4D97-AF65-F5344CB8AC3E}">
        <p14:creationId xmlns:p14="http://schemas.microsoft.com/office/powerpoint/2010/main" val="428343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ln/>
        </p:spPr>
        <p:txBody>
          <a:bodyPr/>
          <a:lstStyle>
            <a:lvl1pPr>
              <a:defRPr/>
            </a:lvl1pPr>
          </a:lstStyle>
          <a:p>
            <a:pPr>
              <a:defRPr/>
            </a:pPr>
            <a:endParaRPr 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p>
        </p:txBody>
      </p:sp>
      <p:sp>
        <p:nvSpPr>
          <p:cNvPr id="8" name="Rectangle 70"/>
          <p:cNvSpPr>
            <a:spLocks noGrp="1" noChangeArrowheads="1"/>
          </p:cNvSpPr>
          <p:nvPr>
            <p:ph type="sldNum" sz="quarter" idx="12"/>
          </p:nvPr>
        </p:nvSpPr>
        <p:spPr>
          <a:ln/>
        </p:spPr>
        <p:txBody>
          <a:bodyPr/>
          <a:lstStyle>
            <a:lvl1pPr>
              <a:defRPr/>
            </a:lvl1pPr>
          </a:lstStyle>
          <a:p>
            <a:pPr>
              <a:defRPr/>
            </a:pPr>
            <a:fld id="{4FD7E7D0-5F54-4E5B-88A0-EE6D098E5DDE}" type="slidenum">
              <a:rPr lang="en-US" altLang="en-US"/>
              <a:pPr>
                <a:defRPr/>
              </a:pPr>
              <a:t>‹#›</a:t>
            </a:fld>
            <a:endParaRPr lang="en-US" altLang="en-US"/>
          </a:p>
        </p:txBody>
      </p:sp>
    </p:spTree>
    <p:extLst>
      <p:ext uri="{BB962C8B-B14F-4D97-AF65-F5344CB8AC3E}">
        <p14:creationId xmlns:p14="http://schemas.microsoft.com/office/powerpoint/2010/main" val="27238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2ECA4369-77D9-4521-A5FA-0381644332C0}" type="slidenum">
              <a:rPr lang="en-US" altLang="en-US"/>
              <a:pPr>
                <a:defRPr/>
              </a:pPr>
              <a:t>‹#›</a:t>
            </a:fld>
            <a:endParaRPr lang="en-US" altLang="en-US"/>
          </a:p>
        </p:txBody>
      </p:sp>
    </p:spTree>
    <p:extLst>
      <p:ext uri="{BB962C8B-B14F-4D97-AF65-F5344CB8AC3E}">
        <p14:creationId xmlns:p14="http://schemas.microsoft.com/office/powerpoint/2010/main" val="17974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ln/>
        </p:spPr>
        <p:txBody>
          <a:bodyPr/>
          <a:lstStyle>
            <a:lvl1pPr>
              <a:defRPr/>
            </a:lvl1pPr>
          </a:lstStyle>
          <a:p>
            <a:pPr>
              <a:defRPr/>
            </a:pPr>
            <a:endParaRPr 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p>
        </p:txBody>
      </p:sp>
      <p:sp>
        <p:nvSpPr>
          <p:cNvPr id="8" name="Rectangle 70"/>
          <p:cNvSpPr>
            <a:spLocks noGrp="1" noChangeArrowheads="1"/>
          </p:cNvSpPr>
          <p:nvPr>
            <p:ph type="sldNum" sz="quarter" idx="12"/>
          </p:nvPr>
        </p:nvSpPr>
        <p:spPr>
          <a:ln/>
        </p:spPr>
        <p:txBody>
          <a:bodyPr/>
          <a:lstStyle>
            <a:lvl1pPr>
              <a:defRPr/>
            </a:lvl1pPr>
          </a:lstStyle>
          <a:p>
            <a:pPr>
              <a:defRPr/>
            </a:pPr>
            <a:fld id="{45E1759D-487F-480D-A3CE-512041CCC42F}" type="slidenum">
              <a:rPr lang="en-US" altLang="en-US"/>
              <a:pPr>
                <a:defRPr/>
              </a:pPr>
              <a:t>‹#›</a:t>
            </a:fld>
            <a:endParaRPr lang="en-US" altLang="en-US"/>
          </a:p>
        </p:txBody>
      </p:sp>
    </p:spTree>
    <p:extLst>
      <p:ext uri="{BB962C8B-B14F-4D97-AF65-F5344CB8AC3E}">
        <p14:creationId xmlns:p14="http://schemas.microsoft.com/office/powerpoint/2010/main" val="1927147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p>
        </p:txBody>
      </p:sp>
      <p:sp>
        <p:nvSpPr>
          <p:cNvPr id="8" name="Rectangle 69"/>
          <p:cNvSpPr>
            <a:spLocks noGrp="1" noChangeArrowheads="1"/>
          </p:cNvSpPr>
          <p:nvPr>
            <p:ph type="ftr" sz="quarter" idx="11"/>
          </p:nvPr>
        </p:nvSpPr>
        <p:spPr>
          <a:ln/>
        </p:spPr>
        <p:txBody>
          <a:bodyPr/>
          <a:lstStyle>
            <a:lvl1pPr>
              <a:defRPr/>
            </a:lvl1pPr>
          </a:lstStyle>
          <a:p>
            <a:pPr>
              <a:defRPr/>
            </a:pPr>
            <a:endParaRPr lang="en-US"/>
          </a:p>
        </p:txBody>
      </p:sp>
      <p:sp>
        <p:nvSpPr>
          <p:cNvPr id="9" name="Rectangle 70"/>
          <p:cNvSpPr>
            <a:spLocks noGrp="1" noChangeArrowheads="1"/>
          </p:cNvSpPr>
          <p:nvPr>
            <p:ph type="sldNum" sz="quarter" idx="12"/>
          </p:nvPr>
        </p:nvSpPr>
        <p:spPr>
          <a:ln/>
        </p:spPr>
        <p:txBody>
          <a:bodyPr/>
          <a:lstStyle>
            <a:lvl1pPr>
              <a:defRPr/>
            </a:lvl1pPr>
          </a:lstStyle>
          <a:p>
            <a:pPr>
              <a:defRPr/>
            </a:pPr>
            <a:fld id="{FAC76FDF-6402-4FCE-8598-C1D062C28B09}" type="slidenum">
              <a:rPr lang="en-US" altLang="en-US"/>
              <a:pPr>
                <a:defRPr/>
              </a:pPr>
              <a:t>‹#›</a:t>
            </a:fld>
            <a:endParaRPr lang="en-US" altLang="en-US"/>
          </a:p>
        </p:txBody>
      </p:sp>
    </p:spTree>
    <p:extLst>
      <p:ext uri="{BB962C8B-B14F-4D97-AF65-F5344CB8AC3E}">
        <p14:creationId xmlns:p14="http://schemas.microsoft.com/office/powerpoint/2010/main" val="3988353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6800" y="210185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029200" y="2101850"/>
            <a:ext cx="3810000" cy="4114800"/>
          </a:xfrm>
        </p:spPr>
        <p:txBody>
          <a:bodyPr/>
          <a:lstStyle/>
          <a:p>
            <a:pPr lvl="0"/>
            <a:endParaRPr lang="en-US" noProof="0"/>
          </a:p>
        </p:txBody>
      </p:sp>
      <p:sp>
        <p:nvSpPr>
          <p:cNvPr id="5" name="Date Placeholder 4"/>
          <p:cNvSpPr>
            <a:spLocks noGrp="1"/>
          </p:cNvSpPr>
          <p:nvPr>
            <p:ph type="dt" sz="half" idx="10"/>
          </p:nvPr>
        </p:nvSpPr>
        <p:spPr>
          <a:xfrm>
            <a:off x="1066800" y="64135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429000" y="64135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229600" y="6413500"/>
            <a:ext cx="914400" cy="457200"/>
          </a:xfrm>
        </p:spPr>
        <p:txBody>
          <a:bodyPr/>
          <a:lstStyle>
            <a:lvl1pPr>
              <a:defRPr/>
            </a:lvl1pPr>
          </a:lstStyle>
          <a:p>
            <a:pPr>
              <a:defRPr/>
            </a:pPr>
            <a:fld id="{202DC0AC-DCDA-4857-B02F-542B1CD80C6B}" type="slidenum">
              <a:rPr lang="en-US" altLang="en-US"/>
              <a:pPr>
                <a:defRPr/>
              </a:pPr>
              <a:t>‹#›</a:t>
            </a:fld>
            <a:endParaRPr lang="en-US" altLang="en-US" sz="1400"/>
          </a:p>
        </p:txBody>
      </p:sp>
    </p:spTree>
    <p:extLst>
      <p:ext uri="{BB962C8B-B14F-4D97-AF65-F5344CB8AC3E}">
        <p14:creationId xmlns:p14="http://schemas.microsoft.com/office/powerpoint/2010/main" val="3467353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EA6C387B-34A5-4A26-8804-D35720F9DA85}" type="slidenum">
              <a:rPr lang="en-US" altLang="en-US"/>
              <a:pPr>
                <a:defRPr/>
              </a:pPr>
              <a:t>‹#›</a:t>
            </a:fld>
            <a:endParaRPr lang="en-US" altLang="en-US"/>
          </a:p>
        </p:txBody>
      </p:sp>
    </p:spTree>
    <p:extLst>
      <p:ext uri="{BB962C8B-B14F-4D97-AF65-F5344CB8AC3E}">
        <p14:creationId xmlns:p14="http://schemas.microsoft.com/office/powerpoint/2010/main" val="256676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F84077BE-17F7-4C09-BBA7-84C680BF1DDF}" type="slidenum">
              <a:rPr lang="en-US" altLang="en-US"/>
              <a:pPr>
                <a:defRPr/>
              </a:pPr>
              <a:t>‹#›</a:t>
            </a:fld>
            <a:endParaRPr lang="en-US" altLang="en-US"/>
          </a:p>
        </p:txBody>
      </p:sp>
    </p:spTree>
    <p:extLst>
      <p:ext uri="{BB962C8B-B14F-4D97-AF65-F5344CB8AC3E}">
        <p14:creationId xmlns:p14="http://schemas.microsoft.com/office/powerpoint/2010/main" val="392548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80C6FF4E-427C-46C5-996C-64DB159F6C62}" type="slidenum">
              <a:rPr lang="en-US" altLang="en-US"/>
              <a:pPr>
                <a:defRPr/>
              </a:pPr>
              <a:t>‹#›</a:t>
            </a:fld>
            <a:endParaRPr lang="en-US" altLang="en-US"/>
          </a:p>
        </p:txBody>
      </p:sp>
    </p:spTree>
    <p:extLst>
      <p:ext uri="{BB962C8B-B14F-4D97-AF65-F5344CB8AC3E}">
        <p14:creationId xmlns:p14="http://schemas.microsoft.com/office/powerpoint/2010/main" val="3667227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p>
        </p:txBody>
      </p:sp>
      <p:sp>
        <p:nvSpPr>
          <p:cNvPr id="8" name="Rectangle 69"/>
          <p:cNvSpPr>
            <a:spLocks noGrp="1" noChangeArrowheads="1"/>
          </p:cNvSpPr>
          <p:nvPr>
            <p:ph type="ftr" sz="quarter" idx="11"/>
          </p:nvPr>
        </p:nvSpPr>
        <p:spPr>
          <a:ln/>
        </p:spPr>
        <p:txBody>
          <a:bodyPr/>
          <a:lstStyle>
            <a:lvl1pPr>
              <a:defRPr/>
            </a:lvl1pPr>
          </a:lstStyle>
          <a:p>
            <a:pPr>
              <a:defRPr/>
            </a:pPr>
            <a:endParaRPr lang="en-US"/>
          </a:p>
        </p:txBody>
      </p:sp>
      <p:sp>
        <p:nvSpPr>
          <p:cNvPr id="9" name="Rectangle 70"/>
          <p:cNvSpPr>
            <a:spLocks noGrp="1" noChangeArrowheads="1"/>
          </p:cNvSpPr>
          <p:nvPr>
            <p:ph type="sldNum" sz="quarter" idx="12"/>
          </p:nvPr>
        </p:nvSpPr>
        <p:spPr>
          <a:ln/>
        </p:spPr>
        <p:txBody>
          <a:bodyPr/>
          <a:lstStyle>
            <a:lvl1pPr>
              <a:defRPr/>
            </a:lvl1pPr>
          </a:lstStyle>
          <a:p>
            <a:pPr>
              <a:defRPr/>
            </a:pPr>
            <a:fld id="{648F33E5-5C6C-490B-9C50-44078B981989}" type="slidenum">
              <a:rPr lang="en-US" altLang="en-US"/>
              <a:pPr>
                <a:defRPr/>
              </a:pPr>
              <a:t>‹#›</a:t>
            </a:fld>
            <a:endParaRPr lang="en-US" altLang="en-US"/>
          </a:p>
        </p:txBody>
      </p:sp>
    </p:spTree>
    <p:extLst>
      <p:ext uri="{BB962C8B-B14F-4D97-AF65-F5344CB8AC3E}">
        <p14:creationId xmlns:p14="http://schemas.microsoft.com/office/powerpoint/2010/main" val="317851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p>
        </p:txBody>
      </p:sp>
      <p:sp>
        <p:nvSpPr>
          <p:cNvPr id="4" name="Rectangle 69"/>
          <p:cNvSpPr>
            <a:spLocks noGrp="1" noChangeArrowheads="1"/>
          </p:cNvSpPr>
          <p:nvPr>
            <p:ph type="ftr" sz="quarter" idx="11"/>
          </p:nvPr>
        </p:nvSpPr>
        <p:spPr>
          <a:ln/>
        </p:spPr>
        <p:txBody>
          <a:bodyPr/>
          <a:lstStyle>
            <a:lvl1pPr>
              <a:defRPr/>
            </a:lvl1pPr>
          </a:lstStyle>
          <a:p>
            <a:pPr>
              <a:defRPr/>
            </a:pPr>
            <a:endParaRPr lang="en-US"/>
          </a:p>
        </p:txBody>
      </p:sp>
      <p:sp>
        <p:nvSpPr>
          <p:cNvPr id="5" name="Rectangle 70"/>
          <p:cNvSpPr>
            <a:spLocks noGrp="1" noChangeArrowheads="1"/>
          </p:cNvSpPr>
          <p:nvPr>
            <p:ph type="sldNum" sz="quarter" idx="12"/>
          </p:nvPr>
        </p:nvSpPr>
        <p:spPr>
          <a:ln/>
        </p:spPr>
        <p:txBody>
          <a:bodyPr/>
          <a:lstStyle>
            <a:lvl1pPr>
              <a:defRPr/>
            </a:lvl1pPr>
          </a:lstStyle>
          <a:p>
            <a:pPr>
              <a:defRPr/>
            </a:pPr>
            <a:fld id="{B41493B0-8BE3-4112-B4E2-B2469D3CD116}" type="slidenum">
              <a:rPr lang="en-US" altLang="en-US"/>
              <a:pPr>
                <a:defRPr/>
              </a:pPr>
              <a:t>‹#›</a:t>
            </a:fld>
            <a:endParaRPr lang="en-US" altLang="en-US"/>
          </a:p>
        </p:txBody>
      </p:sp>
    </p:spTree>
    <p:extLst>
      <p:ext uri="{BB962C8B-B14F-4D97-AF65-F5344CB8AC3E}">
        <p14:creationId xmlns:p14="http://schemas.microsoft.com/office/powerpoint/2010/main" val="1529395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p>
        </p:txBody>
      </p:sp>
      <p:sp>
        <p:nvSpPr>
          <p:cNvPr id="3" name="Rectangle 69"/>
          <p:cNvSpPr>
            <a:spLocks noGrp="1" noChangeArrowheads="1"/>
          </p:cNvSpPr>
          <p:nvPr>
            <p:ph type="ftr" sz="quarter" idx="11"/>
          </p:nvPr>
        </p:nvSpPr>
        <p:spPr>
          <a:ln/>
        </p:spPr>
        <p:txBody>
          <a:bodyPr/>
          <a:lstStyle>
            <a:lvl1pPr>
              <a:defRPr/>
            </a:lvl1pPr>
          </a:lstStyle>
          <a:p>
            <a:pPr>
              <a:defRPr/>
            </a:pPr>
            <a:endParaRPr lang="en-US"/>
          </a:p>
        </p:txBody>
      </p:sp>
      <p:sp>
        <p:nvSpPr>
          <p:cNvPr id="4" name="Rectangle 70"/>
          <p:cNvSpPr>
            <a:spLocks noGrp="1" noChangeArrowheads="1"/>
          </p:cNvSpPr>
          <p:nvPr>
            <p:ph type="sldNum" sz="quarter" idx="12"/>
          </p:nvPr>
        </p:nvSpPr>
        <p:spPr>
          <a:ln/>
        </p:spPr>
        <p:txBody>
          <a:bodyPr/>
          <a:lstStyle>
            <a:lvl1pPr>
              <a:defRPr/>
            </a:lvl1pPr>
          </a:lstStyle>
          <a:p>
            <a:pPr>
              <a:defRPr/>
            </a:pPr>
            <a:fld id="{439C8D7D-2FF7-4EF5-AC9B-2B6A76F6BB4B}" type="slidenum">
              <a:rPr lang="en-US" altLang="en-US"/>
              <a:pPr>
                <a:defRPr/>
              </a:pPr>
              <a:t>‹#›</a:t>
            </a:fld>
            <a:endParaRPr lang="en-US" altLang="en-US"/>
          </a:p>
        </p:txBody>
      </p:sp>
    </p:spTree>
    <p:extLst>
      <p:ext uri="{BB962C8B-B14F-4D97-AF65-F5344CB8AC3E}">
        <p14:creationId xmlns:p14="http://schemas.microsoft.com/office/powerpoint/2010/main" val="871475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AFA92B7D-9CA7-49D3-A509-5F82E2A167D1}" type="slidenum">
              <a:rPr lang="en-US" altLang="en-US"/>
              <a:pPr>
                <a:defRPr/>
              </a:pPr>
              <a:t>‹#›</a:t>
            </a:fld>
            <a:endParaRPr lang="en-US" altLang="en-US"/>
          </a:p>
        </p:txBody>
      </p:sp>
    </p:spTree>
    <p:extLst>
      <p:ext uri="{BB962C8B-B14F-4D97-AF65-F5344CB8AC3E}">
        <p14:creationId xmlns:p14="http://schemas.microsoft.com/office/powerpoint/2010/main" val="344327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01D9D977-2DC4-43B3-8C43-F2746DA38E28}" type="slidenum">
              <a:rPr lang="en-US" altLang="en-US"/>
              <a:pPr>
                <a:defRPr/>
              </a:pPr>
              <a:t>‹#›</a:t>
            </a:fld>
            <a:endParaRPr lang="en-US" altLang="en-US"/>
          </a:p>
        </p:txBody>
      </p:sp>
    </p:spTree>
    <p:extLst>
      <p:ext uri="{BB962C8B-B14F-4D97-AF65-F5344CB8AC3E}">
        <p14:creationId xmlns:p14="http://schemas.microsoft.com/office/powerpoint/2010/main" val="124916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233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a:defRPr/>
              </a:pPr>
              <a:endParaRPr lang="en-US">
                <a:latin typeface="Arial" charset="0"/>
              </a:endParaRPr>
            </a:p>
          </p:txBody>
        </p:sp>
        <p:grpSp>
          <p:nvGrpSpPr>
            <p:cNvPr id="1033" name="Group 4"/>
            <p:cNvGrpSpPr>
              <a:grpSpLocks/>
            </p:cNvGrpSpPr>
            <p:nvPr userDrawn="1"/>
          </p:nvGrpSpPr>
          <p:grpSpPr bwMode="auto">
            <a:xfrm>
              <a:off x="0" y="0"/>
              <a:ext cx="5759" cy="4319"/>
              <a:chOff x="0" y="0"/>
              <a:chExt cx="5759" cy="4319"/>
            </a:xfrm>
          </p:grpSpPr>
          <p:sp>
            <p:nvSpPr>
              <p:cNvPr id="233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sp>
            <p:nvSpPr>
              <p:cNvPr id="233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a:defRPr/>
                </a:pPr>
                <a:endParaRPr lang="en-US">
                  <a:latin typeface="Arial" charset="0"/>
                </a:endParaRPr>
              </a:p>
            </p:txBody>
          </p:sp>
          <p:sp>
            <p:nvSpPr>
              <p:cNvPr id="233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a:defRPr/>
                </a:pPr>
                <a:endParaRPr lang="en-US">
                  <a:latin typeface="Arial" charset="0"/>
                </a:endParaRPr>
              </a:p>
            </p:txBody>
          </p:sp>
          <p:sp>
            <p:nvSpPr>
              <p:cNvPr id="233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a:defRPr/>
                </a:pPr>
                <a:endParaRPr lang="en-US">
                  <a:latin typeface="Arial" charset="0"/>
                </a:endParaRPr>
              </a:p>
            </p:txBody>
          </p:sp>
          <p:sp>
            <p:nvSpPr>
              <p:cNvPr id="233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a:defRPr/>
                </a:pPr>
                <a:endParaRPr lang="en-US">
                  <a:latin typeface="Arial" charset="0"/>
                </a:endParaRPr>
              </a:p>
            </p:txBody>
          </p:sp>
          <p:sp>
            <p:nvSpPr>
              <p:cNvPr id="233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a:defRPr/>
                </a:pPr>
                <a:endParaRPr lang="en-US">
                  <a:latin typeface="Arial" charset="0"/>
                </a:endParaRPr>
              </a:p>
            </p:txBody>
          </p:sp>
          <p:sp>
            <p:nvSpPr>
              <p:cNvPr id="233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a:defRPr/>
                </a:pPr>
                <a:endParaRPr lang="en-US">
                  <a:latin typeface="Arial" charset="0"/>
                </a:endParaRPr>
              </a:p>
            </p:txBody>
          </p:sp>
          <p:sp>
            <p:nvSpPr>
              <p:cNvPr id="233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a:defRPr/>
                </a:pPr>
                <a:endParaRPr lang="en-US">
                  <a:latin typeface="Arial" charset="0"/>
                </a:endParaRPr>
              </a:p>
            </p:txBody>
          </p:sp>
          <p:sp>
            <p:nvSpPr>
              <p:cNvPr id="233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a:defRPr/>
                </a:pPr>
                <a:endParaRPr lang="en-US">
                  <a:latin typeface="Arial" charset="0"/>
                </a:endParaRPr>
              </a:p>
            </p:txBody>
          </p:sp>
          <p:sp>
            <p:nvSpPr>
              <p:cNvPr id="233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sp>
            <p:nvSpPr>
              <p:cNvPr id="233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33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33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33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33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33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33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33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a:defRPr/>
                </a:pPr>
                <a:endParaRPr lang="en-US">
                  <a:latin typeface="Arial" charset="0"/>
                </a:endParaRPr>
              </a:p>
            </p:txBody>
          </p:sp>
          <p:sp>
            <p:nvSpPr>
              <p:cNvPr id="233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a:defRPr/>
                </a:pPr>
                <a:endParaRPr lang="en-US">
                  <a:latin typeface="Arial" charset="0"/>
                </a:endParaRPr>
              </a:p>
            </p:txBody>
          </p:sp>
          <p:sp>
            <p:nvSpPr>
              <p:cNvPr id="233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a:defRPr/>
                </a:pPr>
                <a:endParaRPr lang="en-US">
                  <a:latin typeface="Arial" charset="0"/>
                </a:endParaRPr>
              </a:p>
            </p:txBody>
          </p:sp>
          <p:sp>
            <p:nvSpPr>
              <p:cNvPr id="233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a:defRPr/>
                </a:pPr>
                <a:endParaRPr lang="en-US">
                  <a:latin typeface="Arial" charset="0"/>
                </a:endParaRPr>
              </a:p>
            </p:txBody>
          </p:sp>
          <p:sp>
            <p:nvSpPr>
              <p:cNvPr id="233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latin typeface="Arial" charset="0"/>
                </a:endParaRPr>
              </a:p>
            </p:txBody>
          </p:sp>
          <p:sp>
            <p:nvSpPr>
              <p:cNvPr id="233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sp>
            <p:nvSpPr>
              <p:cNvPr id="233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sp>
            <p:nvSpPr>
              <p:cNvPr id="233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a:defRPr/>
                </a:pPr>
                <a:endParaRPr lang="en-US">
                  <a:latin typeface="Arial" charset="0"/>
                </a:endParaRPr>
              </a:p>
            </p:txBody>
          </p:sp>
          <p:grpSp>
            <p:nvGrpSpPr>
              <p:cNvPr id="1059" name="Group 30"/>
              <p:cNvGrpSpPr>
                <a:grpSpLocks/>
              </p:cNvGrpSpPr>
              <p:nvPr userDrawn="1"/>
            </p:nvGrpSpPr>
            <p:grpSpPr bwMode="auto">
              <a:xfrm>
                <a:off x="0" y="0"/>
                <a:ext cx="5758" cy="1045"/>
                <a:chOff x="0" y="0"/>
                <a:chExt cx="5758" cy="1045"/>
              </a:xfrm>
            </p:grpSpPr>
            <p:sp>
              <p:nvSpPr>
                <p:cNvPr id="233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sp>
              <p:nvSpPr>
                <p:cNvPr id="233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a:defRPr/>
                  </a:pPr>
                  <a:endParaRPr lang="en-US">
                    <a:latin typeface="Arial" charset="0"/>
                  </a:endParaRPr>
                </a:p>
              </p:txBody>
            </p:sp>
          </p:grpSp>
          <p:grpSp>
            <p:nvGrpSpPr>
              <p:cNvPr id="1060" name="Group 46"/>
              <p:cNvGrpSpPr>
                <a:grpSpLocks/>
              </p:cNvGrpSpPr>
              <p:nvPr userDrawn="1"/>
            </p:nvGrpSpPr>
            <p:grpSpPr bwMode="auto">
              <a:xfrm>
                <a:off x="0" y="558"/>
                <a:ext cx="5758" cy="487"/>
                <a:chOff x="0" y="558"/>
                <a:chExt cx="5758" cy="487"/>
              </a:xfrm>
            </p:grpSpPr>
            <p:sp>
              <p:nvSpPr>
                <p:cNvPr id="1079" name="Freeform 47"/>
                <p:cNvSpPr>
                  <a:spLocks/>
                </p:cNvSpPr>
                <p:nvPr/>
              </p:nvSpPr>
              <p:spPr bwMode="hidden">
                <a:xfrm>
                  <a:off x="0" y="618"/>
                  <a:ext cx="306" cy="427"/>
                </a:xfrm>
                <a:custGeom>
                  <a:avLst/>
                  <a:gdLst>
                    <a:gd name="T0" fmla="*/ 292 w 305"/>
                    <a:gd name="T1" fmla="*/ 437 h 426"/>
                    <a:gd name="T2" fmla="*/ 316 w 305"/>
                    <a:gd name="T3" fmla="*/ 437 h 426"/>
                    <a:gd name="T4" fmla="*/ 0 w 305"/>
                    <a:gd name="T5" fmla="*/ 0 h 426"/>
                    <a:gd name="T6" fmla="*/ 0 w 305"/>
                    <a:gd name="T7" fmla="*/ 66 h 426"/>
                    <a:gd name="T8" fmla="*/ 262 w 305"/>
                    <a:gd name="T9" fmla="*/ 437 h 426"/>
                    <a:gd name="T10" fmla="*/ 292 w 305"/>
                    <a:gd name="T11" fmla="*/ 437 h 426"/>
                    <a:gd name="T12" fmla="*/ 292 w 305"/>
                    <a:gd name="T13" fmla="*/ 43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080" name="Freeform 48"/>
                <p:cNvSpPr>
                  <a:spLocks/>
                </p:cNvSpPr>
                <p:nvPr/>
              </p:nvSpPr>
              <p:spPr bwMode="hidden">
                <a:xfrm>
                  <a:off x="5410" y="558"/>
                  <a:ext cx="348" cy="487"/>
                </a:xfrm>
                <a:custGeom>
                  <a:avLst/>
                  <a:gdLst>
                    <a:gd name="T0" fmla="*/ 24 w 347"/>
                    <a:gd name="T1" fmla="*/ 497 h 486"/>
                    <a:gd name="T2" fmla="*/ 48 w 347"/>
                    <a:gd name="T3" fmla="*/ 497 h 486"/>
                    <a:gd name="T4" fmla="*/ 358 w 347"/>
                    <a:gd name="T5" fmla="*/ 72 h 486"/>
                    <a:gd name="T6" fmla="*/ 358 w 347"/>
                    <a:gd name="T7" fmla="*/ 0 h 486"/>
                    <a:gd name="T8" fmla="*/ 0 w 347"/>
                    <a:gd name="T9" fmla="*/ 497 h 486"/>
                    <a:gd name="T10" fmla="*/ 24 w 347"/>
                    <a:gd name="T11" fmla="*/ 497 h 486"/>
                    <a:gd name="T12" fmla="*/ 24 w 347"/>
                    <a:gd name="T13" fmla="*/ 49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grpSp>
            <p:nvGrpSpPr>
              <p:cNvPr id="1061" name="Group 49"/>
              <p:cNvGrpSpPr>
                <a:grpSpLocks/>
              </p:cNvGrpSpPr>
              <p:nvPr userDrawn="1"/>
            </p:nvGrpSpPr>
            <p:grpSpPr bwMode="auto">
              <a:xfrm>
                <a:off x="264" y="1039"/>
                <a:ext cx="5200" cy="3280"/>
                <a:chOff x="264" y="1039"/>
                <a:chExt cx="5200" cy="3280"/>
              </a:xfrm>
            </p:grpSpPr>
            <p:sp>
              <p:nvSpPr>
                <p:cNvPr id="233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233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233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233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233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233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233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233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233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grpSp>
          <p:sp>
            <p:nvSpPr>
              <p:cNvPr id="233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1063"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IN"/>
              </a:p>
            </p:txBody>
          </p:sp>
          <p:sp>
            <p:nvSpPr>
              <p:cNvPr id="1064"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IN"/>
              </a:p>
            </p:txBody>
          </p:sp>
          <p:sp>
            <p:nvSpPr>
              <p:cNvPr id="1065"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IN"/>
              </a:p>
            </p:txBody>
          </p:sp>
          <p:sp>
            <p:nvSpPr>
              <p:cNvPr id="233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latin typeface="Arial" charset="0"/>
                </a:endParaRPr>
              </a:p>
            </p:txBody>
          </p:sp>
          <p:sp>
            <p:nvSpPr>
              <p:cNvPr id="1067"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068"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069"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grpSp>
      <p:sp>
        <p:nvSpPr>
          <p:cNvPr id="233539" name="Rectangle 67"/>
          <p:cNvSpPr>
            <a:spLocks noGrp="1" noChangeArrowheads="1"/>
          </p:cNvSpPr>
          <p:nvPr>
            <p:ph type="title"/>
          </p:nvPr>
        </p:nvSpPr>
        <p:spPr bwMode="auto">
          <a:xfrm>
            <a:off x="455613" y="273050"/>
            <a:ext cx="8226425" cy="1143000"/>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33540" name="Rectangle 68"/>
          <p:cNvSpPr>
            <a:spLocks noGrp="1" noChangeArrowheads="1"/>
          </p:cNvSpPr>
          <p:nvPr>
            <p:ph type="dt" sz="half" idx="2"/>
          </p:nvPr>
        </p:nvSpPr>
        <p:spPr bwMode="auto">
          <a:xfrm>
            <a:off x="455613" y="6242050"/>
            <a:ext cx="213042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Arial" charset="0"/>
              </a:defRPr>
            </a:lvl1pPr>
          </a:lstStyle>
          <a:p>
            <a:pPr>
              <a:defRPr/>
            </a:pPr>
            <a:endParaRPr lang="en-US"/>
          </a:p>
        </p:txBody>
      </p:sp>
      <p:sp>
        <p:nvSpPr>
          <p:cNvPr id="233541" name="Rectangle 69"/>
          <p:cNvSpPr>
            <a:spLocks noGrp="1" noChangeArrowheads="1"/>
          </p:cNvSpPr>
          <p:nvPr>
            <p:ph type="ftr" sz="quarter" idx="3"/>
          </p:nvPr>
        </p:nvSpPr>
        <p:spPr bwMode="auto">
          <a:xfrm>
            <a:off x="3124200" y="6242050"/>
            <a:ext cx="2895600"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Arial" charset="0"/>
              </a:defRPr>
            </a:lvl1pPr>
          </a:lstStyle>
          <a:p>
            <a:pPr>
              <a:defRPr/>
            </a:pPr>
            <a:endParaRPr lang="en-US"/>
          </a:p>
        </p:txBody>
      </p:sp>
      <p:sp>
        <p:nvSpPr>
          <p:cNvPr id="233542" name="Rectangle 70"/>
          <p:cNvSpPr>
            <a:spLocks noGrp="1" noChangeArrowheads="1"/>
          </p:cNvSpPr>
          <p:nvPr>
            <p:ph type="sldNum" sz="quarter" idx="4"/>
          </p:nvPr>
        </p:nvSpPr>
        <p:spPr bwMode="auto">
          <a:xfrm>
            <a:off x="6553200" y="6242050"/>
            <a:ext cx="213042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A37A9A2F-E3EB-478D-9147-84A6947A50DD}" type="slidenum">
              <a:rPr lang="en-US" altLang="en-US"/>
              <a:pPr>
                <a:defRPr/>
              </a:pPr>
              <a:t>‹#›</a:t>
            </a:fld>
            <a:endParaRPr lang="en-US" altLang="en-US"/>
          </a:p>
        </p:txBody>
      </p:sp>
      <p:sp>
        <p:nvSpPr>
          <p:cNvPr id="233543" name="Rectangle 71"/>
          <p:cNvSpPr>
            <a:spLocks noGrp="1" noChangeArrowheads="1"/>
          </p:cNvSpPr>
          <p:nvPr>
            <p:ph type="body" idx="1"/>
          </p:nvPr>
        </p:nvSpPr>
        <p:spPr bwMode="auto">
          <a:xfrm>
            <a:off x="455613" y="1598613"/>
            <a:ext cx="8226425" cy="44973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30"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1"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https://en.wikipedia.org/wiki/Romanesque_architecture" TargetMode="Externa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diagramQuickStyle" Target="../diagrams/quickStyle2.xml"/><Relationship Id="rId11" Type="http://schemas.openxmlformats.org/officeDocument/2006/relationships/image" Target="../media/image3.png"/><Relationship Id="rId5" Type="http://schemas.openxmlformats.org/officeDocument/2006/relationships/diagramLayout" Target="../diagrams/layout2.xml"/><Relationship Id="rId10" Type="http://schemas.openxmlformats.org/officeDocument/2006/relationships/image" Target="../media/image2.png"/><Relationship Id="rId4" Type="http://schemas.openxmlformats.org/officeDocument/2006/relationships/diagramData" Target="../diagrams/data2.xm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png"/><Relationship Id="rId4" Type="http://schemas.openxmlformats.org/officeDocument/2006/relationships/diagramData" Target="../diagrams/data3.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png"/><Relationship Id="rId4" Type="http://schemas.openxmlformats.org/officeDocument/2006/relationships/diagramData" Target="../diagrams/data4.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2.wma"/><Relationship Id="rId7" Type="http://schemas.openxmlformats.org/officeDocument/2006/relationships/image" Target="../media/image2.png"/><Relationship Id="rId2" Type="http://schemas.microsoft.com/office/2007/relationships/media" Target="../media/media22.wma"/><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7.xml"/><Relationship Id="rId7" Type="http://schemas.openxmlformats.org/officeDocument/2006/relationships/diagramColors" Target="../diagrams/colors5.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png"/><Relationship Id="rId4" Type="http://schemas.openxmlformats.org/officeDocument/2006/relationships/diagramData" Target="../diagrams/data5.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7.xml"/><Relationship Id="rId7" Type="http://schemas.openxmlformats.org/officeDocument/2006/relationships/diagramColors" Target="../diagrams/colors6.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3.png"/><Relationship Id="rId4" Type="http://schemas.openxmlformats.org/officeDocument/2006/relationships/diagramData" Target="../diagrams/data6.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9.wma"/><Relationship Id="rId7" Type="http://schemas.openxmlformats.org/officeDocument/2006/relationships/image" Target="../media/image2.png"/><Relationship Id="rId2" Type="http://schemas.microsoft.com/office/2007/relationships/media" Target="../media/media29.wma"/><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7.xml"/><Relationship Id="rId7" Type="http://schemas.openxmlformats.org/officeDocument/2006/relationships/diagramColors" Target="../diagrams/colors7.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3.png"/><Relationship Id="rId4" Type="http://schemas.openxmlformats.org/officeDocument/2006/relationships/diagramData" Target="../diagrams/data7.xml"/><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3.png"/><Relationship Id="rId4" Type="http://schemas.openxmlformats.org/officeDocument/2006/relationships/diagramData" Target="../diagrams/data8.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2.png"/><Relationship Id="rId5" Type="http://schemas.openxmlformats.org/officeDocument/2006/relationships/image" Target="../media/image35.gif"/><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cuments\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47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err="1"/>
              <a:t>Occlusal</a:t>
            </a:r>
            <a:r>
              <a:rPr lang="en-US" dirty="0"/>
              <a:t> rims are made of wax.</a:t>
            </a:r>
          </a:p>
          <a:p>
            <a:pPr>
              <a:defRPr/>
            </a:pPr>
            <a:r>
              <a:rPr lang="en-US" dirty="0"/>
              <a:t>Trench or trough is made on the mandibular </a:t>
            </a:r>
            <a:r>
              <a:rPr lang="en-US" dirty="0" err="1"/>
              <a:t>occlusal</a:t>
            </a:r>
            <a:r>
              <a:rPr lang="en-US" dirty="0"/>
              <a:t> rim.</a:t>
            </a:r>
          </a:p>
          <a:p>
            <a:pPr>
              <a:defRPr/>
            </a:pPr>
            <a:r>
              <a:rPr lang="en-US" dirty="0"/>
              <a:t>1:1 ratio mixture of </a:t>
            </a:r>
            <a:r>
              <a:rPr lang="en-US" dirty="0" err="1"/>
              <a:t>carborundum</a:t>
            </a:r>
            <a:r>
              <a:rPr lang="en-US" dirty="0"/>
              <a:t> and dental plaster is loaded in the trench.</a:t>
            </a:r>
          </a:p>
          <a:p>
            <a:pPr>
              <a:defRPr/>
            </a:pPr>
            <a:r>
              <a:rPr lang="en-US" dirty="0"/>
              <a:t>Movements.</a:t>
            </a:r>
          </a:p>
          <a:p>
            <a:pPr>
              <a:defRPr/>
            </a:pPr>
            <a:r>
              <a:rPr lang="en-US" dirty="0" err="1"/>
              <a:t>Retrude</a:t>
            </a:r>
            <a:r>
              <a:rPr lang="en-US" dirty="0"/>
              <a:t> and close.</a:t>
            </a:r>
          </a:p>
          <a:p>
            <a:pPr>
              <a:defRPr/>
            </a:pPr>
            <a:r>
              <a:rPr lang="en-US" dirty="0"/>
              <a:t>Staple.</a:t>
            </a:r>
          </a:p>
          <a:p>
            <a:pPr marL="0" indent="0">
              <a:buFont typeface="Wingdings" panose="05000000000000000000" pitchFamily="2" charset="2"/>
              <a:buNone/>
              <a:defRPr/>
            </a:pPr>
            <a:endParaRPr lang="en-US" dirty="0"/>
          </a:p>
        </p:txBody>
      </p:sp>
      <p:pic>
        <p:nvPicPr>
          <p:cNvPr id="13316"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0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defRPr/>
            </a:pPr>
            <a:r>
              <a:rPr lang="en-US" sz="4000"/>
              <a:t>GRAPHIC METHOD</a:t>
            </a:r>
          </a:p>
        </p:txBody>
      </p:sp>
      <p:graphicFrame>
        <p:nvGraphicFramePr>
          <p:cNvPr id="2" name="Diagram 1"/>
          <p:cNvGraphicFramePr/>
          <p:nvPr/>
        </p:nvGraphicFramePr>
        <p:xfrm>
          <a:off x="455613" y="1598613"/>
          <a:ext cx="8226425" cy="4497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340" name="Audio 2">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177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25000"/>
            </a:schemeClr>
          </a:solidFill>
        </p:spPr>
        <p:txBody>
          <a:bodyPr/>
          <a:lstStyle/>
          <a:p>
            <a:pPr>
              <a:defRPr/>
            </a:pPr>
            <a:r>
              <a:rPr lang="en-US" dirty="0"/>
              <a:t>GOTHIC ARCH TRACING</a:t>
            </a:r>
          </a:p>
        </p:txBody>
      </p:sp>
      <p:sp>
        <p:nvSpPr>
          <p:cNvPr id="3" name="Text Placeholder 2"/>
          <p:cNvSpPr>
            <a:spLocks noGrp="1"/>
          </p:cNvSpPr>
          <p:nvPr>
            <p:ph type="body" idx="1"/>
          </p:nvPr>
        </p:nvSpPr>
        <p:spPr>
          <a:solidFill>
            <a:schemeClr val="tx2">
              <a:lumMod val="10000"/>
            </a:schemeClr>
          </a:solidFill>
        </p:spPr>
        <p:txBody>
          <a:bodyPr/>
          <a:lstStyle/>
          <a:p>
            <a:pPr algn="ctr">
              <a:defRPr/>
            </a:pPr>
            <a:r>
              <a:rPr lang="en-US" sz="4400" dirty="0"/>
              <a:t>ARROW POINT TRACING</a:t>
            </a:r>
            <a:r>
              <a:rPr lang="en-US" dirty="0"/>
              <a:t/>
            </a:r>
            <a:br>
              <a:rPr lang="en-US" dirty="0"/>
            </a:br>
            <a:endParaRPr lang="en-US" dirty="0"/>
          </a:p>
        </p:txBody>
      </p:sp>
      <p:pic>
        <p:nvPicPr>
          <p:cNvPr id="15364"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5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362200"/>
            <a:ext cx="7656513" cy="2044700"/>
          </a:xfrm>
          <a:solidFill>
            <a:schemeClr val="tx2">
              <a:lumMod val="10000"/>
            </a:schemeClr>
          </a:solidFill>
        </p:spPr>
        <p:txBody>
          <a:bodyPr/>
          <a:lstStyle/>
          <a:p>
            <a:pPr>
              <a:defRPr/>
            </a:pPr>
            <a:r>
              <a:rPr lang="en-US" sz="5400" dirty="0"/>
              <a:t>Why is it called arrow point????</a:t>
            </a:r>
          </a:p>
        </p:txBody>
      </p:sp>
      <p:pic>
        <p:nvPicPr>
          <p:cNvPr id="16387"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8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057400"/>
            <a:ext cx="5461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80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Text Placeholder 2"/>
          <p:cNvSpPr>
            <a:spLocks noGrp="1"/>
          </p:cNvSpPr>
          <p:nvPr>
            <p:ph type="body" idx="1"/>
          </p:nvPr>
        </p:nvSpPr>
        <p:spPr>
          <a:solidFill>
            <a:srgbClr val="002060"/>
          </a:solidFill>
        </p:spPr>
        <p:txBody>
          <a:bodyPr/>
          <a:lstStyle/>
          <a:p>
            <a:pPr>
              <a:defRPr/>
            </a:pPr>
            <a:r>
              <a:rPr lang="en-US" sz="4400" dirty="0"/>
              <a:t>Why is it called Gothic arch tracing???</a:t>
            </a:r>
          </a:p>
        </p:txBody>
      </p:sp>
      <p:pic>
        <p:nvPicPr>
          <p:cNvPr id="18436"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5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min\Documents\th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31750"/>
            <a:ext cx="49434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Users\Admin\Documents\th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1988" y="3276600"/>
            <a:ext cx="467201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Users\Admin\Documents\th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3" y="3276600"/>
            <a:ext cx="44227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15000" y="609600"/>
            <a:ext cx="2971800" cy="2062163"/>
          </a:xfrm>
          <a:prstGeom prst="rect">
            <a:avLst/>
          </a:prstGeom>
          <a:solidFill>
            <a:schemeClr val="tx2">
              <a:lumMod val="25000"/>
            </a:schemeClr>
          </a:solidFill>
        </p:spPr>
        <p:txBody>
          <a:bodyPr>
            <a:spAutoFit/>
          </a:bodyPr>
          <a:lstStyle/>
          <a:p>
            <a:pPr>
              <a:defRPr/>
            </a:pPr>
            <a:r>
              <a:rPr lang="en-US" sz="3200" dirty="0">
                <a:latin typeface="Arial" charset="0"/>
                <a:hlinkClick r:id="rId7" tooltip="Romanesque architecture"/>
              </a:rPr>
              <a:t>Romanesque architecture</a:t>
            </a:r>
            <a:r>
              <a:rPr lang="en-US" sz="3200" dirty="0">
                <a:latin typeface="Arial" charset="0"/>
              </a:rPr>
              <a:t> </a:t>
            </a:r>
          </a:p>
          <a:p>
            <a:pPr>
              <a:defRPr/>
            </a:pPr>
            <a:r>
              <a:rPr lang="en-US" sz="3200" dirty="0">
                <a:latin typeface="Arial" charset="0"/>
              </a:rPr>
              <a:t>during Gothic era</a:t>
            </a:r>
          </a:p>
        </p:txBody>
      </p:sp>
      <p:pic>
        <p:nvPicPr>
          <p:cNvPr id="19462" name="Audio 2">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17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00100" y="381000"/>
            <a:ext cx="7772400" cy="457200"/>
          </a:xfrm>
        </p:spPr>
        <p:txBody>
          <a:bodyPr/>
          <a:lstStyle/>
          <a:p>
            <a:pPr>
              <a:defRPr/>
            </a:pPr>
            <a:r>
              <a:rPr lang="en-US" sz="3200" dirty="0"/>
              <a:t>ARROW POINT TRACING</a:t>
            </a:r>
            <a:br>
              <a:rPr lang="en-US" sz="3200" dirty="0"/>
            </a:br>
            <a:endParaRPr lang="en-US" sz="3200" dirty="0"/>
          </a:p>
        </p:txBody>
      </p:sp>
      <p:graphicFrame>
        <p:nvGraphicFramePr>
          <p:cNvPr id="3" name="Diagram 2"/>
          <p:cNvGraphicFramePr/>
          <p:nvPr/>
        </p:nvGraphicFramePr>
        <p:xfrm>
          <a:off x="457200" y="914401"/>
          <a:ext cx="8229600" cy="16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48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200400"/>
            <a:ext cx="5461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Audio 1">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p:transition spd="slow" advTm="10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endParaRPr lang="en-US"/>
          </a:p>
        </p:txBody>
      </p:sp>
      <p:sp>
        <p:nvSpPr>
          <p:cNvPr id="4" name="Rectangle 3"/>
          <p:cNvSpPr/>
          <p:nvPr/>
        </p:nvSpPr>
        <p:spPr>
          <a:xfrm>
            <a:off x="533400" y="827088"/>
            <a:ext cx="8153400" cy="5268912"/>
          </a:xfrm>
          <a:prstGeom prst="rect">
            <a:avLst/>
          </a:prstGeom>
          <a:solidFill>
            <a:schemeClr val="tx2">
              <a:lumMod val="25000"/>
            </a:schemeClr>
          </a:solidFill>
        </p:spPr>
        <p:txBody>
          <a:bodyPr>
            <a:spAutoFit/>
          </a:bodyPr>
          <a:lstStyle/>
          <a:p>
            <a:pPr algn="just">
              <a:lnSpc>
                <a:spcPct val="110000"/>
              </a:lnSpc>
              <a:defRPr/>
            </a:pPr>
            <a:r>
              <a:rPr lang="en-US" sz="2800" dirty="0">
                <a:latin typeface="Arial" charset="0"/>
              </a:rPr>
              <a:t>Defined as" a device that provides a central point of bearing or support between the maxillary and mandibular dental arches. It consists of a contacting point attached to one dental arch and a plate attached to the opposing dental arch. The plate provides the surface on which the bearing point rests or moves  and on which the tracing of the mandibular movement recorded. It may be used to distribute the </a:t>
            </a:r>
            <a:r>
              <a:rPr lang="en-US" sz="2800" dirty="0" err="1">
                <a:latin typeface="Arial" charset="0"/>
              </a:rPr>
              <a:t>occlusal</a:t>
            </a:r>
            <a:r>
              <a:rPr lang="en-US" sz="2800" dirty="0">
                <a:latin typeface="Arial" charset="0"/>
              </a:rPr>
              <a:t> forces evenly during jaw relation and/or the correction of disharmonious </a:t>
            </a:r>
            <a:r>
              <a:rPr lang="en-US" sz="2800" dirty="0" err="1">
                <a:latin typeface="Arial" charset="0"/>
              </a:rPr>
              <a:t>occlusal</a:t>
            </a:r>
            <a:r>
              <a:rPr lang="en-US" sz="2800" dirty="0">
                <a:latin typeface="Arial" charset="0"/>
              </a:rPr>
              <a:t> contacts.-GPT</a:t>
            </a:r>
          </a:p>
        </p:txBody>
      </p:sp>
      <p:pic>
        <p:nvPicPr>
          <p:cNvPr id="21508"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18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457200"/>
          <a:ext cx="8378825" cy="388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531" name="Audio 2">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62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2743200"/>
            <a:ext cx="7772400" cy="1295400"/>
          </a:xfrm>
        </p:spPr>
        <p:txBody>
          <a:bodyPr/>
          <a:lstStyle/>
          <a:p>
            <a:pPr eaLnBrk="1" hangingPunct="1">
              <a:defRPr/>
            </a:pPr>
            <a:r>
              <a:rPr lang="en-US" sz="4400" dirty="0"/>
              <a:t> Horizontal jaw relations in complete dentures</a:t>
            </a:r>
          </a:p>
        </p:txBody>
      </p:sp>
      <p:pic>
        <p:nvPicPr>
          <p:cNvPr id="5123" name="Picture 4" descr="Digastric-mandible-rotates-reduc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048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descr="Less-Open-LP-hyperactivit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114800"/>
            <a:ext cx="2819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Audio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advTm="101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5"/>
          <p:cNvSpPr>
            <a:spLocks noGrp="1" noChangeArrowheads="1"/>
          </p:cNvSpPr>
          <p:nvPr>
            <p:ph type="body" sz="half" idx="1"/>
          </p:nvPr>
        </p:nvSpPr>
        <p:spPr>
          <a:xfrm>
            <a:off x="457200" y="381000"/>
            <a:ext cx="4033838" cy="4530725"/>
          </a:xfrm>
        </p:spPr>
        <p:txBody>
          <a:bodyPr/>
          <a:lstStyle/>
          <a:p>
            <a:pPr>
              <a:defRPr/>
            </a:pPr>
            <a:r>
              <a:rPr lang="en-US" dirty="0"/>
              <a:t>Central bearing point</a:t>
            </a:r>
          </a:p>
        </p:txBody>
      </p:sp>
      <p:sp>
        <p:nvSpPr>
          <p:cNvPr id="71686" name="Rectangle 6"/>
          <p:cNvSpPr>
            <a:spLocks noGrp="1" noChangeArrowheads="1"/>
          </p:cNvSpPr>
          <p:nvPr>
            <p:ph type="body" sz="half" idx="2"/>
          </p:nvPr>
        </p:nvSpPr>
        <p:spPr>
          <a:xfrm>
            <a:off x="4419600" y="381000"/>
            <a:ext cx="4033838" cy="4530725"/>
          </a:xfrm>
        </p:spPr>
        <p:txBody>
          <a:bodyPr/>
          <a:lstStyle/>
          <a:p>
            <a:pPr>
              <a:defRPr/>
            </a:pPr>
            <a:r>
              <a:rPr lang="en-US" dirty="0"/>
              <a:t>Central bearing plate</a:t>
            </a:r>
          </a:p>
          <a:p>
            <a:pPr>
              <a:defRPr/>
            </a:pPr>
            <a:endParaRPr lang="en-US" dirty="0"/>
          </a:p>
        </p:txBody>
      </p:sp>
      <p:pic>
        <p:nvPicPr>
          <p:cNvPr id="2355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371600"/>
            <a:ext cx="7010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4191000"/>
            <a:ext cx="4648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161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defRPr/>
            </a:pPr>
            <a:r>
              <a:rPr lang="en-US" sz="3200"/>
              <a:t>TYPES OF ARROW POINT TRACERS</a:t>
            </a:r>
          </a:p>
        </p:txBody>
      </p:sp>
      <p:graphicFrame>
        <p:nvGraphicFramePr>
          <p:cNvPr id="2" name="Diagram 1"/>
          <p:cNvGraphicFramePr/>
          <p:nvPr/>
        </p:nvGraphicFramePr>
        <p:xfrm>
          <a:off x="455613" y="1598613"/>
          <a:ext cx="8226425" cy="4497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580" name="Audio 2">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7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3"/>
          <p:cNvGraphicFramePr>
            <a:graphicFrameLocks noGrp="1" noChangeAspect="1"/>
          </p:cNvGraphicFramePr>
          <p:nvPr>
            <p:ph idx="1"/>
          </p:nvPr>
        </p:nvGraphicFramePr>
        <p:xfrm>
          <a:off x="304800" y="266700"/>
          <a:ext cx="8483600" cy="6362700"/>
        </p:xfrm>
        <a:graphic>
          <a:graphicData uri="http://schemas.openxmlformats.org/presentationml/2006/ole">
            <mc:AlternateContent xmlns:mc="http://schemas.openxmlformats.org/markup-compatibility/2006">
              <mc:Choice xmlns:v="urn:schemas-microsoft-com:vml" Requires="v">
                <p:oleObj spid="_x0000_s25608" name="Photo Editor Photo" r:id="rId5" imgW="15238095" imgH="11428571" progId="MSPhotoEd.3">
                  <p:embed/>
                </p:oleObj>
              </mc:Choice>
              <mc:Fallback>
                <p:oleObj name="Photo Editor Photo" r:id="rId5" imgW="15238095" imgH="11428571"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66700"/>
                        <a:ext cx="8483600"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5603"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54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457200" y="914400"/>
            <a:ext cx="8229600" cy="4648200"/>
          </a:xfrm>
          <a:solidFill>
            <a:schemeClr val="tx2">
              <a:lumMod val="10000"/>
            </a:schemeClr>
          </a:solidFill>
        </p:spPr>
        <p:txBody>
          <a:bodyPr/>
          <a:lstStyle/>
          <a:p>
            <a:pPr>
              <a:lnSpc>
                <a:spcPct val="160000"/>
              </a:lnSpc>
              <a:buFont typeface="Wingdings" panose="05000000000000000000" pitchFamily="2" charset="2"/>
              <a:buNone/>
              <a:defRPr/>
            </a:pPr>
            <a:r>
              <a:rPr lang="en-US" sz="2400" dirty="0">
                <a:solidFill>
                  <a:srgbClr val="3399FF"/>
                </a:solidFill>
              </a:rPr>
              <a:t>EXTRAORAL ARROW POINT TRACING</a:t>
            </a:r>
          </a:p>
          <a:p>
            <a:pPr>
              <a:lnSpc>
                <a:spcPct val="160000"/>
              </a:lnSpc>
              <a:buFont typeface="Wingdings" panose="05000000000000000000" pitchFamily="2" charset="2"/>
              <a:buNone/>
              <a:defRPr/>
            </a:pPr>
            <a:endParaRPr lang="en-US" sz="2400" dirty="0">
              <a:solidFill>
                <a:srgbClr val="3399FF"/>
              </a:solidFill>
            </a:endParaRPr>
          </a:p>
          <a:p>
            <a:pPr>
              <a:lnSpc>
                <a:spcPct val="160000"/>
              </a:lnSpc>
              <a:defRPr/>
            </a:pPr>
            <a:r>
              <a:rPr lang="en-US" sz="2000" dirty="0">
                <a:solidFill>
                  <a:srgbClr val="FF3399"/>
                </a:solidFill>
              </a:rPr>
              <a:t>Larger than intraoral because they are made farther from centers of rotation</a:t>
            </a:r>
          </a:p>
          <a:p>
            <a:pPr>
              <a:lnSpc>
                <a:spcPct val="160000"/>
              </a:lnSpc>
              <a:defRPr/>
            </a:pPr>
            <a:r>
              <a:rPr lang="en-US" sz="2000" dirty="0">
                <a:solidFill>
                  <a:srgbClr val="FF3399"/>
                </a:solidFill>
              </a:rPr>
              <a:t>Apex is more discernible.</a:t>
            </a:r>
          </a:p>
          <a:p>
            <a:pPr>
              <a:lnSpc>
                <a:spcPct val="160000"/>
              </a:lnSpc>
              <a:defRPr/>
            </a:pPr>
            <a:r>
              <a:rPr lang="en-US" sz="2000" dirty="0">
                <a:solidFill>
                  <a:srgbClr val="FF3399"/>
                </a:solidFill>
              </a:rPr>
              <a:t>It is visible while tracing is being done</a:t>
            </a:r>
          </a:p>
          <a:p>
            <a:pPr>
              <a:lnSpc>
                <a:spcPct val="160000"/>
              </a:lnSpc>
              <a:defRPr/>
            </a:pPr>
            <a:r>
              <a:rPr lang="en-US" sz="2000" dirty="0">
                <a:solidFill>
                  <a:srgbClr val="FF3399"/>
                </a:solidFill>
              </a:rPr>
              <a:t>Patient can be guided properly</a:t>
            </a:r>
            <a:r>
              <a:rPr lang="en-US" sz="2000" dirty="0"/>
              <a:t>.</a:t>
            </a:r>
            <a:endParaRPr lang="en-US" sz="2400" dirty="0"/>
          </a:p>
        </p:txBody>
      </p:sp>
      <p:pic>
        <p:nvPicPr>
          <p:cNvPr id="26627"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7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a:defRPr/>
            </a:pPr>
            <a:r>
              <a:rPr lang="en-US"/>
              <a:t>Types of Extra Oral Tracers</a:t>
            </a:r>
          </a:p>
        </p:txBody>
      </p:sp>
      <p:sp>
        <p:nvSpPr>
          <p:cNvPr id="277507" name="Rectangle 3"/>
          <p:cNvSpPr>
            <a:spLocks noGrp="1" noChangeArrowheads="1"/>
          </p:cNvSpPr>
          <p:nvPr>
            <p:ph type="body" idx="1"/>
          </p:nvPr>
        </p:nvSpPr>
        <p:spPr/>
        <p:txBody>
          <a:bodyPr/>
          <a:lstStyle/>
          <a:p>
            <a:pPr>
              <a:defRPr/>
            </a:pPr>
            <a:r>
              <a:rPr lang="en-US"/>
              <a:t>Hight tracers(with or without central bearing point)</a:t>
            </a:r>
          </a:p>
          <a:p>
            <a:pPr>
              <a:defRPr/>
            </a:pPr>
            <a:r>
              <a:rPr lang="en-US"/>
              <a:t>Stransbery tracers</a:t>
            </a:r>
          </a:p>
          <a:p>
            <a:pPr>
              <a:defRPr/>
            </a:pPr>
            <a:r>
              <a:rPr lang="en-US"/>
              <a:t>Sears trivet (is a central bearing point tracer with two registration pins)</a:t>
            </a:r>
          </a:p>
          <a:p>
            <a:pPr>
              <a:defRPr/>
            </a:pPr>
            <a:r>
              <a:rPr lang="en-US"/>
              <a:t>Phillips tracer (it registers CR and condyle paths simultaneously) </a:t>
            </a:r>
          </a:p>
        </p:txBody>
      </p:sp>
      <p:pic>
        <p:nvPicPr>
          <p:cNvPr id="2765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0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C:\Documents and Settings\hp\Application Data\Microsoft\Media Catalog\SCAN00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1600"/>
            <a:ext cx="40386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7" descr="C:\Documents and Settings\hp\Application Data\Microsoft\Media Catalog\SCAN00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625" y="1371600"/>
            <a:ext cx="4778375"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3400" y="304800"/>
            <a:ext cx="3429000" cy="830997"/>
          </a:xfrm>
          <a:prstGeom prst="rect">
            <a:avLst/>
          </a:prstGeom>
        </p:spPr>
        <p:txBody>
          <a:bodyPr>
            <a:spAutoFit/>
          </a:bodyPr>
          <a:lstStyle/>
          <a:p>
            <a:pPr algn="ctr">
              <a:defRPr/>
            </a:pPr>
            <a:r>
              <a:rPr lang="en-US" sz="4800" kern="10" spc="-360" dirty="0" err="1">
                <a:ln w="12700">
                  <a:solidFill>
                    <a:srgbClr val="000099"/>
                  </a:solidFill>
                  <a:miter lim="800000"/>
                  <a:headEnd/>
                  <a:tailEnd/>
                </a:ln>
                <a:solidFill>
                  <a:srgbClr val="33CCFF"/>
                </a:solidFill>
                <a:effectLst>
                  <a:outerShdw dist="125724" dir="18900000" algn="ctr" rotWithShape="0">
                    <a:srgbClr val="000099"/>
                  </a:outerShdw>
                </a:effectLst>
                <a:latin typeface="Impact"/>
              </a:rPr>
              <a:t>Hight’s</a:t>
            </a:r>
            <a:r>
              <a:rPr lang="en-US" sz="4800" kern="10" spc="-360" dirty="0">
                <a:ln w="12700">
                  <a:solidFill>
                    <a:srgbClr val="000099"/>
                  </a:solidFill>
                  <a:miter lim="800000"/>
                  <a:headEnd/>
                  <a:tailEnd/>
                </a:ln>
                <a:solidFill>
                  <a:srgbClr val="33CCFF"/>
                </a:solidFill>
                <a:effectLst>
                  <a:outerShdw dist="125724" dir="18900000" algn="ctr" rotWithShape="0">
                    <a:srgbClr val="000099"/>
                  </a:outerShdw>
                </a:effectLst>
                <a:latin typeface="Impact"/>
              </a:rPr>
              <a:t> Tracers</a:t>
            </a:r>
          </a:p>
        </p:txBody>
      </p:sp>
      <p:sp>
        <p:nvSpPr>
          <p:cNvPr id="5" name="Rectangle 4"/>
          <p:cNvSpPr/>
          <p:nvPr/>
        </p:nvSpPr>
        <p:spPr>
          <a:xfrm>
            <a:off x="4221602" y="362703"/>
            <a:ext cx="5066388" cy="646331"/>
          </a:xfrm>
          <a:prstGeom prst="rect">
            <a:avLst/>
          </a:prstGeom>
        </p:spPr>
        <p:txBody>
          <a:bodyPr wrap="none">
            <a:spAutoFit/>
          </a:bodyPr>
          <a:lstStyle/>
          <a:p>
            <a:pPr algn="ctr">
              <a:defRPr/>
            </a:pPr>
            <a:r>
              <a:rPr lang="en-US" sz="3600" kern="10" dirty="0" err="1">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Stransbery</a:t>
            </a:r>
            <a:r>
              <a:rPr lang="en-US" sz="3600" kern="10" dirty="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 Tracers</a:t>
            </a:r>
          </a:p>
        </p:txBody>
      </p:sp>
      <p:pic>
        <p:nvPicPr>
          <p:cNvPr id="28678"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89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52400" y="76200"/>
          <a:ext cx="8839200" cy="6705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699" name="Audio 1">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391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0" y="0"/>
          <a:ext cx="9067800" cy="662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23" name="Audio 1">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34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C:\Documents and Settings\hp\Application Data\Microsoft\Media Catalog\SCAN00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87090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5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4"/>
          <p:cNvGraphicFramePr>
            <a:graphicFrameLocks noGrp="1" noChangeAspect="1"/>
          </p:cNvGraphicFramePr>
          <p:nvPr>
            <p:ph type="body" idx="1"/>
          </p:nvPr>
        </p:nvGraphicFramePr>
        <p:xfrm>
          <a:off x="2100263" y="2101850"/>
          <a:ext cx="5703887" cy="4114800"/>
        </p:xfrm>
        <a:graphic>
          <a:graphicData uri="http://schemas.openxmlformats.org/presentationml/2006/ole">
            <mc:AlternateContent xmlns:mc="http://schemas.openxmlformats.org/markup-compatibility/2006">
              <mc:Choice xmlns:v="urn:schemas-microsoft-com:vml" Requires="v">
                <p:oleObj spid="_x0000_s32776" name="Photo Editor Photo" r:id="rId5" imgW="15238095" imgH="11428571" progId="MSPhotoEd.3">
                  <p:embed/>
                </p:oleObj>
              </mc:Choice>
              <mc:Fallback>
                <p:oleObj name="Photo Editor Photo" r:id="rId5" imgW="15238095" imgH="11428571"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263" y="2101850"/>
                        <a:ext cx="5703887"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2771"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89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3" name="Rectangle 5"/>
          <p:cNvSpPr>
            <a:spLocks noGrp="1" noChangeArrowheads="1"/>
          </p:cNvSpPr>
          <p:nvPr>
            <p:ph type="title"/>
          </p:nvPr>
        </p:nvSpPr>
        <p:spPr/>
        <p:txBody>
          <a:bodyPr/>
          <a:lstStyle/>
          <a:p>
            <a:pPr eaLnBrk="1" hangingPunct="1">
              <a:defRPr/>
            </a:pPr>
            <a:r>
              <a:rPr lang="en-US"/>
              <a:t>Introduction </a:t>
            </a:r>
          </a:p>
        </p:txBody>
      </p:sp>
      <p:pic>
        <p:nvPicPr>
          <p:cNvPr id="6147" name="Picture 8" descr="Natural-function-w-loop-trace"/>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a:off x="1143000" y="1295400"/>
            <a:ext cx="7010400" cy="4637088"/>
          </a:xfrm>
        </p:spPr>
      </p:pic>
      <p:pic>
        <p:nvPicPr>
          <p:cNvPr id="6148"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Audio 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89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3665538" y="2101850"/>
            <a:ext cx="2574925" cy="4114800"/>
          </a:xfrm>
          <a:noFill/>
          <a:extLst>
            <a:ext uri="{909E8E84-426E-40DD-AFC4-6F175D3DCCD1}">
              <a14:hiddenFill xmlns:a14="http://schemas.microsoft.com/office/drawing/2010/main">
                <a:solidFill>
                  <a:schemeClr val="accent1"/>
                </a:solidFill>
              </a14:hiddenFill>
            </a:ext>
          </a:extLst>
        </p:spPr>
      </p:pic>
      <p:pic>
        <p:nvPicPr>
          <p:cNvPr id="33795"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80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76200"/>
            <a:ext cx="4876800" cy="672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24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SCN0756"/>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609600" y="762000"/>
            <a:ext cx="7848600" cy="565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62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457200" y="1066800"/>
            <a:ext cx="8229600" cy="5064125"/>
          </a:xfrm>
          <a:solidFill>
            <a:srgbClr val="002060"/>
          </a:solidFill>
        </p:spPr>
        <p:txBody>
          <a:bodyPr/>
          <a:lstStyle/>
          <a:p>
            <a:pPr>
              <a:lnSpc>
                <a:spcPct val="90000"/>
              </a:lnSpc>
              <a:buFont typeface="Wingdings" panose="05000000000000000000" pitchFamily="2" charset="2"/>
              <a:buNone/>
              <a:defRPr/>
            </a:pPr>
            <a:r>
              <a:rPr lang="en-US" sz="2800" dirty="0"/>
              <a:t>INTRAORAL ARROW POINT TRACING</a:t>
            </a:r>
          </a:p>
          <a:p>
            <a:pPr>
              <a:lnSpc>
                <a:spcPct val="180000"/>
              </a:lnSpc>
              <a:defRPr/>
            </a:pPr>
            <a:r>
              <a:rPr lang="en-US" sz="2000" dirty="0"/>
              <a:t>Located </a:t>
            </a:r>
            <a:r>
              <a:rPr lang="en-US" sz="2000" dirty="0" err="1"/>
              <a:t>intraorally</a:t>
            </a:r>
            <a:endParaRPr lang="en-US" sz="2000" dirty="0"/>
          </a:p>
          <a:p>
            <a:pPr>
              <a:lnSpc>
                <a:spcPct val="180000"/>
              </a:lnSpc>
              <a:defRPr/>
            </a:pPr>
            <a:r>
              <a:rPr lang="en-US" sz="2000" dirty="0"/>
              <a:t>Simple compared to </a:t>
            </a:r>
            <a:r>
              <a:rPr lang="en-US" sz="2000" dirty="0" err="1"/>
              <a:t>extraoral</a:t>
            </a:r>
            <a:endParaRPr lang="en-US" sz="2000" dirty="0"/>
          </a:p>
          <a:p>
            <a:pPr>
              <a:lnSpc>
                <a:spcPct val="180000"/>
              </a:lnSpc>
              <a:buFont typeface="Wingdings" panose="05000000000000000000" pitchFamily="2" charset="2"/>
              <a:buChar char="v"/>
              <a:defRPr/>
            </a:pPr>
            <a:r>
              <a:rPr lang="en-US" sz="2400" dirty="0"/>
              <a:t>Disadvantage</a:t>
            </a:r>
            <a:r>
              <a:rPr lang="en-US" sz="2000" dirty="0"/>
              <a:t>:</a:t>
            </a:r>
          </a:p>
          <a:p>
            <a:pPr>
              <a:lnSpc>
                <a:spcPct val="180000"/>
              </a:lnSpc>
              <a:buFont typeface="Wingdings" panose="05000000000000000000" pitchFamily="2" charset="2"/>
              <a:buNone/>
              <a:defRPr/>
            </a:pPr>
            <a:r>
              <a:rPr lang="en-US" sz="2000" dirty="0"/>
              <a:t>                      1. it cannot be observed during the tracing</a:t>
            </a:r>
          </a:p>
          <a:p>
            <a:pPr>
              <a:lnSpc>
                <a:spcPct val="180000"/>
              </a:lnSpc>
              <a:buFont typeface="Wingdings" panose="05000000000000000000" pitchFamily="2" charset="2"/>
              <a:buNone/>
              <a:defRPr/>
            </a:pPr>
            <a:r>
              <a:rPr lang="en-US" sz="2000" dirty="0"/>
              <a:t>                       2.small, it is difficult to find the true apex.</a:t>
            </a:r>
          </a:p>
          <a:p>
            <a:pPr>
              <a:lnSpc>
                <a:spcPct val="180000"/>
              </a:lnSpc>
              <a:buFont typeface="Wingdings" panose="05000000000000000000" pitchFamily="2" charset="2"/>
              <a:buChar char="Ø"/>
              <a:defRPr/>
            </a:pPr>
            <a:r>
              <a:rPr lang="en-US" sz="2400" dirty="0"/>
              <a:t>Procedure……..</a:t>
            </a:r>
          </a:p>
        </p:txBody>
      </p:sp>
      <p:pic>
        <p:nvPicPr>
          <p:cNvPr id="36867"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95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609600" y="152400"/>
          <a:ext cx="7924800" cy="662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891" name="Audio 1">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321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a:defRPr/>
            </a:pPr>
            <a:r>
              <a:rPr lang="en-US"/>
              <a:t>Types of </a:t>
            </a:r>
            <a:r>
              <a:rPr lang="en-US" sz="4000"/>
              <a:t>INTRAORAL ARROW Tracers</a:t>
            </a:r>
          </a:p>
        </p:txBody>
      </p:sp>
      <p:sp>
        <p:nvSpPr>
          <p:cNvPr id="282627" name="Rectangle 3"/>
          <p:cNvSpPr>
            <a:spLocks noGrp="1" noChangeArrowheads="1"/>
          </p:cNvSpPr>
          <p:nvPr>
            <p:ph type="body" idx="1"/>
          </p:nvPr>
        </p:nvSpPr>
        <p:spPr/>
        <p:txBody>
          <a:bodyPr/>
          <a:lstStyle/>
          <a:p>
            <a:pPr>
              <a:defRPr/>
            </a:pPr>
            <a:r>
              <a:rPr lang="en-US" dirty="0"/>
              <a:t>Seidel</a:t>
            </a:r>
          </a:p>
          <a:p>
            <a:pPr>
              <a:defRPr/>
            </a:pPr>
            <a:r>
              <a:rPr lang="en-US" dirty="0"/>
              <a:t>Ballard</a:t>
            </a:r>
          </a:p>
          <a:p>
            <a:pPr>
              <a:defRPr/>
            </a:pPr>
            <a:r>
              <a:rPr lang="en-US" dirty="0" err="1"/>
              <a:t>Masserman</a:t>
            </a:r>
            <a:endParaRPr lang="en-US" dirty="0"/>
          </a:p>
          <a:p>
            <a:pPr>
              <a:buFont typeface="Wingdings" panose="05000000000000000000" pitchFamily="2" charset="2"/>
              <a:buNone/>
              <a:defRPr/>
            </a:pPr>
            <a:endParaRPr lang="en-US" dirty="0"/>
          </a:p>
        </p:txBody>
      </p:sp>
      <p:pic>
        <p:nvPicPr>
          <p:cNvPr id="38916"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0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a:defRPr/>
            </a:pPr>
            <a:endParaRPr lang="en-US"/>
          </a:p>
        </p:txBody>
      </p:sp>
      <p:sp>
        <p:nvSpPr>
          <p:cNvPr id="284675" name="Rectangle 3"/>
          <p:cNvSpPr>
            <a:spLocks noGrp="1" noChangeArrowheads="1"/>
          </p:cNvSpPr>
          <p:nvPr>
            <p:ph type="body" sz="half" idx="1"/>
          </p:nvPr>
        </p:nvSpPr>
        <p:spPr/>
        <p:txBody>
          <a:bodyPr/>
          <a:lstStyle/>
          <a:p>
            <a:pPr>
              <a:defRPr/>
            </a:pPr>
            <a:endParaRPr lang="en-US" sz="2800"/>
          </a:p>
        </p:txBody>
      </p:sp>
      <p:pic>
        <p:nvPicPr>
          <p:cNvPr id="39940" name="Picture 5" descr="C:\Documents and Settings\hp\Application Data\Microsoft\Media Catalog\SCAN0018.JPG"/>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609600" y="152400"/>
            <a:ext cx="7162800" cy="6851650"/>
          </a:xfrm>
        </p:spPr>
      </p:pic>
      <p:pic>
        <p:nvPicPr>
          <p:cNvPr id="39941"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44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209675" y="76200"/>
            <a:ext cx="6562725" cy="6761163"/>
          </a:xfrm>
        </p:spPr>
      </p:pic>
      <p:pic>
        <p:nvPicPr>
          <p:cNvPr id="40963"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54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876800" y="1219200"/>
            <a:ext cx="3505200" cy="4835525"/>
          </a:xfrm>
        </p:spPr>
      </p:pic>
      <p:pic>
        <p:nvPicPr>
          <p:cNvPr id="4198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95400"/>
            <a:ext cx="3581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14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04800" y="-39710"/>
          <a:ext cx="8229600" cy="6592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3011" name="Audio 1">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125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lang="en-US" sz="3200"/>
              <a:t>Jaw relation/maxillomandibular relation</a:t>
            </a:r>
          </a:p>
        </p:txBody>
      </p:sp>
      <p:sp>
        <p:nvSpPr>
          <p:cNvPr id="53251" name="Rectangle 3"/>
          <p:cNvSpPr>
            <a:spLocks noGrp="1" noChangeArrowheads="1"/>
          </p:cNvSpPr>
          <p:nvPr>
            <p:ph type="body" idx="1"/>
          </p:nvPr>
        </p:nvSpPr>
        <p:spPr>
          <a:xfrm>
            <a:off x="455613" y="1371600"/>
            <a:ext cx="8226425" cy="4724400"/>
          </a:xfrm>
        </p:spPr>
        <p:txBody>
          <a:bodyPr/>
          <a:lstStyle/>
          <a:p>
            <a:pPr marL="609600" indent="-609600" eaLnBrk="1" hangingPunct="1">
              <a:buClr>
                <a:srgbClr val="FFFFFF"/>
              </a:buClr>
              <a:buFont typeface="Wingdings" panose="05000000000000000000" pitchFamily="2" charset="2"/>
              <a:buChar char="Ø"/>
              <a:defRPr/>
            </a:pPr>
            <a:r>
              <a:rPr lang="en-US" sz="2400" dirty="0"/>
              <a:t>Any relation of the Mandible to maxilla- GPT</a:t>
            </a:r>
          </a:p>
          <a:p>
            <a:pPr marL="609600" indent="-609600" eaLnBrk="1" hangingPunct="1">
              <a:buClr>
                <a:srgbClr val="FFFFFF"/>
              </a:buClr>
              <a:buFont typeface="Wingdings" panose="05000000000000000000" pitchFamily="2" charset="2"/>
              <a:buChar char="Ø"/>
              <a:defRPr/>
            </a:pPr>
            <a:endParaRPr lang="en-US" sz="2400" dirty="0">
              <a:solidFill>
                <a:srgbClr val="FFFF00"/>
              </a:solidFill>
            </a:endParaRPr>
          </a:p>
          <a:p>
            <a:pPr marL="609600" indent="-609600" eaLnBrk="1" hangingPunct="1">
              <a:buClr>
                <a:srgbClr val="FFFFFF"/>
              </a:buClr>
              <a:buFont typeface="Wingdings" panose="05000000000000000000" pitchFamily="2" charset="2"/>
              <a:buChar char="Ø"/>
              <a:defRPr/>
            </a:pPr>
            <a:r>
              <a:rPr lang="en-US" sz="2400" dirty="0">
                <a:solidFill>
                  <a:srgbClr val="FFFF00"/>
                </a:solidFill>
              </a:rPr>
              <a:t>Types</a:t>
            </a:r>
            <a:r>
              <a:rPr lang="en-US" sz="2400" dirty="0"/>
              <a:t>:</a:t>
            </a:r>
          </a:p>
          <a:p>
            <a:pPr marL="990600" lvl="1" indent="-533400" eaLnBrk="1" hangingPunct="1">
              <a:buClr>
                <a:srgbClr val="FFFFFF"/>
              </a:buClr>
              <a:buFont typeface="Wingdings" panose="05000000000000000000" pitchFamily="2" charset="2"/>
              <a:buAutoNum type="arabicPeriod"/>
              <a:defRPr/>
            </a:pPr>
            <a:r>
              <a:rPr lang="en-US" sz="2000" dirty="0"/>
              <a:t>Orientation relation</a:t>
            </a:r>
          </a:p>
          <a:p>
            <a:pPr marL="990600" lvl="1" indent="-533400" eaLnBrk="1" hangingPunct="1">
              <a:buClr>
                <a:srgbClr val="FFFFFF"/>
              </a:buClr>
              <a:buFont typeface="Wingdings" panose="05000000000000000000" pitchFamily="2" charset="2"/>
              <a:buAutoNum type="arabicPeriod"/>
              <a:defRPr/>
            </a:pPr>
            <a:r>
              <a:rPr lang="en-US" sz="2000" dirty="0"/>
              <a:t>Vertical relation</a:t>
            </a:r>
          </a:p>
          <a:p>
            <a:pPr marL="990600" lvl="1" indent="-533400" eaLnBrk="1" hangingPunct="1">
              <a:buClr>
                <a:srgbClr val="FFFFFF"/>
              </a:buClr>
              <a:buFont typeface="Wingdings" panose="05000000000000000000" pitchFamily="2" charset="2"/>
              <a:buAutoNum type="arabicPeriod"/>
              <a:defRPr/>
            </a:pPr>
            <a:r>
              <a:rPr lang="en-US" sz="2000" dirty="0"/>
              <a:t>Horizontal relation </a:t>
            </a:r>
          </a:p>
          <a:p>
            <a:pPr marL="990600" lvl="1" indent="-533400" eaLnBrk="1" hangingPunct="1">
              <a:buClr>
                <a:srgbClr val="FFFFFF"/>
              </a:buClr>
              <a:buFont typeface="Wingdings" panose="05000000000000000000" pitchFamily="2" charset="2"/>
              <a:buNone/>
              <a:defRPr/>
            </a:pPr>
            <a:r>
              <a:rPr lang="en-US" sz="2000" dirty="0"/>
              <a:t>		centric relation</a:t>
            </a:r>
          </a:p>
          <a:p>
            <a:pPr marL="990600" lvl="1" indent="-533400" eaLnBrk="1" hangingPunct="1">
              <a:buClr>
                <a:srgbClr val="FFFFFF"/>
              </a:buClr>
              <a:buFont typeface="Wingdings" panose="05000000000000000000" pitchFamily="2" charset="2"/>
              <a:buNone/>
              <a:defRPr/>
            </a:pPr>
            <a:r>
              <a:rPr lang="en-US" sz="2000" dirty="0"/>
              <a:t>		eccentric relation—protrusive records</a:t>
            </a:r>
          </a:p>
          <a:p>
            <a:pPr marL="990600" lvl="1" indent="-533400" eaLnBrk="1" hangingPunct="1">
              <a:buClr>
                <a:srgbClr val="FFFFFF"/>
              </a:buClr>
              <a:buFont typeface="Wingdings" panose="05000000000000000000" pitchFamily="2" charset="2"/>
              <a:buNone/>
              <a:defRPr/>
            </a:pPr>
            <a:r>
              <a:rPr lang="en-US" sz="2000" dirty="0"/>
              <a:t>                                               ---lateral records.</a:t>
            </a:r>
          </a:p>
        </p:txBody>
      </p:sp>
      <p:pic>
        <p:nvPicPr>
          <p:cNvPr id="717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34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447800" y="112713"/>
            <a:ext cx="6248400" cy="6669087"/>
          </a:xfrm>
        </p:spPr>
      </p:pic>
      <p:pic>
        <p:nvPicPr>
          <p:cNvPr id="44035"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85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457200" y="457200"/>
            <a:ext cx="8229600" cy="6096000"/>
          </a:xfrm>
          <a:solidFill>
            <a:srgbClr val="002060"/>
          </a:solidFill>
        </p:spPr>
        <p:txBody>
          <a:bodyPr/>
          <a:lstStyle/>
          <a:p>
            <a:pPr lvl="3">
              <a:lnSpc>
                <a:spcPct val="190000"/>
              </a:lnSpc>
              <a:buFont typeface="Wingdings" panose="05000000000000000000" pitchFamily="2" charset="2"/>
              <a:buNone/>
              <a:defRPr/>
            </a:pPr>
            <a:r>
              <a:rPr lang="en-US" sz="2400" dirty="0"/>
              <a:t>PANTOGRAPH</a:t>
            </a:r>
          </a:p>
          <a:p>
            <a:pPr lvl="3">
              <a:lnSpc>
                <a:spcPct val="190000"/>
              </a:lnSpc>
              <a:buFont typeface="Wingdings" panose="05000000000000000000" pitchFamily="2" charset="2"/>
              <a:buNone/>
              <a:defRPr/>
            </a:pPr>
            <a:r>
              <a:rPr lang="en-US" sz="1800" dirty="0"/>
              <a:t> Is an instrument used to graphically record one  or more planes/paths of mandibular movement and to provide information for the programming of the articulator-GPT</a:t>
            </a:r>
          </a:p>
          <a:p>
            <a:pPr lvl="3">
              <a:lnSpc>
                <a:spcPct val="190000"/>
              </a:lnSpc>
              <a:buFont typeface="Wingdings" panose="05000000000000000000" pitchFamily="2" charset="2"/>
              <a:buNone/>
              <a:defRPr/>
            </a:pPr>
            <a:endParaRPr lang="en-US" sz="1800" dirty="0"/>
          </a:p>
          <a:p>
            <a:pPr>
              <a:lnSpc>
                <a:spcPct val="130000"/>
              </a:lnSpc>
              <a:buFont typeface="Wingdings" panose="05000000000000000000" pitchFamily="2" charset="2"/>
              <a:buNone/>
              <a:defRPr/>
            </a:pPr>
            <a:r>
              <a:rPr lang="en-US" sz="2400" dirty="0"/>
              <a:t>   PANTOGRAPHIC TRACING;</a:t>
            </a:r>
          </a:p>
          <a:p>
            <a:pPr>
              <a:lnSpc>
                <a:spcPct val="170000"/>
              </a:lnSpc>
              <a:buFont typeface="Wingdings" panose="05000000000000000000" pitchFamily="2" charset="2"/>
              <a:buNone/>
              <a:defRPr/>
            </a:pPr>
            <a:r>
              <a:rPr lang="en-US" sz="2000" dirty="0"/>
              <a:t>                  A graphic record of mandibular movement in three 	directional	planes as  registered by the styli on the recording tables of a 	pantograph; Tracings of mandibular movement recorded on 	plates in horizontal and sagittal planes-GPT.</a:t>
            </a:r>
          </a:p>
        </p:txBody>
      </p:sp>
      <p:pic>
        <p:nvPicPr>
          <p:cNvPr id="45059"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87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a:defRPr/>
            </a:pPr>
            <a:endParaRPr lang="en-US"/>
          </a:p>
        </p:txBody>
      </p:sp>
      <p:sp>
        <p:nvSpPr>
          <p:cNvPr id="280579" name="Rectangle 3"/>
          <p:cNvSpPr>
            <a:spLocks noGrp="1" noChangeArrowheads="1"/>
          </p:cNvSpPr>
          <p:nvPr>
            <p:ph type="body" sz="half" idx="1"/>
          </p:nvPr>
        </p:nvSpPr>
        <p:spPr/>
        <p:txBody>
          <a:bodyPr/>
          <a:lstStyle/>
          <a:p>
            <a:pPr>
              <a:defRPr/>
            </a:pPr>
            <a:endParaRPr lang="en-US" sz="2800"/>
          </a:p>
        </p:txBody>
      </p:sp>
      <p:pic>
        <p:nvPicPr>
          <p:cNvPr id="46084" name="Picture 5" descr="C:\Documents and Settings\hp\Application Data\Microsoft\Media Catalog\SCAN0023.JPG"/>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1143000" y="561975"/>
            <a:ext cx="7696200" cy="6297613"/>
          </a:xfrm>
        </p:spPr>
      </p:pic>
      <p:pic>
        <p:nvPicPr>
          <p:cNvPr id="46085"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47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a:defRPr/>
            </a:pPr>
            <a:endParaRPr lang="en-US"/>
          </a:p>
        </p:txBody>
      </p:sp>
      <p:sp>
        <p:nvSpPr>
          <p:cNvPr id="281603" name="Rectangle 3"/>
          <p:cNvSpPr>
            <a:spLocks noGrp="1" noChangeArrowheads="1"/>
          </p:cNvSpPr>
          <p:nvPr>
            <p:ph type="body" sz="half" idx="1"/>
          </p:nvPr>
        </p:nvSpPr>
        <p:spPr/>
        <p:txBody>
          <a:bodyPr/>
          <a:lstStyle/>
          <a:p>
            <a:pPr>
              <a:defRPr/>
            </a:pPr>
            <a:endParaRPr lang="en-US" sz="2800"/>
          </a:p>
        </p:txBody>
      </p:sp>
      <p:pic>
        <p:nvPicPr>
          <p:cNvPr id="47108" name="Picture 5" descr="C:\Documents and Settings\hp\Application Data\Microsoft\Media Catalog\SCAN0024.JPG"/>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1752600" y="152400"/>
            <a:ext cx="5943600" cy="6613525"/>
          </a:xfrm>
        </p:spPr>
      </p:pic>
      <p:pic>
        <p:nvPicPr>
          <p:cNvPr id="47109"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62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RADIOGRAPHIC METHOD</a:t>
            </a:r>
          </a:p>
        </p:txBody>
      </p:sp>
      <p:sp>
        <p:nvSpPr>
          <p:cNvPr id="3" name="Content Placeholder 2"/>
          <p:cNvSpPr>
            <a:spLocks noGrp="1"/>
          </p:cNvSpPr>
          <p:nvPr>
            <p:ph idx="1"/>
          </p:nvPr>
        </p:nvSpPr>
        <p:spPr/>
        <p:txBody>
          <a:bodyPr/>
          <a:lstStyle/>
          <a:p>
            <a:pPr>
              <a:defRPr/>
            </a:pPr>
            <a:r>
              <a:rPr lang="en-US" dirty="0"/>
              <a:t>The use of </a:t>
            </a:r>
            <a:r>
              <a:rPr lang="en-US" dirty="0" err="1"/>
              <a:t>cephalometrics</a:t>
            </a:r>
            <a:r>
              <a:rPr lang="en-US" dirty="0"/>
              <a:t> to record centric relation was described by </a:t>
            </a:r>
            <a:r>
              <a:rPr lang="en-US" dirty="0" err="1"/>
              <a:t>Pyott</a:t>
            </a:r>
            <a:r>
              <a:rPr lang="en-US" dirty="0"/>
              <a:t> and Schaeffer.</a:t>
            </a:r>
          </a:p>
          <a:p>
            <a:pPr>
              <a:defRPr/>
            </a:pPr>
            <a:r>
              <a:rPr lang="en-US" dirty="0"/>
              <a:t> The proper centric relation and vertical dimension of occlusion were determined by </a:t>
            </a:r>
            <a:r>
              <a:rPr lang="en-US" dirty="0" err="1"/>
              <a:t>cephalometric</a:t>
            </a:r>
            <a:r>
              <a:rPr lang="en-US" dirty="0"/>
              <a:t> radiographs. </a:t>
            </a:r>
          </a:p>
        </p:txBody>
      </p:sp>
      <p:pic>
        <p:nvPicPr>
          <p:cNvPr id="48132"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96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Admin\Documents\th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774700"/>
            <a:ext cx="47244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34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en-US" sz="2800"/>
              <a:t>Consequences of incorrect centric relation recording</a:t>
            </a:r>
          </a:p>
        </p:txBody>
      </p:sp>
      <p:sp>
        <p:nvSpPr>
          <p:cNvPr id="163843" name="Rectangle 3"/>
          <p:cNvSpPr>
            <a:spLocks noGrp="1" noChangeArrowheads="1"/>
          </p:cNvSpPr>
          <p:nvPr>
            <p:ph type="body" sz="half" idx="1"/>
          </p:nvPr>
        </p:nvSpPr>
        <p:spPr/>
        <p:txBody>
          <a:bodyPr/>
          <a:lstStyle/>
          <a:p>
            <a:pPr eaLnBrk="1" hangingPunct="1">
              <a:lnSpc>
                <a:spcPct val="90000"/>
              </a:lnSpc>
              <a:buFont typeface="Wingdings" panose="05000000000000000000" pitchFamily="2" charset="2"/>
              <a:buBlip>
                <a:blip r:embed="rId4"/>
              </a:buBlip>
              <a:defRPr/>
            </a:pPr>
            <a:r>
              <a:rPr lang="en-US" sz="1800"/>
              <a:t>Natural dentition– damage to periodontal structure, hypersensitivity, excessive attrition, hypermobility of teeth.</a:t>
            </a:r>
          </a:p>
          <a:p>
            <a:pPr eaLnBrk="1" hangingPunct="1">
              <a:lnSpc>
                <a:spcPct val="90000"/>
              </a:lnSpc>
              <a:buFont typeface="Wingdings" panose="05000000000000000000" pitchFamily="2" charset="2"/>
              <a:buBlip>
                <a:blip r:embed="rId4"/>
              </a:buBlip>
              <a:defRPr/>
            </a:pPr>
            <a:r>
              <a:rPr lang="en-US" sz="1800">
                <a:solidFill>
                  <a:srgbClr val="FFFF00"/>
                </a:solidFill>
              </a:rPr>
              <a:t>Pain &amp; dysfunction of masticatory muscle, headache, neck&amp; shoulder pain</a:t>
            </a:r>
            <a:r>
              <a:rPr lang="en-US" sz="1800"/>
              <a:t>.</a:t>
            </a:r>
          </a:p>
          <a:p>
            <a:pPr eaLnBrk="1" hangingPunct="1">
              <a:lnSpc>
                <a:spcPct val="90000"/>
              </a:lnSpc>
              <a:buFont typeface="Wingdings" panose="05000000000000000000" pitchFamily="2" charset="2"/>
              <a:buBlip>
                <a:blip r:embed="rId4"/>
              </a:buBlip>
              <a:defRPr/>
            </a:pPr>
            <a:r>
              <a:rPr lang="en-US" sz="1800"/>
              <a:t>Dentures- not in centric relation— </a:t>
            </a:r>
            <a:r>
              <a:rPr lang="en-US" sz="1800">
                <a:solidFill>
                  <a:srgbClr val="FF00FF"/>
                </a:solidFill>
              </a:rPr>
              <a:t>premature contact.</a:t>
            </a:r>
          </a:p>
          <a:p>
            <a:pPr eaLnBrk="1" hangingPunct="1">
              <a:lnSpc>
                <a:spcPct val="90000"/>
              </a:lnSpc>
              <a:buFont typeface="Wingdings" panose="05000000000000000000" pitchFamily="2" charset="2"/>
              <a:buBlip>
                <a:blip r:embed="rId4"/>
              </a:buBlip>
              <a:defRPr/>
            </a:pPr>
            <a:r>
              <a:rPr lang="en-US" sz="1800"/>
              <a:t>TMJ dysfunction— condyle press upon peripheral vascular &amp; innervated  part of articular disc.</a:t>
            </a:r>
          </a:p>
          <a:p>
            <a:pPr eaLnBrk="1" hangingPunct="1">
              <a:lnSpc>
                <a:spcPct val="90000"/>
              </a:lnSpc>
              <a:buFont typeface="Wingdings" panose="05000000000000000000" pitchFamily="2" charset="2"/>
              <a:buBlip>
                <a:blip r:embed="rId4"/>
              </a:buBlip>
              <a:defRPr/>
            </a:pPr>
            <a:r>
              <a:rPr lang="en-US" sz="1800"/>
              <a:t>Mucosal irritation &amp; soreness.</a:t>
            </a:r>
          </a:p>
          <a:p>
            <a:pPr eaLnBrk="1" hangingPunct="1">
              <a:lnSpc>
                <a:spcPct val="90000"/>
              </a:lnSpc>
              <a:buFont typeface="Wingdings" panose="05000000000000000000" pitchFamily="2" charset="2"/>
              <a:buBlip>
                <a:blip r:embed="rId4"/>
              </a:buBlip>
              <a:defRPr/>
            </a:pPr>
            <a:r>
              <a:rPr lang="en-US" sz="1800">
                <a:solidFill>
                  <a:srgbClr val="FFFF00"/>
                </a:solidFill>
              </a:rPr>
              <a:t>Spasm of muscle of mastication</a:t>
            </a:r>
          </a:p>
          <a:p>
            <a:pPr eaLnBrk="1" hangingPunct="1">
              <a:lnSpc>
                <a:spcPct val="90000"/>
              </a:lnSpc>
              <a:buFont typeface="Wingdings" panose="05000000000000000000" pitchFamily="2" charset="2"/>
              <a:buBlip>
                <a:blip r:embed="rId4"/>
              </a:buBlip>
              <a:defRPr/>
            </a:pPr>
            <a:r>
              <a:rPr lang="en-US" sz="1800"/>
              <a:t>Resorption of residual alveolar ridges. </a:t>
            </a:r>
          </a:p>
        </p:txBody>
      </p:sp>
      <p:pic>
        <p:nvPicPr>
          <p:cNvPr id="50180" name="Picture 4" descr="Protrusive-clenching-w-LP-and-Pain"/>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553200" y="838200"/>
            <a:ext cx="2070100" cy="217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1" name="Picture 6" descr="Contralateral-resistance-post-contact"/>
          <p:cNvPicPr>
            <a:picLocks noGrp="1" noChangeAspect="1" noChangeArrowheads="1" noCrop="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630988" y="3046413"/>
            <a:ext cx="1979612"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2" name="Picture 8" descr="Functional-working-movement"/>
          <p:cNvSpPr>
            <a:spLocks noChangeAspect="1" noChangeArrowheads="1"/>
          </p:cNvSpPr>
          <p:nvPr/>
        </p:nvSpPr>
        <p:spPr bwMode="auto">
          <a:xfrm>
            <a:off x="4724400" y="3429000"/>
            <a:ext cx="170815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50183"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461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04800" y="457200"/>
            <a:ext cx="8226425" cy="1143000"/>
          </a:xfrm>
        </p:spPr>
        <p:txBody>
          <a:bodyPr/>
          <a:lstStyle/>
          <a:p>
            <a:pPr eaLnBrk="1" hangingPunct="1">
              <a:defRPr/>
            </a:pPr>
            <a:r>
              <a:rPr lang="en-US"/>
              <a:t>conclusion</a:t>
            </a:r>
          </a:p>
        </p:txBody>
      </p:sp>
      <p:pic>
        <p:nvPicPr>
          <p:cNvPr id="51203" name="Picture 6" descr="Illustration of a dentis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601788" y="1830388"/>
            <a:ext cx="5867400" cy="3656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4"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2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40" name="Rectangle 8"/>
          <p:cNvSpPr>
            <a:spLocks noGrp="1" noChangeArrowheads="1"/>
          </p:cNvSpPr>
          <p:nvPr>
            <p:ph type="title"/>
          </p:nvPr>
        </p:nvSpPr>
        <p:spPr/>
        <p:txBody>
          <a:bodyPr/>
          <a:lstStyle/>
          <a:p>
            <a:pPr eaLnBrk="1" hangingPunct="1">
              <a:defRPr/>
            </a:pPr>
            <a:endParaRPr lang="en-US"/>
          </a:p>
        </p:txBody>
      </p:sp>
      <p:pic>
        <p:nvPicPr>
          <p:cNvPr id="52227" name="Picture 5" descr="natu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7" descr="flying bird"/>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rcRect/>
          <a:stretch>
            <a:fillRect/>
          </a:stretch>
        </p:blipFill>
        <p:spPr>
          <a:xfrm>
            <a:off x="990600" y="304800"/>
            <a:ext cx="1276350" cy="942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9" name="WordArt 11"/>
          <p:cNvSpPr>
            <a:spLocks noChangeArrowheads="1" noChangeShapeType="1" noTextEdit="1"/>
          </p:cNvSpPr>
          <p:nvPr/>
        </p:nvSpPr>
        <p:spPr bwMode="auto">
          <a:xfrm>
            <a:off x="1219200" y="914400"/>
            <a:ext cx="2286000" cy="1457325"/>
          </a:xfrm>
          <a:prstGeom prst="rect">
            <a:avLst/>
          </a:prstGeom>
        </p:spPr>
        <p:txBody>
          <a:bodyPr wrap="none" fromWordArt="1">
            <a:prstTxWarp prst="textSlantUp">
              <a:avLst>
                <a:gd name="adj" fmla="val 55556"/>
              </a:avLst>
            </a:prstTxWarp>
          </a:bodyPr>
          <a:lstStyle/>
          <a:p>
            <a:pPr algn="ctr"/>
            <a:r>
              <a:rPr lang="en-IN" sz="3600" kern="10">
                <a:ln w="9525">
                  <a:solidFill>
                    <a:srgbClr val="000000"/>
                  </a:solidFill>
                  <a:round/>
                  <a:headEnd/>
                  <a:tailEnd/>
                </a:ln>
                <a:solidFill>
                  <a:srgbClr val="000000"/>
                </a:solidFill>
                <a:latin typeface="Arial Black" panose="020B0A04020102020204" pitchFamily="34" charset="0"/>
              </a:rPr>
              <a:t>THANK U</a:t>
            </a:r>
          </a:p>
        </p:txBody>
      </p:sp>
      <p:pic>
        <p:nvPicPr>
          <p:cNvPr id="52230"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3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descr="Image result for images of hom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8195" name="AutoShape 4" descr="Image result for images of home"/>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8196" name="Picture 5" descr="C:\Users\Admin\Desktop\FRC IMAGES\download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1758950"/>
            <a:ext cx="70358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3"/>
          <p:cNvSpPr txBox="1">
            <a:spLocks noChangeArrowheads="1"/>
          </p:cNvSpPr>
          <p:nvPr/>
        </p:nvSpPr>
        <p:spPr bwMode="auto">
          <a:xfrm>
            <a:off x="2667000" y="304800"/>
            <a:ext cx="3657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8800"/>
              <a:t>HOME</a:t>
            </a:r>
          </a:p>
        </p:txBody>
      </p:sp>
      <p:pic>
        <p:nvPicPr>
          <p:cNvPr id="8198"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2906713"/>
            <a:ext cx="8113713" cy="1500187"/>
          </a:xfrm>
        </p:spPr>
        <p:txBody>
          <a:bodyPr/>
          <a:lstStyle/>
          <a:p>
            <a:pPr algn="ctr">
              <a:defRPr/>
            </a:pPr>
            <a:r>
              <a:rPr lang="en-US" sz="9600" dirty="0"/>
              <a:t>FUNCTIONAL METHODS</a:t>
            </a:r>
          </a:p>
        </p:txBody>
      </p:sp>
      <p:pic>
        <p:nvPicPr>
          <p:cNvPr id="9219"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atterson’s techniqu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95250"/>
            <a:ext cx="881380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80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err="1"/>
              <a:t>Occlusal</a:t>
            </a:r>
            <a:r>
              <a:rPr lang="en-US" dirty="0"/>
              <a:t> rims are made from </a:t>
            </a:r>
            <a:r>
              <a:rPr lang="en-US" dirty="0" err="1"/>
              <a:t>inpression</a:t>
            </a:r>
            <a:r>
              <a:rPr lang="en-US" dirty="0"/>
              <a:t> compound.</a:t>
            </a:r>
          </a:p>
          <a:p>
            <a:pPr>
              <a:defRPr/>
            </a:pPr>
            <a:r>
              <a:rPr lang="en-US" dirty="0"/>
              <a:t>Four styli are embedded into premolar and molar areas of maxillary </a:t>
            </a:r>
            <a:r>
              <a:rPr lang="en-US" dirty="0" err="1"/>
              <a:t>occlusal</a:t>
            </a:r>
            <a:r>
              <a:rPr lang="en-US" dirty="0"/>
              <a:t> rims.</a:t>
            </a:r>
          </a:p>
          <a:p>
            <a:pPr>
              <a:defRPr/>
            </a:pPr>
            <a:r>
              <a:rPr lang="en-US" dirty="0"/>
              <a:t>Protrusive, </a:t>
            </a:r>
            <a:r>
              <a:rPr lang="en-US" dirty="0" err="1"/>
              <a:t>retrusive</a:t>
            </a:r>
            <a:r>
              <a:rPr lang="en-US" dirty="0"/>
              <a:t>, right and left movements.</a:t>
            </a:r>
          </a:p>
          <a:p>
            <a:pPr>
              <a:defRPr/>
            </a:pPr>
            <a:r>
              <a:rPr lang="en-US" dirty="0"/>
              <a:t>Diamond shape markings.</a:t>
            </a:r>
          </a:p>
        </p:txBody>
      </p:sp>
      <p:pic>
        <p:nvPicPr>
          <p:cNvPr id="11268"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ntraoral tracing devic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042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04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Fading Grid</Template>
  <TotalTime>1475</TotalTime>
  <Words>836</Words>
  <Application>Microsoft Office PowerPoint</Application>
  <PresentationFormat>On-screen Show (4:3)</PresentationFormat>
  <Paragraphs>116</Paragraphs>
  <Slides>48</Slides>
  <Notes>0</Notes>
  <HiddenSlides>0</HiddenSlides>
  <MMClips>48</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4" baseType="lpstr">
      <vt:lpstr>Arial</vt:lpstr>
      <vt:lpstr>Arial Black</vt:lpstr>
      <vt:lpstr>Impact</vt:lpstr>
      <vt:lpstr>Wingdings</vt:lpstr>
      <vt:lpstr>Fading Grid</vt:lpstr>
      <vt:lpstr>Photo Editor Photo</vt:lpstr>
      <vt:lpstr>PowerPoint Presentation</vt:lpstr>
      <vt:lpstr> Horizontal jaw relations in complete dentures</vt:lpstr>
      <vt:lpstr>Introduction </vt:lpstr>
      <vt:lpstr>Jaw relation/maxillomandibular relation</vt:lpstr>
      <vt:lpstr>PowerPoint Presentation</vt:lpstr>
      <vt:lpstr>PowerPoint Presentation</vt:lpstr>
      <vt:lpstr>PowerPoint Presentation</vt:lpstr>
      <vt:lpstr>PowerPoint Presentation</vt:lpstr>
      <vt:lpstr>PowerPoint Presentation</vt:lpstr>
      <vt:lpstr>PowerPoint Presentation</vt:lpstr>
      <vt:lpstr>GRAPHIC METHOD</vt:lpstr>
      <vt:lpstr>GOTHIC ARCH TRACING</vt:lpstr>
      <vt:lpstr>PowerPoint Presentation</vt:lpstr>
      <vt:lpstr>PowerPoint Presentation</vt:lpstr>
      <vt:lpstr>PowerPoint Presentation</vt:lpstr>
      <vt:lpstr>PowerPoint Presentation</vt:lpstr>
      <vt:lpstr>ARROW POINT TRACING </vt:lpstr>
      <vt:lpstr>PowerPoint Presentation</vt:lpstr>
      <vt:lpstr>PowerPoint Presentation</vt:lpstr>
      <vt:lpstr>PowerPoint Presentation</vt:lpstr>
      <vt:lpstr>TYPES OF ARROW POINT TRACERS</vt:lpstr>
      <vt:lpstr>PowerPoint Presentation</vt:lpstr>
      <vt:lpstr>PowerPoint Presentation</vt:lpstr>
      <vt:lpstr>Types of Extra Oral Tracers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INTRAORAL ARROW Tracers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RADIOGRAPHIC METHOD</vt:lpstr>
      <vt:lpstr>PowerPoint Presentation</vt:lpstr>
      <vt:lpstr>Consequences of incorrect centric relation recording</vt:lpstr>
      <vt:lpstr>conclusion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Vertical and horizontal jaw relations in complete dentures</dc:title>
  <dc:creator>user</dc:creator>
  <cp:lastModifiedBy>user</cp:lastModifiedBy>
  <cp:revision>337</cp:revision>
  <dcterms:created xsi:type="dcterms:W3CDTF">2006-07-15T09:17:40Z</dcterms:created>
  <dcterms:modified xsi:type="dcterms:W3CDTF">2020-08-26T08:40:06Z</dcterms:modified>
</cp:coreProperties>
</file>