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1518A-C3F4-0440-9E4B-CB7975BAA733}" type="datetimeFigureOut">
              <a:rPr lang="en-US"/>
              <a:pPr/>
              <a:t>16/08//2020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47CC3-0B51-0D44-8009-8E1202BA37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58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117A97-C807-494D-B10D-8F9E2E3D658E}"/>
              </a:ext>
            </a:extLst>
          </p:cNvPr>
          <p:cNvSpPr txBox="1"/>
          <p:nvPr/>
        </p:nvSpPr>
        <p:spPr>
          <a:xfrm>
            <a:off x="489858" y="550635"/>
            <a:ext cx="691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/>
              <a:t>BREASTFEEDING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smtClean="0"/>
          </a:p>
          <a:p>
            <a:pPr algn="l"/>
            <a:endParaRPr lang="en-US" dirty="0"/>
          </a:p>
          <a:p>
            <a:pPr algn="l"/>
            <a:r>
              <a:rPr lang="en-US" dirty="0"/>
              <a:t>Dr. </a:t>
            </a:r>
            <a:r>
              <a:rPr lang="en-US" dirty="0" err="1"/>
              <a:t>Prashant</a:t>
            </a:r>
            <a:r>
              <a:rPr lang="en-US" dirty="0"/>
              <a:t> </a:t>
            </a:r>
            <a:r>
              <a:rPr lang="en-US" dirty="0" err="1"/>
              <a:t>Modi</a:t>
            </a:r>
            <a:endParaRPr lang="en-US" dirty="0"/>
          </a:p>
          <a:p>
            <a:pPr algn="l"/>
            <a:r>
              <a:rPr lang="en-US" dirty="0"/>
              <a:t>Assistant professor</a:t>
            </a:r>
          </a:p>
          <a:p>
            <a:pPr algn="l"/>
            <a:r>
              <a:rPr lang="en-US" dirty="0"/>
              <a:t>SBKS MIRC</a:t>
            </a:r>
          </a:p>
          <a:p>
            <a:pPr algn="l"/>
            <a:r>
              <a:rPr lang="en-US" dirty="0" err="1"/>
              <a:t>Vadodara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259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(16:9)</PresentationFormat>
  <Paragraphs>44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Anusha</cp:lastModifiedBy>
  <cp:revision>3</cp:revision>
  <dcterms:created xsi:type="dcterms:W3CDTF">2020-08-15T17:12:15Z</dcterms:created>
  <dcterms:modified xsi:type="dcterms:W3CDTF">2020-08-16T18:05:36Z</dcterms:modified>
</cp:coreProperties>
</file>