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70" d="100"/>
          <a:sy n="70" d="100"/>
        </p:scale>
        <p:origin x="-1810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AE845-C2DF-ED4C-86C6-DCA91AE825EB}" type="datetimeFigureOut">
              <a:rPr lang="en-US"/>
              <a:pPr/>
              <a:t>16/08//2020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B09A4-A880-D744-8522-CE1EF76BF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077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6365A-14E1-DA4C-B765-CD2B982B7DCA}"/>
              </a:ext>
            </a:extLst>
          </p:cNvPr>
          <p:cNvSpPr txBox="1"/>
          <p:nvPr/>
        </p:nvSpPr>
        <p:spPr>
          <a:xfrm>
            <a:off x="673098" y="1325255"/>
            <a:ext cx="75837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u="sng" dirty="0"/>
              <a:t>COMPLEMENTARY FEEDING</a:t>
            </a:r>
          </a:p>
          <a:p>
            <a:pPr algn="l"/>
            <a:endParaRPr lang="en-US" sz="4000" dirty="0"/>
          </a:p>
          <a:p>
            <a:pPr algn="l"/>
            <a:r>
              <a:rPr lang="en-US" sz="2000" dirty="0"/>
              <a:t>Dr. </a:t>
            </a:r>
            <a:r>
              <a:rPr lang="en-US" sz="2000" dirty="0" err="1"/>
              <a:t>Hemal</a:t>
            </a:r>
            <a:r>
              <a:rPr lang="en-US" sz="2000" dirty="0"/>
              <a:t> Dave</a:t>
            </a:r>
          </a:p>
          <a:p>
            <a:pPr algn="l"/>
            <a:r>
              <a:rPr lang="en-US" sz="2000" dirty="0"/>
              <a:t>Assistant professor</a:t>
            </a:r>
          </a:p>
          <a:p>
            <a:pPr algn="l"/>
            <a:r>
              <a:rPr lang="en-US" sz="2000" dirty="0"/>
              <a:t>SBKS MIRC</a:t>
            </a:r>
          </a:p>
          <a:p>
            <a:pPr algn="l"/>
            <a:r>
              <a:rPr lang="en-US" sz="2000" dirty="0" err="1"/>
              <a:t>Vadodara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89380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26571" y="-1164771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(16:9)</PresentationFormat>
  <Paragraphs>28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Anusha</cp:lastModifiedBy>
  <cp:revision>4</cp:revision>
  <dcterms:created xsi:type="dcterms:W3CDTF">2020-08-15T17:09:17Z</dcterms:created>
  <dcterms:modified xsi:type="dcterms:W3CDTF">2020-08-16T18:06:03Z</dcterms:modified>
</cp:coreProperties>
</file>