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A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5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1DE"/>
          </a:solidFill>
        </a:fill>
      </a:tcStyle>
    </a:wholeTbl>
    <a:band2H>
      <a:tcTxStyle/>
      <a:tcStyle>
        <a:tcBdr/>
        <a:fill>
          <a:solidFill>
            <a:srgbClr val="EFE9E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866216" y="1085850"/>
            <a:ext cx="6619245" cy="249718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6216" y="3583035"/>
            <a:ext cx="6619245" cy="64606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8AD0D6"/>
                </a:solidFill>
              </a:defRPr>
            </a:lvl1pPr>
            <a:lvl2pPr marL="0" indent="342900">
              <a:buClrTx/>
              <a:buSzTx/>
              <a:buNone/>
              <a:defRPr cap="all">
                <a:solidFill>
                  <a:srgbClr val="8AD0D6"/>
                </a:solidFill>
              </a:defRPr>
            </a:lvl2pPr>
            <a:lvl3pPr marL="0" indent="685800">
              <a:buClrTx/>
              <a:buSzTx/>
              <a:buNone/>
              <a:defRPr cap="all">
                <a:solidFill>
                  <a:srgbClr val="8AD0D6"/>
                </a:solidFill>
              </a:defRPr>
            </a:lvl3pPr>
            <a:lvl4pPr marL="0" indent="1028700">
              <a:buClrTx/>
              <a:buSzTx/>
              <a:buNone/>
              <a:defRPr cap="all">
                <a:solidFill>
                  <a:srgbClr val="8AD0D6"/>
                </a:solidFill>
              </a:defRPr>
            </a:lvl4pPr>
            <a:lvl5pPr marL="0" indent="1371600">
              <a:buClrTx/>
              <a:buSzTx/>
              <a:buNone/>
              <a:defRPr cap="all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6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865430" y="1390643"/>
            <a:ext cx="3819681" cy="118110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15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212160" y="857250"/>
            <a:ext cx="2400301" cy="3429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6216" y="2743200"/>
            <a:ext cx="3813734" cy="10287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000"/>
            </a:lvl1pPr>
            <a:lvl2pPr marL="0" indent="342900">
              <a:buClrTx/>
              <a:buSzTx/>
              <a:buNone/>
              <a:defRPr sz="1000"/>
            </a:lvl2pPr>
            <a:lvl3pPr marL="0" indent="685800">
              <a:buClrTx/>
              <a:buSzTx/>
              <a:buNone/>
              <a:defRPr sz="1000"/>
            </a:lvl3pPr>
            <a:lvl4pPr marL="0" indent="1028700">
              <a:buClrTx/>
              <a:buSzTx/>
              <a:buNone/>
              <a:defRPr sz="1000"/>
            </a:lvl4pPr>
            <a:lvl5pPr marL="0" indent="1371600">
              <a:buClrTx/>
              <a:buSzTx/>
              <a:buNone/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2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866216" y="3600439"/>
            <a:ext cx="6619245" cy="4250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16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866216" y="514350"/>
            <a:ext cx="6619245" cy="27305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6216" y="4025493"/>
            <a:ext cx="6619243" cy="37028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900"/>
            </a:lvl1pPr>
            <a:lvl2pPr marL="0" indent="342900">
              <a:buClrTx/>
              <a:buSzTx/>
              <a:buNone/>
              <a:defRPr sz="900"/>
            </a:lvl2pPr>
            <a:lvl3pPr marL="0" indent="685800">
              <a:buClrTx/>
              <a:buSzTx/>
              <a:buNone/>
              <a:defRPr sz="900"/>
            </a:lvl3pPr>
            <a:lvl4pPr marL="0" indent="1028700">
              <a:buClrTx/>
              <a:buSzTx/>
              <a:buNone/>
              <a:defRPr sz="900"/>
            </a:lvl4pPr>
            <a:lvl5pPr marL="0" indent="1371600">
              <a:buClrTx/>
              <a:buSzTx/>
              <a:buNone/>
              <a:defRPr sz="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8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866216" y="1085850"/>
            <a:ext cx="6619245" cy="1485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66216" y="2743200"/>
            <a:ext cx="6619245" cy="177165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300"/>
            </a:lvl1pPr>
            <a:lvl2pPr marL="0" indent="342900">
              <a:buClrTx/>
              <a:buSzTx/>
              <a:buNone/>
              <a:defRPr sz="1300"/>
            </a:lvl2pPr>
            <a:lvl3pPr marL="0" indent="685800">
              <a:buClrTx/>
              <a:buSzTx/>
              <a:buNone/>
              <a:defRPr sz="1300"/>
            </a:lvl3pPr>
            <a:lvl4pPr marL="0" indent="1028700">
              <a:buClrTx/>
              <a:buSzTx/>
              <a:buNone/>
              <a:defRPr sz="1300"/>
            </a:lvl4pPr>
            <a:lvl5pPr marL="0" indent="1371600">
              <a:buClrTx/>
              <a:buSzTx/>
              <a:buNone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3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1181100" y="1085850"/>
            <a:ext cx="5999488" cy="17425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7800" y="2828380"/>
            <a:ext cx="5459737" cy="25663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000" cap="small">
                <a:solidFill>
                  <a:srgbClr val="8AD0D6"/>
                </a:solidFill>
              </a:defRPr>
            </a:lvl1pPr>
            <a:lvl2pPr marL="0" indent="342900">
              <a:buClrTx/>
              <a:buSzTx/>
              <a:buNone/>
              <a:defRPr sz="1000" cap="small">
                <a:solidFill>
                  <a:srgbClr val="8AD0D6"/>
                </a:solidFill>
              </a:defRPr>
            </a:lvl2pPr>
            <a:lvl3pPr marL="0" indent="685800">
              <a:buClrTx/>
              <a:buSzTx/>
              <a:buNone/>
              <a:defRPr sz="1000" cap="small">
                <a:solidFill>
                  <a:srgbClr val="8AD0D6"/>
                </a:solidFill>
              </a:defRPr>
            </a:lvl3pPr>
            <a:lvl4pPr marL="0" indent="1028700">
              <a:buClrTx/>
              <a:buSzTx/>
              <a:buNone/>
              <a:defRPr sz="1000" cap="small">
                <a:solidFill>
                  <a:srgbClr val="8AD0D6"/>
                </a:solidFill>
              </a:defRPr>
            </a:lvl4pPr>
            <a:lvl5pPr marL="0" indent="1371600">
              <a:buClrTx/>
              <a:buSzTx/>
              <a:buNone/>
              <a:defRPr sz="1000" cap="small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66216" y="3262993"/>
            <a:ext cx="6619245" cy="12573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300"/>
            </a:pPr>
            <a:endParaRPr/>
          </a:p>
        </p:txBody>
      </p:sp>
      <p:sp>
        <p:nvSpPr>
          <p:cNvPr id="199" name="TextBox 11"/>
          <p:cNvSpPr txBox="1"/>
          <p:nvPr/>
        </p:nvSpPr>
        <p:spPr>
          <a:xfrm>
            <a:off x="719441" y="728439"/>
            <a:ext cx="509994" cy="1374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1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200" name="TextBox 14"/>
          <p:cNvSpPr txBox="1"/>
          <p:nvPr/>
        </p:nvSpPr>
        <p:spPr>
          <a:xfrm>
            <a:off x="7043587" y="1960341"/>
            <a:ext cx="509995" cy="1374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1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1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866216" y="2343150"/>
            <a:ext cx="6619245" cy="123988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6216" y="3583035"/>
            <a:ext cx="6619245" cy="6453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8AD0D6"/>
                </a:solidFill>
              </a:defRPr>
            </a:lvl1pPr>
            <a:lvl2pPr marL="0" indent="342900">
              <a:buClrTx/>
              <a:buSzTx/>
              <a:buNone/>
              <a:defRPr>
                <a:solidFill>
                  <a:srgbClr val="8AD0D6"/>
                </a:solidFill>
              </a:defRPr>
            </a:lvl2pPr>
            <a:lvl3pPr marL="0" indent="685800">
              <a:buClrTx/>
              <a:buSzTx/>
              <a:buNone/>
              <a:defRPr>
                <a:solidFill>
                  <a:srgbClr val="8AD0D6"/>
                </a:solidFill>
              </a:defRPr>
            </a:lvl3pPr>
            <a:lvl4pPr marL="0" indent="1028700">
              <a:buClrTx/>
              <a:buSzTx/>
              <a:buNone/>
              <a:defRPr>
                <a:solidFill>
                  <a:srgbClr val="8AD0D6"/>
                </a:solidFill>
              </a:defRPr>
            </a:lvl4pPr>
            <a:lvl5pPr marL="0" indent="1371600">
              <a:buClrTx/>
              <a:buSzTx/>
              <a:buNone/>
              <a:defRPr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6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Title Text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4" cy="10503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4709" y="1485900"/>
            <a:ext cx="2210151" cy="43219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1800">
                <a:solidFill>
                  <a:srgbClr val="8AD0D6"/>
                </a:solidFill>
              </a:defRPr>
            </a:lvl1pPr>
            <a:lvl2pPr marL="0" indent="342900">
              <a:buClrTx/>
              <a:buSzTx/>
              <a:buNone/>
              <a:defRPr sz="1800">
                <a:solidFill>
                  <a:srgbClr val="8AD0D6"/>
                </a:solidFill>
              </a:defRPr>
            </a:lvl2pPr>
            <a:lvl3pPr marL="0" indent="685800">
              <a:buClrTx/>
              <a:buSzTx/>
              <a:buNone/>
              <a:defRPr sz="1800">
                <a:solidFill>
                  <a:srgbClr val="8AD0D6"/>
                </a:solidFill>
              </a:defRPr>
            </a:lvl3pPr>
            <a:lvl4pPr marL="0" indent="1028700">
              <a:buClrTx/>
              <a:buSzTx/>
              <a:buNone/>
              <a:defRPr sz="1800">
                <a:solidFill>
                  <a:srgbClr val="8AD0D6"/>
                </a:solidFill>
              </a:defRPr>
            </a:lvl4pPr>
            <a:lvl5pPr marL="0" indent="1371600">
              <a:buClrTx/>
              <a:buSzTx/>
              <a:buNone/>
              <a:defRPr sz="1800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9346" y="2000250"/>
            <a:ext cx="2195515" cy="269200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000"/>
            </a:pPr>
            <a:endParaRPr/>
          </a:p>
        </p:txBody>
      </p:sp>
      <p:sp>
        <p:nvSpPr>
          <p:cNvPr id="23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12745" y="1485900"/>
            <a:ext cx="2202182" cy="432198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18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23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904829" y="2000250"/>
            <a:ext cx="2210096" cy="269200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000"/>
            </a:pPr>
            <a:endParaRPr/>
          </a:p>
        </p:txBody>
      </p:sp>
      <p:sp>
        <p:nvSpPr>
          <p:cNvPr id="23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43525" y="1485900"/>
            <a:ext cx="2199085" cy="432198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18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23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343525" y="2000250"/>
            <a:ext cx="2199085" cy="269200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000"/>
            </a:pPr>
            <a:endParaRPr/>
          </a:p>
        </p:txBody>
      </p:sp>
      <p:sp>
        <p:nvSpPr>
          <p:cNvPr id="236" name="Straight Connector 16"/>
          <p:cNvSpPr/>
          <p:nvPr/>
        </p:nvSpPr>
        <p:spPr>
          <a:xfrm flipH="1">
            <a:off x="2794606" y="1600200"/>
            <a:ext cx="1" cy="29718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Straight Connector 17"/>
          <p:cNvSpPr/>
          <p:nvPr/>
        </p:nvSpPr>
        <p:spPr>
          <a:xfrm flipH="1">
            <a:off x="5221670" y="1600200"/>
            <a:ext cx="1" cy="2975163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8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4" cy="10503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9347" y="3188211"/>
            <a:ext cx="2205039" cy="43219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1800">
                <a:solidFill>
                  <a:srgbClr val="8AD0D6"/>
                </a:solidFill>
              </a:defRPr>
            </a:lvl1pPr>
            <a:lvl2pPr marL="0" indent="342900">
              <a:buClrTx/>
              <a:buSzTx/>
              <a:buNone/>
              <a:defRPr sz="1800">
                <a:solidFill>
                  <a:srgbClr val="8AD0D6"/>
                </a:solidFill>
              </a:defRPr>
            </a:lvl2pPr>
            <a:lvl3pPr marL="0" indent="685800">
              <a:buClrTx/>
              <a:buSzTx/>
              <a:buNone/>
              <a:defRPr sz="1800">
                <a:solidFill>
                  <a:srgbClr val="8AD0D6"/>
                </a:solidFill>
              </a:defRPr>
            </a:lvl3pPr>
            <a:lvl4pPr marL="0" indent="1028700">
              <a:buClrTx/>
              <a:buSzTx/>
              <a:buNone/>
              <a:defRPr sz="1800">
                <a:solidFill>
                  <a:srgbClr val="8AD0D6"/>
                </a:solidFill>
              </a:defRPr>
            </a:lvl4pPr>
            <a:lvl5pPr marL="0" indent="1371600">
              <a:buClrTx/>
              <a:buSzTx/>
              <a:buNone/>
              <a:defRPr sz="1800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9346" y="1657350"/>
            <a:ext cx="2205040" cy="1143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9346" y="3620408"/>
            <a:ext cx="2205040" cy="49439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000"/>
            </a:pPr>
            <a:endParaRPr/>
          </a:p>
        </p:txBody>
      </p:sp>
      <p:sp>
        <p:nvSpPr>
          <p:cNvPr id="25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917032" y="3188211"/>
            <a:ext cx="2197894" cy="432199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18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25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17031" y="1657350"/>
            <a:ext cx="2197894" cy="1143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16016" y="3620408"/>
            <a:ext cx="2200806" cy="49439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000"/>
            </a:pPr>
            <a:endParaRPr/>
          </a:p>
        </p:txBody>
      </p:sp>
      <p:sp>
        <p:nvSpPr>
          <p:cNvPr id="25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343525" y="3188211"/>
            <a:ext cx="2199085" cy="432199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18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25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43525" y="1657350"/>
            <a:ext cx="2199085" cy="1143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43431" y="3620406"/>
            <a:ext cx="2201999" cy="49439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000"/>
            </a:pPr>
            <a:endParaRPr/>
          </a:p>
        </p:txBody>
      </p:sp>
      <p:sp>
        <p:nvSpPr>
          <p:cNvPr id="261" name="Straight Connector 18"/>
          <p:cNvSpPr/>
          <p:nvPr/>
        </p:nvSpPr>
        <p:spPr>
          <a:xfrm flipH="1">
            <a:off x="2794606" y="1600200"/>
            <a:ext cx="1" cy="29718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Straight Connector 19"/>
          <p:cNvSpPr/>
          <p:nvPr/>
        </p:nvSpPr>
        <p:spPr>
          <a:xfrm flipH="1">
            <a:off x="5221670" y="1600200"/>
            <a:ext cx="1" cy="2975163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4" cy="10503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827483" y="1539688"/>
            <a:ext cx="6709907" cy="314661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866216" y="2146300"/>
            <a:ext cx="6619245" cy="14367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6216" y="3583035"/>
            <a:ext cx="6619245" cy="6453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8AD0D6"/>
                </a:solidFill>
              </a:defRPr>
            </a:lvl1pPr>
            <a:lvl2pPr marL="0" indent="342900">
              <a:buClrTx/>
              <a:buSzTx/>
              <a:buNone/>
              <a:defRPr cap="all">
                <a:solidFill>
                  <a:srgbClr val="8AD0D6"/>
                </a:solidFill>
              </a:defRPr>
            </a:lvl2pPr>
            <a:lvl3pPr marL="0" indent="685800">
              <a:buClrTx/>
              <a:buSzTx/>
              <a:buNone/>
              <a:defRPr cap="all">
                <a:solidFill>
                  <a:srgbClr val="8AD0D6"/>
                </a:solidFill>
              </a:defRPr>
            </a:lvl3pPr>
            <a:lvl4pPr marL="0" indent="1028700">
              <a:buClrTx/>
              <a:buSzTx/>
              <a:buNone/>
              <a:defRPr cap="all">
                <a:solidFill>
                  <a:srgbClr val="8AD0D6"/>
                </a:solidFill>
              </a:defRPr>
            </a:lvl4pPr>
            <a:lvl5pPr marL="0" indent="1371600">
              <a:buClrTx/>
              <a:buSzTx/>
              <a:buNone/>
              <a:defRPr cap="all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4" cy="10503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7484" y="1545432"/>
            <a:ext cx="3297256" cy="3146823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  <a:lvl2pPr marL="575072" indent="-232172">
              <a:defRPr sz="1300"/>
            </a:lvl2pPr>
            <a:lvl3pPr marL="908685" indent="-222885">
              <a:defRPr sz="1300"/>
            </a:lvl3pPr>
            <a:lvl4pPr marL="1276350" indent="-247650">
              <a:defRPr sz="1300"/>
            </a:lvl4pPr>
            <a:lvl5pPr marL="1619250" indent="-247650"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0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4" cy="10503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7484" y="1428750"/>
            <a:ext cx="3297256" cy="43219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1800">
                <a:solidFill>
                  <a:srgbClr val="8AD0D6"/>
                </a:solidFill>
              </a:defRPr>
            </a:lvl1pPr>
            <a:lvl2pPr marL="0" indent="342900">
              <a:buClrTx/>
              <a:buSzTx/>
              <a:buNone/>
              <a:defRPr sz="1800">
                <a:solidFill>
                  <a:srgbClr val="8AD0D6"/>
                </a:solidFill>
              </a:defRPr>
            </a:lvl2pPr>
            <a:lvl3pPr marL="0" indent="685800">
              <a:buClrTx/>
              <a:buSzTx/>
              <a:buNone/>
              <a:defRPr sz="1800">
                <a:solidFill>
                  <a:srgbClr val="8AD0D6"/>
                </a:solidFill>
              </a:defRPr>
            </a:lvl3pPr>
            <a:lvl4pPr marL="0" indent="1028700">
              <a:buClrTx/>
              <a:buSzTx/>
              <a:buNone/>
              <a:defRPr sz="1800">
                <a:solidFill>
                  <a:srgbClr val="8AD0D6"/>
                </a:solidFill>
              </a:defRPr>
            </a:lvl4pPr>
            <a:lvl5pPr marL="0" indent="1371600">
              <a:buClrTx/>
              <a:buSzTx/>
              <a:buNone/>
              <a:defRPr sz="1800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40872" y="1428750"/>
            <a:ext cx="3297255" cy="432198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18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4" cy="10503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F3F3F3">
                  <a:alpha val="7000"/>
                </a:srgbClr>
              </a:gs>
              <a:gs pos="36000">
                <a:srgbClr val="F3F3F3">
                  <a:alpha val="6000"/>
                </a:srgbClr>
              </a:gs>
              <a:gs pos="69000">
                <a:srgbClr val="F3F3F3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7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0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9" descr="Picture 9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866214" y="1085850"/>
            <a:ext cx="2550799" cy="10858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88461" y="1085850"/>
            <a:ext cx="3897000" cy="342900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66214" y="2346961"/>
            <a:ext cx="2550798" cy="21717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000"/>
            </a:pPr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19" cstate="print">
            <a:extLst/>
          </a:blip>
          <a:srcRect l="3613"/>
          <a:stretch>
            <a:fillRect/>
          </a:stretch>
        </p:blipFill>
        <p:spPr>
          <a:xfrm>
            <a:off x="-1" y="2002264"/>
            <a:ext cx="3027760" cy="314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20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val 15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8" descr="Picture 8"/>
          <p:cNvPicPr>
            <a:picLocks noChangeAspect="1"/>
          </p:cNvPicPr>
          <p:nvPr/>
        </p:nvPicPr>
        <p:blipFill>
          <a:blip r:embed="rId21" cstate="print">
            <a:extLst/>
          </a:blip>
          <a:srcRect t="28812"/>
          <a:stretch>
            <a:fillRect/>
          </a:stretch>
        </p:blipFill>
        <p:spPr>
          <a:xfrm>
            <a:off x="5999560" y="0"/>
            <a:ext cx="1202541" cy="8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9" descr="Picture 9"/>
          <p:cNvPicPr>
            <a:picLocks noChangeAspect="1"/>
          </p:cNvPicPr>
          <p:nvPr/>
        </p:nvPicPr>
        <p:blipFill>
          <a:blip r:embed="rId22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13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78855" y="375921"/>
            <a:ext cx="399751" cy="421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57175" marR="0" indent="-25717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15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590184" marR="0" indent="-247284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15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00112" marR="0" indent="-214312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15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285875" marR="0" indent="-25717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15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628775" marR="0" indent="-25717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15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1965225" marR="0" indent="-25717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15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314575" marR="0" indent="-25717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15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2657475" marR="0" indent="-25717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15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000375" marR="0" indent="-25717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15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8" descr="Picture 8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3"/>
            <a:ext cx="3027760" cy="314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0" descr="Picture 10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0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Oval 12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F3F3F3">
                  <a:alpha val="7000"/>
                </a:srgbClr>
              </a:gs>
              <a:gs pos="36000">
                <a:srgbClr val="F3F3F3">
                  <a:alpha val="6000"/>
                </a:srgbClr>
              </a:gs>
              <a:gs pos="69000">
                <a:srgbClr val="F3F3F3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5" name="Picture 14" descr="Picture 14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58" y="0"/>
            <a:ext cx="1202541" cy="856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icture 16" descr="Picture 16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Rectangle 18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78" name="Rectangle 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" name="TextBox 1"/>
          <p:cNvSpPr txBox="1"/>
          <p:nvPr/>
        </p:nvSpPr>
        <p:spPr>
          <a:xfrm>
            <a:off x="3699728" y="1085850"/>
            <a:ext cx="4741327" cy="2497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5600">
                <a:solidFill>
                  <a:srgbClr val="EBEBEB"/>
                </a:solidFill>
              </a:defRPr>
            </a:lvl1pPr>
          </a:lstStyle>
          <a:p>
            <a:r>
              <a:t>IRON DEFICIENCY</a:t>
            </a:r>
          </a:p>
        </p:txBody>
      </p:sp>
      <p:sp>
        <p:nvSpPr>
          <p:cNvPr id="280" name="Freeform 8"/>
          <p:cNvSpPr/>
          <p:nvPr/>
        </p:nvSpPr>
        <p:spPr>
          <a:xfrm flipH="1">
            <a:off x="3101768" y="-1"/>
            <a:ext cx="419605" cy="2782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8" h="21600" extrusionOk="0">
                <a:moveTo>
                  <a:pt x="0" y="0"/>
                </a:moveTo>
                <a:lnTo>
                  <a:pt x="17280" y="0"/>
                </a:lnTo>
                <a:lnTo>
                  <a:pt x="17713" y="939"/>
                </a:lnTo>
                <a:cubicBezTo>
                  <a:pt x="20128" y="6683"/>
                  <a:pt x="21600" y="17973"/>
                  <a:pt x="19103" y="21382"/>
                </a:cubicBezTo>
                <a:cubicBezTo>
                  <a:pt x="18260" y="21454"/>
                  <a:pt x="17422" y="21528"/>
                  <a:pt x="16580" y="21600"/>
                </a:cubicBezTo>
                <a:lnTo>
                  <a:pt x="16342" y="20440"/>
                </a:lnTo>
                <a:lnTo>
                  <a:pt x="16172" y="19847"/>
                </a:lnTo>
                <a:lnTo>
                  <a:pt x="16002" y="19240"/>
                </a:lnTo>
                <a:lnTo>
                  <a:pt x="15821" y="18625"/>
                </a:lnTo>
                <a:lnTo>
                  <a:pt x="15589" y="18007"/>
                </a:lnTo>
                <a:lnTo>
                  <a:pt x="15349" y="17377"/>
                </a:lnTo>
                <a:lnTo>
                  <a:pt x="15106" y="16737"/>
                </a:lnTo>
                <a:lnTo>
                  <a:pt x="14833" y="16088"/>
                </a:lnTo>
                <a:lnTo>
                  <a:pt x="14502" y="15433"/>
                </a:lnTo>
                <a:lnTo>
                  <a:pt x="14188" y="14770"/>
                </a:lnTo>
                <a:lnTo>
                  <a:pt x="13826" y="14100"/>
                </a:lnTo>
                <a:lnTo>
                  <a:pt x="13429" y="13425"/>
                </a:lnTo>
                <a:lnTo>
                  <a:pt x="13033" y="12747"/>
                </a:lnTo>
                <a:lnTo>
                  <a:pt x="12578" y="12061"/>
                </a:lnTo>
                <a:lnTo>
                  <a:pt x="12121" y="11367"/>
                </a:lnTo>
                <a:lnTo>
                  <a:pt x="11635" y="10677"/>
                </a:lnTo>
                <a:lnTo>
                  <a:pt x="11099" y="9980"/>
                </a:lnTo>
                <a:lnTo>
                  <a:pt x="10525" y="9274"/>
                </a:lnTo>
                <a:lnTo>
                  <a:pt x="9955" y="8568"/>
                </a:lnTo>
                <a:lnTo>
                  <a:pt x="9327" y="7863"/>
                </a:lnTo>
                <a:lnTo>
                  <a:pt x="8643" y="7145"/>
                </a:lnTo>
                <a:lnTo>
                  <a:pt x="7966" y="6440"/>
                </a:lnTo>
                <a:lnTo>
                  <a:pt x="7227" y="5723"/>
                </a:lnTo>
                <a:lnTo>
                  <a:pt x="6459" y="5000"/>
                </a:lnTo>
                <a:lnTo>
                  <a:pt x="5671" y="4290"/>
                </a:lnTo>
                <a:lnTo>
                  <a:pt x="4805" y="3573"/>
                </a:lnTo>
                <a:lnTo>
                  <a:pt x="3906" y="2856"/>
                </a:lnTo>
                <a:lnTo>
                  <a:pt x="3010" y="2139"/>
                </a:lnTo>
                <a:lnTo>
                  <a:pt x="2027" y="1425"/>
                </a:lnTo>
                <a:lnTo>
                  <a:pt x="1026" y="7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81" name="Freeform: Shape 24"/>
          <p:cNvSpPr/>
          <p:nvPr/>
        </p:nvSpPr>
        <p:spPr>
          <a:xfrm>
            <a:off x="-1" y="0"/>
            <a:ext cx="3361475" cy="514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19" y="0"/>
                </a:moveTo>
                <a:lnTo>
                  <a:pt x="21594" y="0"/>
                </a:lnTo>
                <a:lnTo>
                  <a:pt x="21474" y="490"/>
                </a:lnTo>
                <a:lnTo>
                  <a:pt x="21359" y="978"/>
                </a:lnTo>
                <a:lnTo>
                  <a:pt x="21246" y="1469"/>
                </a:lnTo>
                <a:lnTo>
                  <a:pt x="21150" y="1961"/>
                </a:lnTo>
                <a:lnTo>
                  <a:pt x="21052" y="2452"/>
                </a:lnTo>
                <a:lnTo>
                  <a:pt x="20962" y="2944"/>
                </a:lnTo>
                <a:lnTo>
                  <a:pt x="20884" y="3430"/>
                </a:lnTo>
                <a:lnTo>
                  <a:pt x="20810" y="3923"/>
                </a:lnTo>
                <a:lnTo>
                  <a:pt x="20743" y="4413"/>
                </a:lnTo>
                <a:lnTo>
                  <a:pt x="20685" y="4895"/>
                </a:lnTo>
                <a:lnTo>
                  <a:pt x="20626" y="5383"/>
                </a:lnTo>
                <a:lnTo>
                  <a:pt x="20578" y="5864"/>
                </a:lnTo>
                <a:lnTo>
                  <a:pt x="20540" y="6346"/>
                </a:lnTo>
                <a:lnTo>
                  <a:pt x="20500" y="6826"/>
                </a:lnTo>
                <a:lnTo>
                  <a:pt x="20467" y="7301"/>
                </a:lnTo>
                <a:lnTo>
                  <a:pt x="20443" y="7772"/>
                </a:lnTo>
                <a:lnTo>
                  <a:pt x="20423" y="8243"/>
                </a:lnTo>
                <a:lnTo>
                  <a:pt x="20404" y="8709"/>
                </a:lnTo>
                <a:lnTo>
                  <a:pt x="20395" y="9169"/>
                </a:lnTo>
                <a:lnTo>
                  <a:pt x="20385" y="9629"/>
                </a:lnTo>
                <a:lnTo>
                  <a:pt x="20380" y="10083"/>
                </a:lnTo>
                <a:lnTo>
                  <a:pt x="20385" y="10532"/>
                </a:lnTo>
                <a:lnTo>
                  <a:pt x="20385" y="10977"/>
                </a:lnTo>
                <a:lnTo>
                  <a:pt x="20395" y="11418"/>
                </a:lnTo>
                <a:lnTo>
                  <a:pt x="20409" y="11850"/>
                </a:lnTo>
                <a:lnTo>
                  <a:pt x="20423" y="12277"/>
                </a:lnTo>
                <a:lnTo>
                  <a:pt x="20438" y="12696"/>
                </a:lnTo>
                <a:lnTo>
                  <a:pt x="20462" y="13113"/>
                </a:lnTo>
                <a:lnTo>
                  <a:pt x="20487" y="13524"/>
                </a:lnTo>
                <a:lnTo>
                  <a:pt x="20510" y="13926"/>
                </a:lnTo>
                <a:lnTo>
                  <a:pt x="20574" y="14710"/>
                </a:lnTo>
                <a:lnTo>
                  <a:pt x="20642" y="15461"/>
                </a:lnTo>
                <a:lnTo>
                  <a:pt x="20713" y="16183"/>
                </a:lnTo>
                <a:lnTo>
                  <a:pt x="20792" y="16865"/>
                </a:lnTo>
                <a:lnTo>
                  <a:pt x="20873" y="17518"/>
                </a:lnTo>
                <a:lnTo>
                  <a:pt x="20962" y="18122"/>
                </a:lnTo>
                <a:lnTo>
                  <a:pt x="21048" y="18690"/>
                </a:lnTo>
                <a:lnTo>
                  <a:pt x="21135" y="19213"/>
                </a:lnTo>
                <a:lnTo>
                  <a:pt x="21217" y="19693"/>
                </a:lnTo>
                <a:lnTo>
                  <a:pt x="21295" y="20118"/>
                </a:lnTo>
                <a:lnTo>
                  <a:pt x="21368" y="20503"/>
                </a:lnTo>
                <a:lnTo>
                  <a:pt x="21430" y="20827"/>
                </a:lnTo>
                <a:lnTo>
                  <a:pt x="21488" y="21099"/>
                </a:lnTo>
                <a:lnTo>
                  <a:pt x="21572" y="21473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511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Rectangle 26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283" name="Graphic 5" descr="Graphic 5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85430" y="1556161"/>
            <a:ext cx="2202627" cy="2202628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extBox 2"/>
          <p:cNvSpPr txBox="1"/>
          <p:nvPr/>
        </p:nvSpPr>
        <p:spPr>
          <a:xfrm>
            <a:off x="3567092" y="3597104"/>
            <a:ext cx="4741327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BY</a:t>
            </a:r>
          </a:p>
          <a:p>
            <a:r>
              <a:t>DR.HEMAL DAVE</a:t>
            </a:r>
          </a:p>
          <a:p>
            <a:r>
              <a:t>ASSISTANT PROFESSOR</a:t>
            </a:r>
          </a:p>
          <a:p>
            <a:r>
              <a:t>DEPARTMENT OF PAEDIATRICS</a:t>
            </a:r>
          </a:p>
        </p:txBody>
      </p:sp>
      <p:sp>
        <p:nvSpPr>
          <p:cNvPr id="285" name="TextBox 3"/>
          <p:cNvSpPr txBox="1"/>
          <p:nvPr/>
        </p:nvSpPr>
        <p:spPr>
          <a:xfrm>
            <a:off x="3699729" y="276225"/>
            <a:ext cx="336972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THANK YOU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On-screen Show (16:9)</PresentationFormat>
  <Paragraphs>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                 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2</cp:revision>
  <dcterms:modified xsi:type="dcterms:W3CDTF">2020-08-17T06:07:37Z</dcterms:modified>
</cp:coreProperties>
</file>