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83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81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Resisted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aitri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hukla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50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Variation of the power of muscle in different part of their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Muscles are not equally powerful in all part of their range </a:t>
            </a:r>
          </a:p>
          <a:p>
            <a:r>
              <a:rPr lang="en-US" dirty="0" smtClean="0"/>
              <a:t>Physiologically , muscles are </a:t>
            </a:r>
            <a:r>
              <a:rPr lang="en-US" u="sng" dirty="0" smtClean="0"/>
              <a:t>most po</a:t>
            </a:r>
            <a:r>
              <a:rPr lang="en-US" dirty="0" smtClean="0"/>
              <a:t>werful when they are </a:t>
            </a:r>
            <a:r>
              <a:rPr lang="en-US" u="sng" dirty="0" smtClean="0"/>
              <a:t>fully extended</a:t>
            </a:r>
            <a:r>
              <a:rPr lang="en-US" dirty="0" smtClean="0"/>
              <a:t>. (outer range)</a:t>
            </a:r>
          </a:p>
          <a:p>
            <a:r>
              <a:rPr lang="en-US" dirty="0" smtClean="0"/>
              <a:t>This, however, is modified in the case of some muscles by mechanical factors such as the angle of pull of the tendon of insertion</a:t>
            </a:r>
          </a:p>
          <a:p>
            <a:r>
              <a:rPr lang="en-US" dirty="0" err="1" smtClean="0"/>
              <a:t>i.e</a:t>
            </a:r>
            <a:r>
              <a:rPr lang="en-US" dirty="0" smtClean="0"/>
              <a:t> the effect of the pull on lever is greatest when the angle of pull approaches a </a:t>
            </a:r>
            <a:r>
              <a:rPr lang="en-US" u="sng" dirty="0" smtClean="0"/>
              <a:t>right angle</a:t>
            </a:r>
            <a:endParaRPr lang="en-US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: elbow flexor </a:t>
            </a:r>
          </a:p>
          <a:p>
            <a:r>
              <a:rPr lang="en-US" dirty="0" smtClean="0"/>
              <a:t>Physiologically strongest at full extension of elbow</a:t>
            </a:r>
          </a:p>
          <a:p>
            <a:r>
              <a:rPr lang="en-US" dirty="0" smtClean="0"/>
              <a:t>Mechanically strongest at mid range</a:t>
            </a:r>
          </a:p>
          <a:p>
            <a:r>
              <a:rPr lang="en-US" dirty="0" smtClean="0"/>
              <a:t>Muscle will be most efficient in the outer part of the middle range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resisted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Overload Principle</a:t>
            </a:r>
          </a:p>
          <a:p>
            <a:r>
              <a:rPr lang="en-US" dirty="0" smtClean="0"/>
              <a:t>SAID Principles</a:t>
            </a:r>
          </a:p>
          <a:p>
            <a:r>
              <a:rPr lang="en-US" dirty="0" smtClean="0"/>
              <a:t>Reversibility  Principles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resisted 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Starting position</a:t>
            </a:r>
          </a:p>
          <a:p>
            <a:r>
              <a:rPr lang="en-US" dirty="0" smtClean="0"/>
              <a:t>The pattern of movement</a:t>
            </a:r>
          </a:p>
          <a:p>
            <a:r>
              <a:rPr lang="en-US" dirty="0" smtClean="0"/>
              <a:t>Stabilisation</a:t>
            </a:r>
          </a:p>
          <a:p>
            <a:r>
              <a:rPr lang="en-US" dirty="0" smtClean="0"/>
              <a:t>Traction</a:t>
            </a:r>
          </a:p>
          <a:p>
            <a:r>
              <a:rPr lang="en-US" dirty="0" smtClean="0"/>
              <a:t>The resistance force</a:t>
            </a:r>
          </a:p>
          <a:p>
            <a:r>
              <a:rPr lang="en-US" dirty="0" smtClean="0"/>
              <a:t>The character of movement</a:t>
            </a:r>
          </a:p>
          <a:p>
            <a:r>
              <a:rPr lang="en-US" dirty="0" smtClean="0"/>
              <a:t>Repetition</a:t>
            </a:r>
          </a:p>
          <a:p>
            <a:r>
              <a:rPr lang="en-US" dirty="0" smtClean="0"/>
              <a:t>The cooperation of the patient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Comfort and stability for the body</a:t>
            </a:r>
          </a:p>
          <a:p>
            <a:r>
              <a:rPr lang="en-US" dirty="0" smtClean="0"/>
              <a:t>Patient’s whole attention can be on pattern of movement and the effort required to overcome the resistance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pattern of the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 known by the patient</a:t>
            </a:r>
          </a:p>
          <a:p>
            <a:r>
              <a:rPr lang="en-US" dirty="0" smtClean="0"/>
              <a:t>Taught passively or a free exercise</a:t>
            </a:r>
          </a:p>
          <a:p>
            <a:r>
              <a:rPr lang="en-US" dirty="0" smtClean="0"/>
              <a:t>Pattern – full range and based on natural pattern and purposeful movement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improves the efficiency of the muscle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Preliminary stretching of the muscle to elicit the myotonic (stretch) reflex provides a powerful stimulus to contraction</a:t>
            </a:r>
          </a:p>
          <a:p>
            <a:r>
              <a:rPr lang="en-US" dirty="0" smtClean="0"/>
              <a:t>Traction throughout the movement facilitate the movement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Resisting force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 pressure</a:t>
            </a:r>
          </a:p>
          <a:p>
            <a:r>
              <a:rPr lang="en-US" dirty="0" smtClean="0"/>
              <a:t>Weights</a:t>
            </a:r>
          </a:p>
          <a:p>
            <a:r>
              <a:rPr lang="en-US" dirty="0" smtClean="0"/>
              <a:t>Springs </a:t>
            </a:r>
          </a:p>
          <a:p>
            <a:r>
              <a:rPr lang="en-US" dirty="0" smtClean="0"/>
              <a:t>Resistance is exerted on surface of the pt’s skin which in the direction of the movement</a:t>
            </a:r>
          </a:p>
          <a:p>
            <a:r>
              <a:rPr lang="en-US" dirty="0" smtClean="0"/>
              <a:t>advantage of manual pressure: can be adjusted in every part of the range</a:t>
            </a:r>
          </a:p>
          <a:p>
            <a:r>
              <a:rPr lang="en-US" dirty="0" smtClean="0"/>
              <a:t>Disadvantage: not measurable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Magnitude of the force varies according to the purpose for which it is used</a:t>
            </a:r>
          </a:p>
          <a:p>
            <a:r>
              <a:rPr lang="en-US" dirty="0" smtClean="0"/>
              <a:t>Maximal resistance: use to develop power and hypertrophy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At the end of the lecture students should know definition</a:t>
            </a:r>
          </a:p>
          <a:p>
            <a:r>
              <a:rPr lang="en-US" dirty="0" smtClean="0"/>
              <a:t>Factors which are contributing developing muscular sufficiency</a:t>
            </a:r>
          </a:p>
          <a:p>
            <a:r>
              <a:rPr lang="en-US" dirty="0" smtClean="0"/>
              <a:t>The principles of resisted exercise in detail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of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Smooth and controlled throughout</a:t>
            </a:r>
          </a:p>
          <a:p>
            <a:r>
              <a:rPr lang="en-US" dirty="0" smtClean="0"/>
              <a:t>Speed : consistent with optimum rate of contraction for the particular group of muscles </a:t>
            </a:r>
          </a:p>
          <a:p>
            <a:r>
              <a:rPr lang="en-US" dirty="0" smtClean="0"/>
              <a:t>Range: full whenever possible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Varies according to the condition and individual patient</a:t>
            </a:r>
          </a:p>
          <a:p>
            <a:r>
              <a:rPr lang="en-US" dirty="0" smtClean="0"/>
              <a:t>No rule of thumb procedure for repetition </a:t>
            </a:r>
          </a:p>
          <a:p>
            <a:r>
              <a:rPr lang="en-US" dirty="0" smtClean="0"/>
              <a:t>For weak and elderly patient: low resistance high repetition</a:t>
            </a:r>
          </a:p>
          <a:p>
            <a:r>
              <a:rPr lang="en-US" dirty="0" smtClean="0"/>
              <a:t>For strong young patient: high resistance , less repetition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Cooperation of the patient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Effort from the patient and interest - very important </a:t>
            </a:r>
          </a:p>
          <a:p>
            <a:r>
              <a:rPr lang="en-US" dirty="0" smtClean="0"/>
              <a:t>Interest stimulated by precision in applying the resistance, regular measurement and recording of the progress </a:t>
            </a:r>
          </a:p>
          <a:p>
            <a:r>
              <a:rPr lang="en-US" dirty="0" smtClean="0"/>
              <a:t>Verbal encouragement </a:t>
            </a:r>
          </a:p>
          <a:p>
            <a:r>
              <a:rPr lang="en-US" dirty="0" smtClean="0"/>
              <a:t>In suitable case- by competition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resistance high repetition exercise is beneficial for patient with OA knee in elderly patients</a:t>
            </a:r>
          </a:p>
          <a:p>
            <a:r>
              <a:rPr lang="en-US" dirty="0" smtClean="0"/>
              <a:t>High resistance low repetition exercise are beneficial for patient with menisectomy (orthopedic surgery)</a:t>
            </a:r>
          </a:p>
          <a:p>
            <a:r>
              <a:rPr lang="en-US" dirty="0" smtClean="0"/>
              <a:t>Rheumatoid arthritis: static resistance exercise beneficial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forces of resistance offered to the action of the working muscles are artificially and systematically increased to develop the power and endurance of the muscles.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external force may be applied to the body levers to oppose the force of muscular contraction</a:t>
            </a:r>
          </a:p>
          <a:p>
            <a:r>
              <a:rPr lang="en-US" dirty="0" smtClean="0"/>
              <a:t>Tension is increased within the muscles by the opposing force (resistance) and the muscles respond by an increase in their power and hypertrophy.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 smtClean="0"/>
              <a:t>The resisting force applied to an isotonic contraction must be sufficient to </a:t>
            </a:r>
            <a:r>
              <a:rPr lang="en-US" u="sng" dirty="0" smtClean="0"/>
              <a:t>increase intra muscular tension to the maximum </a:t>
            </a:r>
            <a:r>
              <a:rPr lang="en-US" dirty="0" smtClean="0"/>
              <a:t>without interfering with the ability of muscles to produce </a:t>
            </a:r>
            <a:r>
              <a:rPr lang="en-US" u="sng" dirty="0" smtClean="0"/>
              <a:t>coordinated movement 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A maximum increase in intra muscular tension during an isometric contraction is elicited by a resistance which equals the muscles’ ability to maintain the hold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which contribute to development of muscular efficiency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</a:p>
          <a:p>
            <a:r>
              <a:rPr lang="en-US" dirty="0" smtClean="0"/>
              <a:t>Endurance</a:t>
            </a:r>
          </a:p>
          <a:p>
            <a:r>
              <a:rPr lang="en-US" dirty="0" smtClean="0"/>
              <a:t>Volume</a:t>
            </a:r>
          </a:p>
          <a:p>
            <a:r>
              <a:rPr lang="en-US" dirty="0" smtClean="0"/>
              <a:t>Speed of contraction</a:t>
            </a:r>
          </a:p>
          <a:p>
            <a:r>
              <a:rPr lang="en-US" dirty="0" smtClean="0"/>
              <a:t>Coordination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Maximum resistance: power develop </a:t>
            </a:r>
          </a:p>
          <a:p>
            <a:r>
              <a:rPr lang="en-US" dirty="0" smtClean="0"/>
              <a:t>Power: ability of muscle to overcome the resistance </a:t>
            </a:r>
          </a:p>
          <a:p>
            <a:r>
              <a:rPr lang="en-US" dirty="0" smtClean="0"/>
              <a:t>Power can be built up when they work against a progressively increasing resistance.</a:t>
            </a:r>
          </a:p>
          <a:p>
            <a:r>
              <a:rPr lang="en-US" dirty="0" smtClean="0"/>
              <a:t>For power development: method: progressive resistance low repetition exercise </a:t>
            </a:r>
          </a:p>
          <a:p>
            <a:r>
              <a:rPr lang="en-US" dirty="0" smtClean="0"/>
              <a:t>The number of times the movement is repeated being relatively few to allow the resistance to be as  great as possible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Endurance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quality which develops in response to repetitive contraction </a:t>
            </a:r>
          </a:p>
          <a:p>
            <a:r>
              <a:rPr lang="en-US" dirty="0" smtClean="0"/>
              <a:t>Method of exercise to improve endurance:</a:t>
            </a:r>
          </a:p>
          <a:p>
            <a:pPr>
              <a:buNone/>
            </a:pPr>
            <a:r>
              <a:rPr lang="en-US" dirty="0" smtClean="0"/>
              <a:t>	Low resistance- high repetition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Volume, which can be observed or measured as an indication of hypertrophy </a:t>
            </a:r>
          </a:p>
          <a:p>
            <a:r>
              <a:rPr lang="en-US" dirty="0" smtClean="0"/>
              <a:t>Volume is usually develops in proportion to power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710</Words>
  <Application>Microsoft Office PowerPoint</Application>
  <PresentationFormat>On-screen Show (4:3)</PresentationFormat>
  <Paragraphs>99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Resisted exercise</vt:lpstr>
      <vt:lpstr>Objectives </vt:lpstr>
      <vt:lpstr>Definition </vt:lpstr>
      <vt:lpstr>PowerPoint Presentation</vt:lpstr>
      <vt:lpstr>PowerPoint Presentation</vt:lpstr>
      <vt:lpstr>Factors which contribute to development of muscular efficiency </vt:lpstr>
      <vt:lpstr>Power </vt:lpstr>
      <vt:lpstr>Endurance </vt:lpstr>
      <vt:lpstr>Volume </vt:lpstr>
      <vt:lpstr>Variation of the power of muscle in different part of their range</vt:lpstr>
      <vt:lpstr>PowerPoint Presentation</vt:lpstr>
      <vt:lpstr>Principles of resisted exercises</vt:lpstr>
      <vt:lpstr>Principles of resisted exercise </vt:lpstr>
      <vt:lpstr>Starting position</vt:lpstr>
      <vt:lpstr>The pattern of the movement</vt:lpstr>
      <vt:lpstr>Stabilization </vt:lpstr>
      <vt:lpstr>Traction </vt:lpstr>
      <vt:lpstr>Resisting force </vt:lpstr>
      <vt:lpstr>PowerPoint Presentation</vt:lpstr>
      <vt:lpstr>Character of movement</vt:lpstr>
      <vt:lpstr>Repetition </vt:lpstr>
      <vt:lpstr>Cooperation of the patient </vt:lpstr>
      <vt:lpstr>Evidence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Resisted exercise</dc:title>
  <dc:creator>sony</dc:creator>
  <cp:lastModifiedBy>Maitri Shukla</cp:lastModifiedBy>
  <cp:revision>58</cp:revision>
  <dcterms:created xsi:type="dcterms:W3CDTF">2006-08-16T00:00:00Z</dcterms:created>
  <dcterms:modified xsi:type="dcterms:W3CDTF">2020-08-13T05:16:21Z</dcterms:modified>
</cp:coreProperties>
</file>