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A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5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1DE"/>
          </a:solidFill>
        </a:fill>
      </a:tcStyle>
    </a:wholeTbl>
    <a:band2H>
      <a:tcTxStyle/>
      <a:tcStyle>
        <a:tcBdr/>
        <a:fill>
          <a:solidFill>
            <a:srgbClr val="EFE9E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17/08//2020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17/08//2020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17/08//2020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17/08//2020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17/08//2020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17/08//2020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6" descr="Picture 6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3"/>
            <a:ext cx="3027760" cy="314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8" descr="Picture 8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0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Oval 10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2" name="Picture 12" descr="Picture 12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58" y="0"/>
            <a:ext cx="1202541" cy="856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icture 14" descr="Picture 14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Rectangle 16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" name="Rectangle 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Rectangle 20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Straight Connector 22"/>
          <p:cNvSpPr/>
          <p:nvPr/>
        </p:nvSpPr>
        <p:spPr>
          <a:xfrm flipH="1">
            <a:off x="3267514" y="1448239"/>
            <a:ext cx="1" cy="2400301"/>
          </a:xfrm>
          <a:prstGeom prst="line">
            <a:avLst/>
          </a:prstGeom>
          <a:ln w="15875" cap="sq">
            <a:solidFill>
              <a:srgbClr val="EBEBEB">
                <a:alpha val="70000"/>
              </a:srgbClr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TextBox 1"/>
          <p:cNvSpPr txBox="1"/>
          <p:nvPr/>
        </p:nvSpPr>
        <p:spPr>
          <a:xfrm>
            <a:off x="3536440" y="950217"/>
            <a:ext cx="5014832" cy="3396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6100">
                <a:solidFill>
                  <a:srgbClr val="EBEBEB"/>
                </a:solidFill>
              </a:defRPr>
            </a:lvl1pPr>
          </a:lstStyle>
          <a:p>
            <a:r>
              <a:t>		IUGR AND PREMATURITY</a:t>
            </a:r>
          </a:p>
        </p:txBody>
      </p:sp>
      <p:sp>
        <p:nvSpPr>
          <p:cNvPr id="269" name="TextBox 2"/>
          <p:cNvSpPr txBox="1"/>
          <p:nvPr/>
        </p:nvSpPr>
        <p:spPr>
          <a:xfrm>
            <a:off x="2789653" y="354788"/>
            <a:ext cx="320848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SUMANDEEP VIDYAPEETH</a:t>
            </a:r>
          </a:p>
        </p:txBody>
      </p:sp>
      <p:sp>
        <p:nvSpPr>
          <p:cNvPr id="270" name="TextBox 3"/>
          <p:cNvSpPr txBox="1"/>
          <p:nvPr/>
        </p:nvSpPr>
        <p:spPr>
          <a:xfrm>
            <a:off x="271893" y="2549276"/>
            <a:ext cx="2483974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BY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 smtClean="0"/>
              <a:t>DR.</a:t>
            </a:r>
            <a:r>
              <a:rPr lang="en-US" dirty="0" smtClean="0"/>
              <a:t> </a:t>
            </a:r>
            <a:r>
              <a:rPr lang="en-US" smtClean="0"/>
              <a:t>SUNIL PATHAK</a:t>
            </a:r>
            <a:endParaRPr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ASSOCIATE PROFESSOR 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DEPARTMENT OF PAEDIATRICS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14</Words>
  <Application>Microsoft Office PowerPoint</Application>
  <PresentationFormat>On-screen Show (16:9)</PresentationFormat>
  <Paragraphs>9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2</cp:revision>
  <dcterms:modified xsi:type="dcterms:W3CDTF">2020-08-17T06:09:12Z</dcterms:modified>
</cp:coreProperties>
</file>