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B6E13-AB83-1E46-9A78-BAD039EC8360}" type="datetimeFigureOut">
              <a:rPr lang="en-US" smtClean="0"/>
              <a:pPr/>
              <a:t>17/08//2020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6949B-1313-1B42-841C-3498D8D14B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637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1B4065-B21A-9A43-83BA-8D79904B44CB}"/>
              </a:ext>
            </a:extLst>
          </p:cNvPr>
          <p:cNvSpPr txBox="1"/>
          <p:nvPr/>
        </p:nvSpPr>
        <p:spPr>
          <a:xfrm>
            <a:off x="2466589" y="1213369"/>
            <a:ext cx="5859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800" b="1" dirty="0">
                <a:solidFill>
                  <a:srgbClr val="FF0000"/>
                </a:solidFill>
              </a:rPr>
              <a:t>THALASSEMIA</a:t>
            </a:r>
          </a:p>
          <a:p>
            <a:pPr algn="l"/>
            <a:endParaRPr lang="en-GB" sz="2800" b="1" dirty="0">
              <a:solidFill>
                <a:srgbClr val="FF0000"/>
              </a:solidFill>
            </a:endParaRPr>
          </a:p>
          <a:p>
            <a:pPr algn="l"/>
            <a:r>
              <a:rPr lang="en-GB" b="1" dirty="0" err="1" smtClean="0">
                <a:solidFill>
                  <a:schemeClr val="bg2">
                    <a:lumMod val="50000"/>
                  </a:schemeClr>
                </a:solidFill>
              </a:rPr>
              <a:t>Dr.HEMAL</a:t>
            </a:r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DAVE  </a:t>
            </a:r>
          </a:p>
          <a:p>
            <a:pPr algn="l"/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Asst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. Professor </a:t>
            </a:r>
          </a:p>
          <a:p>
            <a:pPr algn="l"/>
            <a:r>
              <a:rPr lang="en-GB" b="1" dirty="0" smtClean="0">
                <a:solidFill>
                  <a:schemeClr val="bg2">
                    <a:lumMod val="50000"/>
                  </a:schemeClr>
                </a:solidFill>
              </a:rPr>
              <a:t>Dept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of Paediatrics</a:t>
            </a:r>
          </a:p>
          <a:p>
            <a:pPr algn="l"/>
            <a:r>
              <a:rPr lang="en-GB" b="1" dirty="0" smtClean="0"/>
              <a:t>SBKS </a:t>
            </a:r>
            <a:r>
              <a:rPr lang="en-GB" b="1" dirty="0"/>
              <a:t>MI&amp;RC</a:t>
            </a:r>
          </a:p>
          <a:p>
            <a:pPr algn="l"/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(16:9)</PresentationFormat>
  <Paragraphs>80</Paragraphs>
  <Slides>74</Slides>
  <Notes>74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Anusha</cp:lastModifiedBy>
  <cp:revision>4</cp:revision>
  <dcterms:created xsi:type="dcterms:W3CDTF">2020-08-16T06:59:09Z</dcterms:created>
  <dcterms:modified xsi:type="dcterms:W3CDTF">2020-08-17T06:10:34Z</dcterms:modified>
</cp:coreProperties>
</file>