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6" r:id="rId3"/>
    <p:sldId id="264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3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5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9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0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8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5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9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8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9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5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5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3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C30DC-FDBC-4427-9648-8A275158AAFE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EC2FA-3B06-43ED-A421-371A31F85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0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1738"/>
            <a:ext cx="9144000" cy="182562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6600" dirty="0" err="1" smtClean="0">
                <a:solidFill>
                  <a:schemeClr val="bg1"/>
                </a:solidFill>
                <a:latin typeface="Cooper Black" panose="0208090404030B020404" pitchFamily="18" charset="0"/>
              </a:rPr>
              <a:t>Provisionalisation</a:t>
            </a:r>
            <a:r>
              <a:rPr lang="en-US" sz="66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endParaRPr lang="en-US" sz="66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628650" y="4486276"/>
            <a:ext cx="5715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Dr. Sameer Chauhan</a:t>
            </a:r>
          </a:p>
          <a:p>
            <a:pPr>
              <a:buFontTx/>
              <a:buNone/>
            </a:pPr>
            <a:r>
              <a:rPr lang="en-US" sz="1400" b="1" smtClean="0"/>
              <a:t>Senior Lecturer,</a:t>
            </a:r>
          </a:p>
          <a:p>
            <a:pPr>
              <a:buFontTx/>
              <a:buNone/>
            </a:pPr>
            <a:r>
              <a:rPr lang="en-US" sz="1400" b="1" smtClean="0"/>
              <a:t>Department of Prosthodontics and Crown &amp; Bridge</a:t>
            </a:r>
          </a:p>
          <a:p>
            <a:pPr>
              <a:buFontTx/>
              <a:buNone/>
            </a:pPr>
            <a:r>
              <a:rPr lang="en-US" sz="1400" b="1" smtClean="0"/>
              <a:t>K. M. Shah Dental College and Hospital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42358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"/>
    </mc:Choice>
    <mc:Fallback xmlns="">
      <p:transition spd="slow" advTm="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"/>
    </mc:Choice>
    <mc:Fallback xmlns="">
      <p:transition spd="slow" advTm="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0"/>
    </mc:Choice>
    <mc:Fallback xmlns="">
      <p:transition spd="slow" advTm="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97"/>
    </mc:Choice>
    <mc:Fallback xmlns="">
      <p:transition spd="slow" advTm="4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20"/>
    </mc:Choice>
    <mc:Fallback xmlns="">
      <p:transition spd="slow" advTm="3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8"/>
    </mc:Choice>
    <mc:Fallback xmlns="">
      <p:transition spd="slow" advTm="2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48"/>
    </mc:Choice>
    <mc:Fallback xmlns="">
      <p:transition spd="slow" advTm="4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027907"/>
            <a:ext cx="9144000" cy="5029209"/>
          </a:xfrm>
          <a:prstGeom prst="rect">
            <a:avLst/>
          </a:prstGeom>
          <a:blipFill dpi="0" rotWithShape="1">
            <a:blip r:embed="rId4">
              <a:alphaModFix amt="5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"/>
    </mc:Choice>
    <mc:Fallback xmlns="">
      <p:transition spd="slow" advTm="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"/>
    </mc:Choice>
    <mc:Fallback xmlns="">
      <p:transition spd="slow" advTm="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"/>
    </mc:Choice>
    <mc:Fallback xmlns="">
      <p:transition spd="slow" advTm="3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6"/>
    </mc:Choice>
    <mc:Fallback xmlns="">
      <p:transition spd="slow" advTm="1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2"/>
    </mc:Choice>
    <mc:Fallback xmlns="">
      <p:transition spd="slow" advTm="2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89621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5"/>
    </mc:Choice>
    <mc:Fallback xmlns="">
      <p:transition spd="slow" advTm="2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77"/>
    </mc:Choice>
    <mc:Fallback xmlns="">
      <p:transition spd="slow" advTm="47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6"/>
    </mc:Choice>
    <mc:Fallback xmlns="">
      <p:transition spd="slow" advTm="26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0"/>
    </mc:Choice>
    <mc:Fallback xmlns="">
      <p:transition spd="slow" advTm="3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2159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57"/>
    </mc:Choice>
    <mc:Fallback xmlns="">
      <p:transition spd="slow" advTm="2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4991" y="103909"/>
            <a:ext cx="11828318" cy="6650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1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7"/>
    </mc:Choice>
    <mc:Fallback xmlns="">
      <p:transition spd="slow" advTm="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24</Words>
  <Application>Microsoft Office PowerPoint</Application>
  <PresentationFormat>On-screen Show (4:3)</PresentationFormat>
  <Paragraphs>5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Cooper Black</vt:lpstr>
      <vt:lpstr>Office Theme</vt:lpstr>
      <vt:lpstr>Provisionalisation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Sameer Chauhan</dc:creator>
  <cp:lastModifiedBy>Sameer Chauhan</cp:lastModifiedBy>
  <cp:revision>8</cp:revision>
  <dcterms:created xsi:type="dcterms:W3CDTF">2020-07-07T17:36:18Z</dcterms:created>
  <dcterms:modified xsi:type="dcterms:W3CDTF">2020-08-25T05:12:24Z</dcterms:modified>
</cp:coreProperties>
</file>