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2"/>
  </p:notesMasterIdLst>
  <p:sldIdLst>
    <p:sldId id="256" r:id="rId2"/>
    <p:sldId id="259" r:id="rId3"/>
    <p:sldId id="258" r:id="rId4"/>
    <p:sldId id="418" r:id="rId5"/>
    <p:sldId id="260" r:id="rId6"/>
    <p:sldId id="419" r:id="rId7"/>
    <p:sldId id="428" r:id="rId8"/>
    <p:sldId id="427" r:id="rId9"/>
    <p:sldId id="380" r:id="rId10"/>
    <p:sldId id="323" r:id="rId11"/>
    <p:sldId id="324" r:id="rId12"/>
    <p:sldId id="325" r:id="rId13"/>
    <p:sldId id="326" r:id="rId14"/>
    <p:sldId id="327" r:id="rId15"/>
    <p:sldId id="400" r:id="rId16"/>
    <p:sldId id="430" r:id="rId17"/>
    <p:sldId id="425" r:id="rId18"/>
    <p:sldId id="412" r:id="rId19"/>
    <p:sldId id="329" r:id="rId20"/>
    <p:sldId id="434" r:id="rId21"/>
    <p:sldId id="433" r:id="rId22"/>
    <p:sldId id="435" r:id="rId23"/>
    <p:sldId id="436" r:id="rId24"/>
    <p:sldId id="438" r:id="rId25"/>
    <p:sldId id="437" r:id="rId26"/>
    <p:sldId id="440" r:id="rId27"/>
    <p:sldId id="439" r:id="rId28"/>
    <p:sldId id="442" r:id="rId29"/>
    <p:sldId id="443" r:id="rId30"/>
    <p:sldId id="441" r:id="rId31"/>
    <p:sldId id="330" r:id="rId32"/>
    <p:sldId id="454" r:id="rId33"/>
    <p:sldId id="432" r:id="rId34"/>
    <p:sldId id="332" r:id="rId35"/>
    <p:sldId id="337" r:id="rId36"/>
    <p:sldId id="334" r:id="rId37"/>
    <p:sldId id="444" r:id="rId38"/>
    <p:sldId id="450" r:id="rId39"/>
    <p:sldId id="336" r:id="rId40"/>
    <p:sldId id="339" r:id="rId41"/>
    <p:sldId id="338" r:id="rId42"/>
    <p:sldId id="340" r:id="rId43"/>
    <p:sldId id="445" r:id="rId44"/>
    <p:sldId id="447" r:id="rId45"/>
    <p:sldId id="451" r:id="rId46"/>
    <p:sldId id="341" r:id="rId47"/>
    <p:sldId id="342" r:id="rId48"/>
    <p:sldId id="343" r:id="rId49"/>
    <p:sldId id="344" r:id="rId50"/>
    <p:sldId id="345" r:id="rId51"/>
    <p:sldId id="449" r:id="rId52"/>
    <p:sldId id="346" r:id="rId53"/>
    <p:sldId id="452" r:id="rId54"/>
    <p:sldId id="347" r:id="rId55"/>
    <p:sldId id="349" r:id="rId56"/>
    <p:sldId id="446" r:id="rId57"/>
    <p:sldId id="453" r:id="rId58"/>
    <p:sldId id="350" r:id="rId59"/>
    <p:sldId id="351" r:id="rId60"/>
    <p:sldId id="352" r:id="rId61"/>
    <p:sldId id="353" r:id="rId62"/>
    <p:sldId id="354" r:id="rId63"/>
    <p:sldId id="355" r:id="rId64"/>
    <p:sldId id="448" r:id="rId65"/>
    <p:sldId id="356" r:id="rId66"/>
    <p:sldId id="357" r:id="rId67"/>
    <p:sldId id="358" r:id="rId68"/>
    <p:sldId id="359" r:id="rId69"/>
    <p:sldId id="361" r:id="rId70"/>
    <p:sldId id="362" r:id="rId71"/>
    <p:sldId id="363" r:id="rId72"/>
    <p:sldId id="364" r:id="rId73"/>
    <p:sldId id="381" r:id="rId74"/>
    <p:sldId id="382" r:id="rId75"/>
    <p:sldId id="384" r:id="rId76"/>
    <p:sldId id="385" r:id="rId77"/>
    <p:sldId id="386" r:id="rId78"/>
    <p:sldId id="387" r:id="rId79"/>
    <p:sldId id="401" r:id="rId80"/>
    <p:sldId id="40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DD1D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67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F230C-5018-413B-88F1-FD4FF3304D9E}" type="doc">
      <dgm:prSet loTypeId="urn:microsoft.com/office/officeart/2005/8/layout/hierarchy1" loCatId="hierarchy" qsTypeId="urn:microsoft.com/office/officeart/2005/8/quickstyle/3d3" qsCatId="3D" csTypeId="urn:microsoft.com/office/officeart/2005/8/colors/colorful1" csCatId="colorful" phldr="1"/>
      <dgm:spPr/>
      <dgm:t>
        <a:bodyPr/>
        <a:lstStyle/>
        <a:p>
          <a:endParaRPr lang="en-IN"/>
        </a:p>
      </dgm:t>
    </dgm:pt>
    <dgm:pt modelId="{A093DA5D-8EE9-455F-AC9B-240D8E42C3F9}">
      <dgm:prSet phldrT="[Text]"/>
      <dgm:spPr/>
      <dgm:t>
        <a:bodyPr/>
        <a:lstStyle/>
        <a:p>
          <a:r>
            <a:rPr lang="en-US" dirty="0" smtClean="0"/>
            <a:t>Altered Blood Pressure</a:t>
          </a:r>
          <a:endParaRPr lang="en-IN" dirty="0"/>
        </a:p>
      </dgm:t>
    </dgm:pt>
    <dgm:pt modelId="{8806AE81-2BB7-47A2-861D-48EFE6226CAE}" type="parTrans" cxnId="{E142289A-7651-4B4B-B349-5C2541BB121B}">
      <dgm:prSet/>
      <dgm:spPr/>
      <dgm:t>
        <a:bodyPr/>
        <a:lstStyle/>
        <a:p>
          <a:endParaRPr lang="en-IN"/>
        </a:p>
      </dgm:t>
    </dgm:pt>
    <dgm:pt modelId="{ED11D987-CD0C-47FD-8B65-8C8B2C9CECFF}" type="sibTrans" cxnId="{E142289A-7651-4B4B-B349-5C2541BB121B}">
      <dgm:prSet/>
      <dgm:spPr/>
      <dgm:t>
        <a:bodyPr/>
        <a:lstStyle/>
        <a:p>
          <a:endParaRPr lang="en-IN"/>
        </a:p>
      </dgm:t>
    </dgm:pt>
    <dgm:pt modelId="{241F4AD7-51A0-4182-998E-27DF4AFD209B}">
      <dgm:prSet phldrT="[Text]"/>
      <dgm:spPr/>
      <dgm:t>
        <a:bodyPr/>
        <a:lstStyle/>
        <a:p>
          <a:r>
            <a:rPr lang="en-US" dirty="0" smtClean="0"/>
            <a:t>Short term Regulation</a:t>
          </a:r>
          <a:endParaRPr lang="en-IN" dirty="0"/>
        </a:p>
      </dgm:t>
    </dgm:pt>
    <dgm:pt modelId="{A648D84C-419C-46A5-BAD8-3D3E42A384D6}" type="parTrans" cxnId="{700C234A-971C-4458-88FE-1DEFD9906F63}">
      <dgm:prSet/>
      <dgm:spPr/>
      <dgm:t>
        <a:bodyPr/>
        <a:lstStyle/>
        <a:p>
          <a:endParaRPr lang="en-IN"/>
        </a:p>
      </dgm:t>
    </dgm:pt>
    <dgm:pt modelId="{0A412F2C-EBBE-48E6-9E2A-C67D5A02244A}" type="sibTrans" cxnId="{700C234A-971C-4458-88FE-1DEFD9906F63}">
      <dgm:prSet/>
      <dgm:spPr/>
      <dgm:t>
        <a:bodyPr/>
        <a:lstStyle/>
        <a:p>
          <a:endParaRPr lang="en-IN"/>
        </a:p>
      </dgm:t>
    </dgm:pt>
    <dgm:pt modelId="{2BF2CEB9-D325-475C-AFAD-9C67BBF6FC82}">
      <dgm:prSet phldrT="[Text]"/>
      <dgm:spPr/>
      <dgm:t>
        <a:bodyPr/>
        <a:lstStyle/>
        <a:p>
          <a:r>
            <a:rPr lang="en-US" dirty="0" smtClean="0"/>
            <a:t>Intermediate Term Regulation</a:t>
          </a:r>
          <a:endParaRPr lang="en-IN" dirty="0"/>
        </a:p>
      </dgm:t>
    </dgm:pt>
    <dgm:pt modelId="{7AB928BC-FA03-4B06-8AC8-9B37CD7F3CD5}" type="parTrans" cxnId="{8A2B1059-F511-4E91-BB13-046EE4A17889}">
      <dgm:prSet/>
      <dgm:spPr/>
      <dgm:t>
        <a:bodyPr/>
        <a:lstStyle/>
        <a:p>
          <a:endParaRPr lang="en-IN"/>
        </a:p>
      </dgm:t>
    </dgm:pt>
    <dgm:pt modelId="{2D60C6E8-D1AB-4917-AFB1-05E852BEF5F0}" type="sibTrans" cxnId="{8A2B1059-F511-4E91-BB13-046EE4A17889}">
      <dgm:prSet/>
      <dgm:spPr/>
      <dgm:t>
        <a:bodyPr/>
        <a:lstStyle/>
        <a:p>
          <a:endParaRPr lang="en-IN"/>
        </a:p>
      </dgm:t>
    </dgm:pt>
    <dgm:pt modelId="{F4973C32-34F1-4BC0-9FF3-3EA43BC6EA65}">
      <dgm:prSet phldrT="[Text]"/>
      <dgm:spPr/>
      <dgm:t>
        <a:bodyPr/>
        <a:lstStyle/>
        <a:p>
          <a:r>
            <a:rPr lang="en-US" dirty="0" smtClean="0"/>
            <a:t>Long Term Regulation</a:t>
          </a:r>
          <a:endParaRPr lang="en-IN" dirty="0"/>
        </a:p>
      </dgm:t>
    </dgm:pt>
    <dgm:pt modelId="{F73F0D24-DB65-4CC4-B902-FA39FD1FB4EB}" type="parTrans" cxnId="{00997648-8248-4AC0-9F3B-8E642B110481}">
      <dgm:prSet/>
      <dgm:spPr/>
      <dgm:t>
        <a:bodyPr/>
        <a:lstStyle/>
        <a:p>
          <a:endParaRPr lang="en-IN"/>
        </a:p>
      </dgm:t>
    </dgm:pt>
    <dgm:pt modelId="{A8803A2F-AE26-40FF-A454-A6A891A5F8E8}" type="sibTrans" cxnId="{00997648-8248-4AC0-9F3B-8E642B110481}">
      <dgm:prSet/>
      <dgm:spPr/>
      <dgm:t>
        <a:bodyPr/>
        <a:lstStyle/>
        <a:p>
          <a:endParaRPr lang="en-IN"/>
        </a:p>
      </dgm:t>
    </dgm:pt>
    <dgm:pt modelId="{0AD04AF3-8789-4E8F-98A5-63C7F2560197}" type="pres">
      <dgm:prSet presAssocID="{A97F230C-5018-413B-88F1-FD4FF3304D9E}" presName="hierChild1" presStyleCnt="0">
        <dgm:presLayoutVars>
          <dgm:chPref val="1"/>
          <dgm:dir/>
          <dgm:animOne val="branch"/>
          <dgm:animLvl val="lvl"/>
          <dgm:resizeHandles/>
        </dgm:presLayoutVars>
      </dgm:prSet>
      <dgm:spPr/>
      <dgm:t>
        <a:bodyPr/>
        <a:lstStyle/>
        <a:p>
          <a:endParaRPr lang="en-IN"/>
        </a:p>
      </dgm:t>
    </dgm:pt>
    <dgm:pt modelId="{2EE127F8-97FD-4334-8B6D-E3A6BD4B2748}" type="pres">
      <dgm:prSet presAssocID="{A093DA5D-8EE9-455F-AC9B-240D8E42C3F9}" presName="hierRoot1" presStyleCnt="0"/>
      <dgm:spPr/>
      <dgm:t>
        <a:bodyPr/>
        <a:lstStyle/>
        <a:p>
          <a:endParaRPr lang="en-US"/>
        </a:p>
      </dgm:t>
    </dgm:pt>
    <dgm:pt modelId="{6D7B606B-5A81-48AF-9C5F-554031B2A64D}" type="pres">
      <dgm:prSet presAssocID="{A093DA5D-8EE9-455F-AC9B-240D8E42C3F9}" presName="composite" presStyleCnt="0"/>
      <dgm:spPr/>
      <dgm:t>
        <a:bodyPr/>
        <a:lstStyle/>
        <a:p>
          <a:endParaRPr lang="en-US"/>
        </a:p>
      </dgm:t>
    </dgm:pt>
    <dgm:pt modelId="{532F724E-7522-4C79-A3C6-077E82566F07}" type="pres">
      <dgm:prSet presAssocID="{A093DA5D-8EE9-455F-AC9B-240D8E42C3F9}" presName="background" presStyleLbl="node0" presStyleIdx="0" presStyleCnt="1"/>
      <dgm:spPr/>
      <dgm:t>
        <a:bodyPr/>
        <a:lstStyle/>
        <a:p>
          <a:endParaRPr lang="en-US"/>
        </a:p>
      </dgm:t>
    </dgm:pt>
    <dgm:pt modelId="{3355460D-3FB3-4AA0-BB7F-E1292F616BBF}" type="pres">
      <dgm:prSet presAssocID="{A093DA5D-8EE9-455F-AC9B-240D8E42C3F9}" presName="text" presStyleLbl="fgAcc0" presStyleIdx="0" presStyleCnt="1">
        <dgm:presLayoutVars>
          <dgm:chPref val="3"/>
        </dgm:presLayoutVars>
      </dgm:prSet>
      <dgm:spPr/>
      <dgm:t>
        <a:bodyPr/>
        <a:lstStyle/>
        <a:p>
          <a:endParaRPr lang="en-IN"/>
        </a:p>
      </dgm:t>
    </dgm:pt>
    <dgm:pt modelId="{B8409B86-314D-4176-A989-1EB7E01C00C0}" type="pres">
      <dgm:prSet presAssocID="{A093DA5D-8EE9-455F-AC9B-240D8E42C3F9}" presName="hierChild2" presStyleCnt="0"/>
      <dgm:spPr/>
      <dgm:t>
        <a:bodyPr/>
        <a:lstStyle/>
        <a:p>
          <a:endParaRPr lang="en-US"/>
        </a:p>
      </dgm:t>
    </dgm:pt>
    <dgm:pt modelId="{416AE9BD-6BCC-441F-8934-1477FC8BAD51}" type="pres">
      <dgm:prSet presAssocID="{A648D84C-419C-46A5-BAD8-3D3E42A384D6}" presName="Name10" presStyleLbl="parChTrans1D2" presStyleIdx="0" presStyleCnt="3"/>
      <dgm:spPr/>
      <dgm:t>
        <a:bodyPr/>
        <a:lstStyle/>
        <a:p>
          <a:endParaRPr lang="en-IN"/>
        </a:p>
      </dgm:t>
    </dgm:pt>
    <dgm:pt modelId="{612E33D4-B084-4DB0-9EEA-133C9AB171FC}" type="pres">
      <dgm:prSet presAssocID="{241F4AD7-51A0-4182-998E-27DF4AFD209B}" presName="hierRoot2" presStyleCnt="0"/>
      <dgm:spPr/>
      <dgm:t>
        <a:bodyPr/>
        <a:lstStyle/>
        <a:p>
          <a:endParaRPr lang="en-US"/>
        </a:p>
      </dgm:t>
    </dgm:pt>
    <dgm:pt modelId="{51418DEE-5290-41D5-A432-3C0E901CE349}" type="pres">
      <dgm:prSet presAssocID="{241F4AD7-51A0-4182-998E-27DF4AFD209B}" presName="composite2" presStyleCnt="0"/>
      <dgm:spPr/>
      <dgm:t>
        <a:bodyPr/>
        <a:lstStyle/>
        <a:p>
          <a:endParaRPr lang="en-US"/>
        </a:p>
      </dgm:t>
    </dgm:pt>
    <dgm:pt modelId="{127E3F96-3981-4217-B174-E443713CECDE}" type="pres">
      <dgm:prSet presAssocID="{241F4AD7-51A0-4182-998E-27DF4AFD209B}" presName="background2" presStyleLbl="node2" presStyleIdx="0" presStyleCnt="3"/>
      <dgm:spPr/>
      <dgm:t>
        <a:bodyPr/>
        <a:lstStyle/>
        <a:p>
          <a:endParaRPr lang="en-US"/>
        </a:p>
      </dgm:t>
    </dgm:pt>
    <dgm:pt modelId="{A206A404-14A3-4449-8BDF-435B92CE786E}" type="pres">
      <dgm:prSet presAssocID="{241F4AD7-51A0-4182-998E-27DF4AFD209B}" presName="text2" presStyleLbl="fgAcc2" presStyleIdx="0" presStyleCnt="3">
        <dgm:presLayoutVars>
          <dgm:chPref val="3"/>
        </dgm:presLayoutVars>
      </dgm:prSet>
      <dgm:spPr/>
      <dgm:t>
        <a:bodyPr/>
        <a:lstStyle/>
        <a:p>
          <a:endParaRPr lang="en-IN"/>
        </a:p>
      </dgm:t>
    </dgm:pt>
    <dgm:pt modelId="{6C4D5468-AB9C-4091-833F-AF9D552E7D3D}" type="pres">
      <dgm:prSet presAssocID="{241F4AD7-51A0-4182-998E-27DF4AFD209B}" presName="hierChild3" presStyleCnt="0"/>
      <dgm:spPr/>
      <dgm:t>
        <a:bodyPr/>
        <a:lstStyle/>
        <a:p>
          <a:endParaRPr lang="en-US"/>
        </a:p>
      </dgm:t>
    </dgm:pt>
    <dgm:pt modelId="{AFECEED1-E02F-46E4-A561-BFF91D1DE638}" type="pres">
      <dgm:prSet presAssocID="{7AB928BC-FA03-4B06-8AC8-9B37CD7F3CD5}" presName="Name10" presStyleLbl="parChTrans1D2" presStyleIdx="1" presStyleCnt="3"/>
      <dgm:spPr/>
      <dgm:t>
        <a:bodyPr/>
        <a:lstStyle/>
        <a:p>
          <a:endParaRPr lang="en-IN"/>
        </a:p>
      </dgm:t>
    </dgm:pt>
    <dgm:pt modelId="{A44A28AE-CF84-4CC7-9752-E563E37D930B}" type="pres">
      <dgm:prSet presAssocID="{2BF2CEB9-D325-475C-AFAD-9C67BBF6FC82}" presName="hierRoot2" presStyleCnt="0"/>
      <dgm:spPr/>
      <dgm:t>
        <a:bodyPr/>
        <a:lstStyle/>
        <a:p>
          <a:endParaRPr lang="en-US"/>
        </a:p>
      </dgm:t>
    </dgm:pt>
    <dgm:pt modelId="{6126E592-E08D-4563-A5A8-19ED8A70CE38}" type="pres">
      <dgm:prSet presAssocID="{2BF2CEB9-D325-475C-AFAD-9C67BBF6FC82}" presName="composite2" presStyleCnt="0"/>
      <dgm:spPr/>
      <dgm:t>
        <a:bodyPr/>
        <a:lstStyle/>
        <a:p>
          <a:endParaRPr lang="en-US"/>
        </a:p>
      </dgm:t>
    </dgm:pt>
    <dgm:pt modelId="{1BD82125-0F58-4FD6-91A9-C5B586AB6D40}" type="pres">
      <dgm:prSet presAssocID="{2BF2CEB9-D325-475C-AFAD-9C67BBF6FC82}" presName="background2" presStyleLbl="node2" presStyleIdx="1" presStyleCnt="3"/>
      <dgm:spPr/>
      <dgm:t>
        <a:bodyPr/>
        <a:lstStyle/>
        <a:p>
          <a:endParaRPr lang="en-US"/>
        </a:p>
      </dgm:t>
    </dgm:pt>
    <dgm:pt modelId="{E4828844-4085-45AB-8604-4E13F71CDE97}" type="pres">
      <dgm:prSet presAssocID="{2BF2CEB9-D325-475C-AFAD-9C67BBF6FC82}" presName="text2" presStyleLbl="fgAcc2" presStyleIdx="1" presStyleCnt="3">
        <dgm:presLayoutVars>
          <dgm:chPref val="3"/>
        </dgm:presLayoutVars>
      </dgm:prSet>
      <dgm:spPr/>
      <dgm:t>
        <a:bodyPr/>
        <a:lstStyle/>
        <a:p>
          <a:endParaRPr lang="en-IN"/>
        </a:p>
      </dgm:t>
    </dgm:pt>
    <dgm:pt modelId="{4CFF95B2-F39B-4188-AF58-C6194018B6C7}" type="pres">
      <dgm:prSet presAssocID="{2BF2CEB9-D325-475C-AFAD-9C67BBF6FC82}" presName="hierChild3" presStyleCnt="0"/>
      <dgm:spPr/>
      <dgm:t>
        <a:bodyPr/>
        <a:lstStyle/>
        <a:p>
          <a:endParaRPr lang="en-US"/>
        </a:p>
      </dgm:t>
    </dgm:pt>
    <dgm:pt modelId="{F30F6C76-15B8-4D91-87CF-23D73202FCC3}" type="pres">
      <dgm:prSet presAssocID="{F73F0D24-DB65-4CC4-B902-FA39FD1FB4EB}" presName="Name10" presStyleLbl="parChTrans1D2" presStyleIdx="2" presStyleCnt="3"/>
      <dgm:spPr/>
      <dgm:t>
        <a:bodyPr/>
        <a:lstStyle/>
        <a:p>
          <a:endParaRPr lang="en-IN"/>
        </a:p>
      </dgm:t>
    </dgm:pt>
    <dgm:pt modelId="{58280EE8-BC7F-47F2-A510-13F883FED991}" type="pres">
      <dgm:prSet presAssocID="{F4973C32-34F1-4BC0-9FF3-3EA43BC6EA65}" presName="hierRoot2" presStyleCnt="0"/>
      <dgm:spPr/>
      <dgm:t>
        <a:bodyPr/>
        <a:lstStyle/>
        <a:p>
          <a:endParaRPr lang="en-US"/>
        </a:p>
      </dgm:t>
    </dgm:pt>
    <dgm:pt modelId="{90DCABCD-8D34-4447-898F-31263E61C388}" type="pres">
      <dgm:prSet presAssocID="{F4973C32-34F1-4BC0-9FF3-3EA43BC6EA65}" presName="composite2" presStyleCnt="0"/>
      <dgm:spPr/>
      <dgm:t>
        <a:bodyPr/>
        <a:lstStyle/>
        <a:p>
          <a:endParaRPr lang="en-US"/>
        </a:p>
      </dgm:t>
    </dgm:pt>
    <dgm:pt modelId="{87B47C15-3031-4FDD-B582-31FE44DBAD73}" type="pres">
      <dgm:prSet presAssocID="{F4973C32-34F1-4BC0-9FF3-3EA43BC6EA65}" presName="background2" presStyleLbl="node2" presStyleIdx="2" presStyleCnt="3"/>
      <dgm:spPr/>
      <dgm:t>
        <a:bodyPr/>
        <a:lstStyle/>
        <a:p>
          <a:endParaRPr lang="en-US"/>
        </a:p>
      </dgm:t>
    </dgm:pt>
    <dgm:pt modelId="{46F560B7-EB91-452C-8D67-C1543B17DD2A}" type="pres">
      <dgm:prSet presAssocID="{F4973C32-34F1-4BC0-9FF3-3EA43BC6EA65}" presName="text2" presStyleLbl="fgAcc2" presStyleIdx="2" presStyleCnt="3">
        <dgm:presLayoutVars>
          <dgm:chPref val="3"/>
        </dgm:presLayoutVars>
      </dgm:prSet>
      <dgm:spPr/>
      <dgm:t>
        <a:bodyPr/>
        <a:lstStyle/>
        <a:p>
          <a:endParaRPr lang="en-IN"/>
        </a:p>
      </dgm:t>
    </dgm:pt>
    <dgm:pt modelId="{2C4D323E-443E-4912-98A2-A774D49B412E}" type="pres">
      <dgm:prSet presAssocID="{F4973C32-34F1-4BC0-9FF3-3EA43BC6EA65}" presName="hierChild3" presStyleCnt="0"/>
      <dgm:spPr/>
      <dgm:t>
        <a:bodyPr/>
        <a:lstStyle/>
        <a:p>
          <a:endParaRPr lang="en-US"/>
        </a:p>
      </dgm:t>
    </dgm:pt>
  </dgm:ptLst>
  <dgm:cxnLst>
    <dgm:cxn modelId="{97CD3B6E-F458-4B19-AE75-73FDEF76FEB8}" type="presOf" srcId="{7AB928BC-FA03-4B06-8AC8-9B37CD7F3CD5}" destId="{AFECEED1-E02F-46E4-A561-BFF91D1DE638}" srcOrd="0" destOrd="0" presId="urn:microsoft.com/office/officeart/2005/8/layout/hierarchy1"/>
    <dgm:cxn modelId="{30FD406D-9C12-4853-B230-ED8548AE2B80}" type="presOf" srcId="{F4973C32-34F1-4BC0-9FF3-3EA43BC6EA65}" destId="{46F560B7-EB91-452C-8D67-C1543B17DD2A}" srcOrd="0" destOrd="0" presId="urn:microsoft.com/office/officeart/2005/8/layout/hierarchy1"/>
    <dgm:cxn modelId="{DAA5669B-BF1F-46D7-A027-8CEA76A68913}" type="presOf" srcId="{2BF2CEB9-D325-475C-AFAD-9C67BBF6FC82}" destId="{E4828844-4085-45AB-8604-4E13F71CDE97}" srcOrd="0" destOrd="0" presId="urn:microsoft.com/office/officeart/2005/8/layout/hierarchy1"/>
    <dgm:cxn modelId="{E142289A-7651-4B4B-B349-5C2541BB121B}" srcId="{A97F230C-5018-413B-88F1-FD4FF3304D9E}" destId="{A093DA5D-8EE9-455F-AC9B-240D8E42C3F9}" srcOrd="0" destOrd="0" parTransId="{8806AE81-2BB7-47A2-861D-48EFE6226CAE}" sibTransId="{ED11D987-CD0C-47FD-8B65-8C8B2C9CECFF}"/>
    <dgm:cxn modelId="{700C234A-971C-4458-88FE-1DEFD9906F63}" srcId="{A093DA5D-8EE9-455F-AC9B-240D8E42C3F9}" destId="{241F4AD7-51A0-4182-998E-27DF4AFD209B}" srcOrd="0" destOrd="0" parTransId="{A648D84C-419C-46A5-BAD8-3D3E42A384D6}" sibTransId="{0A412F2C-EBBE-48E6-9E2A-C67D5A02244A}"/>
    <dgm:cxn modelId="{D6E88916-58C1-47FF-A3C2-55D7EE1695FA}" type="presOf" srcId="{F73F0D24-DB65-4CC4-B902-FA39FD1FB4EB}" destId="{F30F6C76-15B8-4D91-87CF-23D73202FCC3}" srcOrd="0" destOrd="0" presId="urn:microsoft.com/office/officeart/2005/8/layout/hierarchy1"/>
    <dgm:cxn modelId="{0F9798FB-E7D8-45CE-A8B0-1CCC3A8C7A7D}" type="presOf" srcId="{241F4AD7-51A0-4182-998E-27DF4AFD209B}" destId="{A206A404-14A3-4449-8BDF-435B92CE786E}" srcOrd="0" destOrd="0" presId="urn:microsoft.com/office/officeart/2005/8/layout/hierarchy1"/>
    <dgm:cxn modelId="{B97AE455-E815-416C-B78B-C04FC1FBF1BB}" type="presOf" srcId="{A093DA5D-8EE9-455F-AC9B-240D8E42C3F9}" destId="{3355460D-3FB3-4AA0-BB7F-E1292F616BBF}" srcOrd="0" destOrd="0" presId="urn:microsoft.com/office/officeart/2005/8/layout/hierarchy1"/>
    <dgm:cxn modelId="{3A3A65F0-F238-4D65-96FC-925C5EB9694E}" type="presOf" srcId="{A97F230C-5018-413B-88F1-FD4FF3304D9E}" destId="{0AD04AF3-8789-4E8F-98A5-63C7F2560197}" srcOrd="0" destOrd="0" presId="urn:microsoft.com/office/officeart/2005/8/layout/hierarchy1"/>
    <dgm:cxn modelId="{DA24ECAD-96B9-442D-88D2-332D4A65F7C1}" type="presOf" srcId="{A648D84C-419C-46A5-BAD8-3D3E42A384D6}" destId="{416AE9BD-6BCC-441F-8934-1477FC8BAD51}" srcOrd="0" destOrd="0" presId="urn:microsoft.com/office/officeart/2005/8/layout/hierarchy1"/>
    <dgm:cxn modelId="{00997648-8248-4AC0-9F3B-8E642B110481}" srcId="{A093DA5D-8EE9-455F-AC9B-240D8E42C3F9}" destId="{F4973C32-34F1-4BC0-9FF3-3EA43BC6EA65}" srcOrd="2" destOrd="0" parTransId="{F73F0D24-DB65-4CC4-B902-FA39FD1FB4EB}" sibTransId="{A8803A2F-AE26-40FF-A454-A6A891A5F8E8}"/>
    <dgm:cxn modelId="{8A2B1059-F511-4E91-BB13-046EE4A17889}" srcId="{A093DA5D-8EE9-455F-AC9B-240D8E42C3F9}" destId="{2BF2CEB9-D325-475C-AFAD-9C67BBF6FC82}" srcOrd="1" destOrd="0" parTransId="{7AB928BC-FA03-4B06-8AC8-9B37CD7F3CD5}" sibTransId="{2D60C6E8-D1AB-4917-AFB1-05E852BEF5F0}"/>
    <dgm:cxn modelId="{E6FFC978-85A8-42A0-B4FD-91DAEFB189A9}" type="presParOf" srcId="{0AD04AF3-8789-4E8F-98A5-63C7F2560197}" destId="{2EE127F8-97FD-4334-8B6D-E3A6BD4B2748}" srcOrd="0" destOrd="0" presId="urn:microsoft.com/office/officeart/2005/8/layout/hierarchy1"/>
    <dgm:cxn modelId="{7F23CDD5-2EE9-4B23-8AF6-89A81CAF5A00}" type="presParOf" srcId="{2EE127F8-97FD-4334-8B6D-E3A6BD4B2748}" destId="{6D7B606B-5A81-48AF-9C5F-554031B2A64D}" srcOrd="0" destOrd="0" presId="urn:microsoft.com/office/officeart/2005/8/layout/hierarchy1"/>
    <dgm:cxn modelId="{A6D7A12E-DEDA-431D-B9BF-DFA71AD9B112}" type="presParOf" srcId="{6D7B606B-5A81-48AF-9C5F-554031B2A64D}" destId="{532F724E-7522-4C79-A3C6-077E82566F07}" srcOrd="0" destOrd="0" presId="urn:microsoft.com/office/officeart/2005/8/layout/hierarchy1"/>
    <dgm:cxn modelId="{2B13C2E6-0E94-410F-B205-8409F1BB81B3}" type="presParOf" srcId="{6D7B606B-5A81-48AF-9C5F-554031B2A64D}" destId="{3355460D-3FB3-4AA0-BB7F-E1292F616BBF}" srcOrd="1" destOrd="0" presId="urn:microsoft.com/office/officeart/2005/8/layout/hierarchy1"/>
    <dgm:cxn modelId="{A0F9F238-D4C7-4AB2-96BC-E28AE7B81CB8}" type="presParOf" srcId="{2EE127F8-97FD-4334-8B6D-E3A6BD4B2748}" destId="{B8409B86-314D-4176-A989-1EB7E01C00C0}" srcOrd="1" destOrd="0" presId="urn:microsoft.com/office/officeart/2005/8/layout/hierarchy1"/>
    <dgm:cxn modelId="{C359EAF9-7801-4DCD-8B76-9BB3FA51A7EB}" type="presParOf" srcId="{B8409B86-314D-4176-A989-1EB7E01C00C0}" destId="{416AE9BD-6BCC-441F-8934-1477FC8BAD51}" srcOrd="0" destOrd="0" presId="urn:microsoft.com/office/officeart/2005/8/layout/hierarchy1"/>
    <dgm:cxn modelId="{5A9B7363-9ACB-4776-85A7-B4DC917A011E}" type="presParOf" srcId="{B8409B86-314D-4176-A989-1EB7E01C00C0}" destId="{612E33D4-B084-4DB0-9EEA-133C9AB171FC}" srcOrd="1" destOrd="0" presId="urn:microsoft.com/office/officeart/2005/8/layout/hierarchy1"/>
    <dgm:cxn modelId="{839E3315-E1DC-4EBB-8361-DC5D2A135B4E}" type="presParOf" srcId="{612E33D4-B084-4DB0-9EEA-133C9AB171FC}" destId="{51418DEE-5290-41D5-A432-3C0E901CE349}" srcOrd="0" destOrd="0" presId="urn:microsoft.com/office/officeart/2005/8/layout/hierarchy1"/>
    <dgm:cxn modelId="{2C1C6198-5854-411F-BD0E-A0B12A5D9674}" type="presParOf" srcId="{51418DEE-5290-41D5-A432-3C0E901CE349}" destId="{127E3F96-3981-4217-B174-E443713CECDE}" srcOrd="0" destOrd="0" presId="urn:microsoft.com/office/officeart/2005/8/layout/hierarchy1"/>
    <dgm:cxn modelId="{5FB2487E-1D04-48BB-826E-8E7F9F4505D9}" type="presParOf" srcId="{51418DEE-5290-41D5-A432-3C0E901CE349}" destId="{A206A404-14A3-4449-8BDF-435B92CE786E}" srcOrd="1" destOrd="0" presId="urn:microsoft.com/office/officeart/2005/8/layout/hierarchy1"/>
    <dgm:cxn modelId="{B4E7DE12-B5A3-413C-8FBE-4FB044134141}" type="presParOf" srcId="{612E33D4-B084-4DB0-9EEA-133C9AB171FC}" destId="{6C4D5468-AB9C-4091-833F-AF9D552E7D3D}" srcOrd="1" destOrd="0" presId="urn:microsoft.com/office/officeart/2005/8/layout/hierarchy1"/>
    <dgm:cxn modelId="{61362442-4ECE-4E64-A9BA-E53785185394}" type="presParOf" srcId="{B8409B86-314D-4176-A989-1EB7E01C00C0}" destId="{AFECEED1-E02F-46E4-A561-BFF91D1DE638}" srcOrd="2" destOrd="0" presId="urn:microsoft.com/office/officeart/2005/8/layout/hierarchy1"/>
    <dgm:cxn modelId="{AEC5F1C5-5FA5-48CE-AEAC-08A508E66F8E}" type="presParOf" srcId="{B8409B86-314D-4176-A989-1EB7E01C00C0}" destId="{A44A28AE-CF84-4CC7-9752-E563E37D930B}" srcOrd="3" destOrd="0" presId="urn:microsoft.com/office/officeart/2005/8/layout/hierarchy1"/>
    <dgm:cxn modelId="{3461CB6A-80B3-4D7F-9646-F5E460BAA0E5}" type="presParOf" srcId="{A44A28AE-CF84-4CC7-9752-E563E37D930B}" destId="{6126E592-E08D-4563-A5A8-19ED8A70CE38}" srcOrd="0" destOrd="0" presId="urn:microsoft.com/office/officeart/2005/8/layout/hierarchy1"/>
    <dgm:cxn modelId="{3D5C22ED-B698-4728-9F20-0E2BED6F540F}" type="presParOf" srcId="{6126E592-E08D-4563-A5A8-19ED8A70CE38}" destId="{1BD82125-0F58-4FD6-91A9-C5B586AB6D40}" srcOrd="0" destOrd="0" presId="urn:microsoft.com/office/officeart/2005/8/layout/hierarchy1"/>
    <dgm:cxn modelId="{9C152C22-A23E-4910-AB55-79D142C674F6}" type="presParOf" srcId="{6126E592-E08D-4563-A5A8-19ED8A70CE38}" destId="{E4828844-4085-45AB-8604-4E13F71CDE97}" srcOrd="1" destOrd="0" presId="urn:microsoft.com/office/officeart/2005/8/layout/hierarchy1"/>
    <dgm:cxn modelId="{F64B3571-1C95-4CEB-8CAF-0741F4A33905}" type="presParOf" srcId="{A44A28AE-CF84-4CC7-9752-E563E37D930B}" destId="{4CFF95B2-F39B-4188-AF58-C6194018B6C7}" srcOrd="1" destOrd="0" presId="urn:microsoft.com/office/officeart/2005/8/layout/hierarchy1"/>
    <dgm:cxn modelId="{09EEE5BE-26D1-4549-9456-59B8171C4A6B}" type="presParOf" srcId="{B8409B86-314D-4176-A989-1EB7E01C00C0}" destId="{F30F6C76-15B8-4D91-87CF-23D73202FCC3}" srcOrd="4" destOrd="0" presId="urn:microsoft.com/office/officeart/2005/8/layout/hierarchy1"/>
    <dgm:cxn modelId="{C85687D7-8E0D-4255-B805-FAC530789D17}" type="presParOf" srcId="{B8409B86-314D-4176-A989-1EB7E01C00C0}" destId="{58280EE8-BC7F-47F2-A510-13F883FED991}" srcOrd="5" destOrd="0" presId="urn:microsoft.com/office/officeart/2005/8/layout/hierarchy1"/>
    <dgm:cxn modelId="{7C8B6C42-5FEB-4628-8575-D72C57142F9F}" type="presParOf" srcId="{58280EE8-BC7F-47F2-A510-13F883FED991}" destId="{90DCABCD-8D34-4447-898F-31263E61C388}" srcOrd="0" destOrd="0" presId="urn:microsoft.com/office/officeart/2005/8/layout/hierarchy1"/>
    <dgm:cxn modelId="{CC9D45BB-2D85-41EE-8887-D3174DC2DC43}" type="presParOf" srcId="{90DCABCD-8D34-4447-898F-31263E61C388}" destId="{87B47C15-3031-4FDD-B582-31FE44DBAD73}" srcOrd="0" destOrd="0" presId="urn:microsoft.com/office/officeart/2005/8/layout/hierarchy1"/>
    <dgm:cxn modelId="{5A29E212-72BC-4E90-B0C4-6C7C8723AE32}" type="presParOf" srcId="{90DCABCD-8D34-4447-898F-31263E61C388}" destId="{46F560B7-EB91-452C-8D67-C1543B17DD2A}" srcOrd="1" destOrd="0" presId="urn:microsoft.com/office/officeart/2005/8/layout/hierarchy1"/>
    <dgm:cxn modelId="{F9376915-8E59-43F5-8EC2-6A6D2A3A42E1}" type="presParOf" srcId="{58280EE8-BC7F-47F2-A510-13F883FED991}" destId="{2C4D323E-443E-4912-98A2-A774D49B412E}" srcOrd="1" destOrd="0" presId="urn:microsoft.com/office/officeart/2005/8/layout/hierarchy1"/>
  </dgm:cxnLst>
  <dgm:bg/>
  <dgm:whole/>
</dgm:dataModel>
</file>

<file path=ppt/diagrams/data10.xml><?xml version="1.0" encoding="utf-8"?>
<dgm:dataModel xmlns:dgm="http://schemas.openxmlformats.org/drawingml/2006/diagram" xmlns:a="http://schemas.openxmlformats.org/drawingml/2006/main">
  <dgm:ptLst>
    <dgm:pt modelId="{CCD48451-A533-4094-9088-3A0D2D55387B}"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IN"/>
        </a:p>
      </dgm:t>
    </dgm:pt>
    <dgm:pt modelId="{23170FB7-C698-485B-A735-229888490C7F}">
      <dgm:prSet phldrT="[Text]"/>
      <dgm:spPr/>
      <dgm:t>
        <a:bodyPr/>
        <a:lstStyle/>
        <a:p>
          <a:r>
            <a:rPr lang="en-US" dirty="0" smtClean="0"/>
            <a:t>1</a:t>
          </a:r>
          <a:endParaRPr lang="en-IN" dirty="0"/>
        </a:p>
      </dgm:t>
    </dgm:pt>
    <dgm:pt modelId="{EB625A6F-4ED7-451C-A82D-BBADBB398E64}" type="parTrans" cxnId="{4A3C73A9-E3F7-4922-B03E-73B4688F8185}">
      <dgm:prSet/>
      <dgm:spPr/>
      <dgm:t>
        <a:bodyPr/>
        <a:lstStyle/>
        <a:p>
          <a:endParaRPr lang="en-IN"/>
        </a:p>
      </dgm:t>
    </dgm:pt>
    <dgm:pt modelId="{8DB53328-18D8-4354-8997-54B85D59E815}" type="sibTrans" cxnId="{4A3C73A9-E3F7-4922-B03E-73B4688F8185}">
      <dgm:prSet/>
      <dgm:spPr/>
      <dgm:t>
        <a:bodyPr/>
        <a:lstStyle/>
        <a:p>
          <a:endParaRPr lang="en-IN"/>
        </a:p>
      </dgm:t>
    </dgm:pt>
    <dgm:pt modelId="{B1BFD80B-790C-413E-8646-F826EE3710C3}">
      <dgm:prSet phldrT="[Text]"/>
      <dgm:spPr/>
      <dgm:t>
        <a:bodyPr/>
        <a:lstStyle/>
        <a:p>
          <a:r>
            <a:rPr lang="en-US" dirty="0" smtClean="0"/>
            <a:t>3</a:t>
          </a:r>
          <a:endParaRPr lang="en-IN" dirty="0"/>
        </a:p>
      </dgm:t>
    </dgm:pt>
    <dgm:pt modelId="{13369A05-3901-4B7B-A950-9CD19D66DC4E}" type="parTrans" cxnId="{7AB9A60C-A404-4F0E-A244-53118E4F66E7}">
      <dgm:prSet/>
      <dgm:spPr/>
      <dgm:t>
        <a:bodyPr/>
        <a:lstStyle/>
        <a:p>
          <a:endParaRPr lang="en-IN"/>
        </a:p>
      </dgm:t>
    </dgm:pt>
    <dgm:pt modelId="{F6EE1915-762C-48BF-954F-608A4D2691EB}" type="sibTrans" cxnId="{7AB9A60C-A404-4F0E-A244-53118E4F66E7}">
      <dgm:prSet/>
      <dgm:spPr/>
      <dgm:t>
        <a:bodyPr/>
        <a:lstStyle/>
        <a:p>
          <a:endParaRPr lang="en-IN"/>
        </a:p>
      </dgm:t>
    </dgm:pt>
    <dgm:pt modelId="{7675E0A5-F34F-499E-8516-E35999FCDE8F}">
      <dgm:prSet phldrT="[Text]"/>
      <dgm:spPr/>
      <dgm:t>
        <a:bodyPr/>
        <a:lstStyle/>
        <a:p>
          <a:r>
            <a:rPr lang="en-US" dirty="0" smtClean="0"/>
            <a:t>4</a:t>
          </a:r>
          <a:endParaRPr lang="en-IN" dirty="0"/>
        </a:p>
      </dgm:t>
    </dgm:pt>
    <dgm:pt modelId="{D8A0CE1B-C79A-4D07-B2BE-6FBD50010E6F}" type="parTrans" cxnId="{EE6ACEBA-746F-4BC0-ABA4-C298574DA467}">
      <dgm:prSet/>
      <dgm:spPr/>
      <dgm:t>
        <a:bodyPr/>
        <a:lstStyle/>
        <a:p>
          <a:endParaRPr lang="en-IN"/>
        </a:p>
      </dgm:t>
    </dgm:pt>
    <dgm:pt modelId="{DCD482C0-273D-4DC7-8BF7-48E2B4B9E305}" type="sibTrans" cxnId="{EE6ACEBA-746F-4BC0-ABA4-C298574DA467}">
      <dgm:prSet/>
      <dgm:spPr/>
      <dgm:t>
        <a:bodyPr/>
        <a:lstStyle/>
        <a:p>
          <a:endParaRPr lang="en-IN"/>
        </a:p>
      </dgm:t>
    </dgm:pt>
    <dgm:pt modelId="{2529772A-ED0E-42FB-BDAD-14D11B1CB934}">
      <dgm:prSet phldrT="[Text]"/>
      <dgm:spPr/>
      <dgm:t>
        <a:bodyPr/>
        <a:lstStyle/>
        <a:p>
          <a:r>
            <a:rPr lang="en-US" dirty="0" smtClean="0"/>
            <a:t>5</a:t>
          </a:r>
          <a:endParaRPr lang="en-IN" dirty="0"/>
        </a:p>
      </dgm:t>
    </dgm:pt>
    <dgm:pt modelId="{4105F918-80C9-4490-A08A-EB8A33556CA0}" type="parTrans" cxnId="{03A5B734-78CB-477A-A7D8-722BE57AECDD}">
      <dgm:prSet/>
      <dgm:spPr/>
      <dgm:t>
        <a:bodyPr/>
        <a:lstStyle/>
        <a:p>
          <a:endParaRPr lang="en-IN"/>
        </a:p>
      </dgm:t>
    </dgm:pt>
    <dgm:pt modelId="{DFFCE2A3-F8C2-48F0-AB2D-5AFEA2AF5885}" type="sibTrans" cxnId="{03A5B734-78CB-477A-A7D8-722BE57AECDD}">
      <dgm:prSet/>
      <dgm:spPr/>
      <dgm:t>
        <a:bodyPr/>
        <a:lstStyle/>
        <a:p>
          <a:endParaRPr lang="en-IN"/>
        </a:p>
      </dgm:t>
    </dgm:pt>
    <dgm:pt modelId="{FA7D5DEC-B181-46C8-B412-9357F05D42BB}">
      <dgm:prSet phldrT="[Text]"/>
      <dgm:spPr/>
      <dgm:t>
        <a:bodyPr/>
        <a:lstStyle/>
        <a:p>
          <a:r>
            <a:rPr lang="en-US" dirty="0" smtClean="0"/>
            <a:t>2</a:t>
          </a:r>
          <a:endParaRPr lang="en-IN" dirty="0"/>
        </a:p>
      </dgm:t>
    </dgm:pt>
    <dgm:pt modelId="{23DE924B-3C63-423C-9457-7CA9237E0FDA}" type="parTrans" cxnId="{7C551420-0732-4F4F-8B18-AFC45F24AE56}">
      <dgm:prSet/>
      <dgm:spPr/>
      <dgm:t>
        <a:bodyPr/>
        <a:lstStyle/>
        <a:p>
          <a:endParaRPr lang="en-IN"/>
        </a:p>
      </dgm:t>
    </dgm:pt>
    <dgm:pt modelId="{84401ABB-112A-41FC-BC11-9FC4A3C94083}" type="sibTrans" cxnId="{7C551420-0732-4F4F-8B18-AFC45F24AE56}">
      <dgm:prSet/>
      <dgm:spPr/>
      <dgm:t>
        <a:bodyPr/>
        <a:lstStyle/>
        <a:p>
          <a:endParaRPr lang="en-IN"/>
        </a:p>
      </dgm:t>
    </dgm:pt>
    <dgm:pt modelId="{CD50BE56-836C-4C2D-9989-D081092AE9B5}">
      <dgm:prSet phldrT="[Text]"/>
      <dgm:spPr/>
      <dgm:t>
        <a:bodyPr/>
        <a:lstStyle/>
        <a:p>
          <a:r>
            <a:rPr lang="en-US" dirty="0" err="1" smtClean="0"/>
            <a:t>Angiotensin</a:t>
          </a:r>
          <a:r>
            <a:rPr lang="en-US" dirty="0" smtClean="0"/>
            <a:t> II stimulates </a:t>
          </a:r>
          <a:r>
            <a:rPr lang="en-US" dirty="0" err="1" smtClean="0"/>
            <a:t>Aldosterone</a:t>
          </a:r>
          <a:r>
            <a:rPr lang="en-US" dirty="0" smtClean="0"/>
            <a:t>+ ADH Secretion</a:t>
          </a:r>
          <a:endParaRPr lang="en-IN" dirty="0"/>
        </a:p>
      </dgm:t>
    </dgm:pt>
    <dgm:pt modelId="{564AA49A-0197-4557-B39A-A39FA5A67F47}" type="parTrans" cxnId="{3D43C2D8-E260-4722-BACD-59392057729B}">
      <dgm:prSet/>
      <dgm:spPr/>
      <dgm:t>
        <a:bodyPr/>
        <a:lstStyle/>
        <a:p>
          <a:endParaRPr lang="en-IN"/>
        </a:p>
      </dgm:t>
    </dgm:pt>
    <dgm:pt modelId="{6411488F-CFBC-4501-B8D2-FDF6F8ED0B62}" type="sibTrans" cxnId="{3D43C2D8-E260-4722-BACD-59392057729B}">
      <dgm:prSet/>
      <dgm:spPr/>
      <dgm:t>
        <a:bodyPr/>
        <a:lstStyle/>
        <a:p>
          <a:endParaRPr lang="en-IN"/>
        </a:p>
      </dgm:t>
    </dgm:pt>
    <dgm:pt modelId="{88E240FD-DF14-4974-AFB2-7C8C2A26E87F}">
      <dgm:prSet phldrT="[Text]"/>
      <dgm:spPr/>
      <dgm:t>
        <a:bodyPr/>
        <a:lstStyle/>
        <a:p>
          <a:r>
            <a:rPr lang="en-IN" dirty="0" smtClean="0">
              <a:latin typeface="Century Schoolbook"/>
            </a:rPr>
            <a:t>↑ Sodium Absorption</a:t>
          </a:r>
          <a:endParaRPr lang="en-IN" dirty="0"/>
        </a:p>
      </dgm:t>
    </dgm:pt>
    <dgm:pt modelId="{F7396FE6-D2F8-418D-BCEB-A7F35636AB88}" type="parTrans" cxnId="{5F9F70E4-6080-4F7C-93CC-F7D24230B20C}">
      <dgm:prSet/>
      <dgm:spPr/>
      <dgm:t>
        <a:bodyPr/>
        <a:lstStyle/>
        <a:p>
          <a:endParaRPr lang="en-IN"/>
        </a:p>
      </dgm:t>
    </dgm:pt>
    <dgm:pt modelId="{ACDCED2F-76F3-4DC5-AA4F-CD0612D1C8D9}" type="sibTrans" cxnId="{5F9F70E4-6080-4F7C-93CC-F7D24230B20C}">
      <dgm:prSet/>
      <dgm:spPr/>
      <dgm:t>
        <a:bodyPr/>
        <a:lstStyle/>
        <a:p>
          <a:endParaRPr lang="en-IN"/>
        </a:p>
      </dgm:t>
    </dgm:pt>
    <dgm:pt modelId="{D635414F-447F-452C-A2A4-6594E2886615}">
      <dgm:prSet phldrT="[Text]"/>
      <dgm:spPr/>
      <dgm:t>
        <a:bodyPr/>
        <a:lstStyle/>
        <a:p>
          <a:r>
            <a:rPr lang="en-IN" dirty="0" smtClean="0">
              <a:latin typeface="Century Schoolbook"/>
            </a:rPr>
            <a:t>↑ Water Retention</a:t>
          </a:r>
          <a:endParaRPr lang="en-IN" dirty="0"/>
        </a:p>
      </dgm:t>
    </dgm:pt>
    <dgm:pt modelId="{9DBF0C70-DF4C-4336-88DC-361278D4A484}" type="parTrans" cxnId="{CA1D961A-D8DE-4210-A066-C2A47C746209}">
      <dgm:prSet/>
      <dgm:spPr/>
      <dgm:t>
        <a:bodyPr/>
        <a:lstStyle/>
        <a:p>
          <a:endParaRPr lang="en-IN"/>
        </a:p>
      </dgm:t>
    </dgm:pt>
    <dgm:pt modelId="{F08E1CE3-4EEA-4CA1-84F9-2C6FA27CBBB1}" type="sibTrans" cxnId="{CA1D961A-D8DE-4210-A066-C2A47C746209}">
      <dgm:prSet/>
      <dgm:spPr/>
      <dgm:t>
        <a:bodyPr/>
        <a:lstStyle/>
        <a:p>
          <a:endParaRPr lang="en-IN"/>
        </a:p>
      </dgm:t>
    </dgm:pt>
    <dgm:pt modelId="{618B04C9-9C4C-487C-BE47-508609A5A313}">
      <dgm:prSet phldrT="[Text]"/>
      <dgm:spPr/>
      <dgm:t>
        <a:bodyPr/>
        <a:lstStyle/>
        <a:p>
          <a:r>
            <a:rPr lang="en-IN" dirty="0" smtClean="0">
              <a:latin typeface="Century Schoolbook"/>
            </a:rPr>
            <a:t>↑ Blood Volume</a:t>
          </a:r>
          <a:endParaRPr lang="en-IN" dirty="0"/>
        </a:p>
      </dgm:t>
    </dgm:pt>
    <dgm:pt modelId="{91C2658E-5430-43C6-A605-7456161DF36F}" type="parTrans" cxnId="{168AE7C7-4D69-49AB-BA54-884FD13FF2F9}">
      <dgm:prSet/>
      <dgm:spPr/>
      <dgm:t>
        <a:bodyPr/>
        <a:lstStyle/>
        <a:p>
          <a:endParaRPr lang="en-IN"/>
        </a:p>
      </dgm:t>
    </dgm:pt>
    <dgm:pt modelId="{4E744662-D7A7-44C8-9963-E43DE74D64B4}" type="sibTrans" cxnId="{168AE7C7-4D69-49AB-BA54-884FD13FF2F9}">
      <dgm:prSet/>
      <dgm:spPr/>
      <dgm:t>
        <a:bodyPr/>
        <a:lstStyle/>
        <a:p>
          <a:endParaRPr lang="en-IN"/>
        </a:p>
      </dgm:t>
    </dgm:pt>
    <dgm:pt modelId="{F845C219-A232-4230-BEC9-3E439F5B843F}">
      <dgm:prSet phldrT="[Text]"/>
      <dgm:spPr/>
      <dgm:t>
        <a:bodyPr/>
        <a:lstStyle/>
        <a:p>
          <a:r>
            <a:rPr lang="en-IN" dirty="0" smtClean="0">
              <a:latin typeface="Century Schoolbook"/>
            </a:rPr>
            <a:t>↑ Venous Return</a:t>
          </a:r>
          <a:endParaRPr lang="en-IN" dirty="0"/>
        </a:p>
      </dgm:t>
    </dgm:pt>
    <dgm:pt modelId="{02F166B8-414E-49E4-A20D-F738748DAC7E}" type="parTrans" cxnId="{A72992B5-6128-42C7-8A14-E3498A3963EE}">
      <dgm:prSet/>
      <dgm:spPr/>
      <dgm:t>
        <a:bodyPr/>
        <a:lstStyle/>
        <a:p>
          <a:endParaRPr lang="en-IN"/>
        </a:p>
      </dgm:t>
    </dgm:pt>
    <dgm:pt modelId="{EA8F62D1-830B-4719-B09B-9D08C53F4FEA}" type="sibTrans" cxnId="{A72992B5-6128-42C7-8A14-E3498A3963EE}">
      <dgm:prSet/>
      <dgm:spPr/>
      <dgm:t>
        <a:bodyPr/>
        <a:lstStyle/>
        <a:p>
          <a:endParaRPr lang="en-IN"/>
        </a:p>
      </dgm:t>
    </dgm:pt>
    <dgm:pt modelId="{39BD52F0-6EE2-4959-912D-5849BF947F2B}">
      <dgm:prSet phldrT="[Text]"/>
      <dgm:spPr/>
      <dgm:t>
        <a:bodyPr/>
        <a:lstStyle/>
        <a:p>
          <a:r>
            <a:rPr lang="en-US" dirty="0" smtClean="0"/>
            <a:t>6</a:t>
          </a:r>
          <a:endParaRPr lang="en-IN" dirty="0"/>
        </a:p>
      </dgm:t>
    </dgm:pt>
    <dgm:pt modelId="{BD848F86-2927-4629-A96D-A263C19A973A}" type="parTrans" cxnId="{F14573B8-71FF-4301-8D45-4CF4AC356631}">
      <dgm:prSet/>
      <dgm:spPr/>
      <dgm:t>
        <a:bodyPr/>
        <a:lstStyle/>
        <a:p>
          <a:endParaRPr lang="en-IN"/>
        </a:p>
      </dgm:t>
    </dgm:pt>
    <dgm:pt modelId="{562B7E23-1E82-46C1-BEA9-1E2065758F45}" type="sibTrans" cxnId="{F14573B8-71FF-4301-8D45-4CF4AC356631}">
      <dgm:prSet/>
      <dgm:spPr/>
      <dgm:t>
        <a:bodyPr/>
        <a:lstStyle/>
        <a:p>
          <a:endParaRPr lang="en-IN"/>
        </a:p>
      </dgm:t>
    </dgm:pt>
    <dgm:pt modelId="{CF05040D-A05A-4923-AA78-2D44B4EE0703}">
      <dgm:prSet phldrT="[Text]"/>
      <dgm:spPr/>
      <dgm:t>
        <a:bodyPr/>
        <a:lstStyle/>
        <a:p>
          <a:r>
            <a:rPr lang="en-IN" dirty="0" smtClean="0">
              <a:latin typeface="Century Schoolbook"/>
            </a:rPr>
            <a:t>↑ Cardiac Output</a:t>
          </a:r>
          <a:endParaRPr lang="en-IN" dirty="0"/>
        </a:p>
      </dgm:t>
    </dgm:pt>
    <dgm:pt modelId="{E598B8EB-04B8-477D-BB8D-B94AEFE51911}" type="parTrans" cxnId="{67AB17A2-CEA2-49C3-AE66-DB90F361ADA4}">
      <dgm:prSet/>
      <dgm:spPr/>
      <dgm:t>
        <a:bodyPr/>
        <a:lstStyle/>
        <a:p>
          <a:endParaRPr lang="en-IN"/>
        </a:p>
      </dgm:t>
    </dgm:pt>
    <dgm:pt modelId="{BEC24136-1F3D-4E17-8596-CBBA225C5304}" type="sibTrans" cxnId="{67AB17A2-CEA2-49C3-AE66-DB90F361ADA4}">
      <dgm:prSet/>
      <dgm:spPr/>
      <dgm:t>
        <a:bodyPr/>
        <a:lstStyle/>
        <a:p>
          <a:endParaRPr lang="en-IN"/>
        </a:p>
      </dgm:t>
    </dgm:pt>
    <dgm:pt modelId="{384CB38A-168A-4366-8225-EE9D0D297A0B}">
      <dgm:prSet phldrT="[Text]"/>
      <dgm:spPr/>
      <dgm:t>
        <a:bodyPr/>
        <a:lstStyle/>
        <a:p>
          <a:r>
            <a:rPr lang="en-US" dirty="0" smtClean="0"/>
            <a:t>7</a:t>
          </a:r>
          <a:endParaRPr lang="en-IN" dirty="0"/>
        </a:p>
      </dgm:t>
    </dgm:pt>
    <dgm:pt modelId="{6135FDFB-456C-46E7-AC4B-2D30EFFECDF0}" type="parTrans" cxnId="{B3583FBE-AF26-4578-B0D6-C42711A1AB60}">
      <dgm:prSet/>
      <dgm:spPr/>
      <dgm:t>
        <a:bodyPr/>
        <a:lstStyle/>
        <a:p>
          <a:endParaRPr lang="en-IN"/>
        </a:p>
      </dgm:t>
    </dgm:pt>
    <dgm:pt modelId="{6AEE4C05-6B01-49BA-AF17-680EA17820CB}" type="sibTrans" cxnId="{B3583FBE-AF26-4578-B0D6-C42711A1AB60}">
      <dgm:prSet/>
      <dgm:spPr/>
      <dgm:t>
        <a:bodyPr/>
        <a:lstStyle/>
        <a:p>
          <a:endParaRPr lang="en-IN"/>
        </a:p>
      </dgm:t>
    </dgm:pt>
    <dgm:pt modelId="{C1FEFC0A-9330-4F19-8D57-FDBE43FAC189}">
      <dgm:prSet phldrT="[Text]"/>
      <dgm:spPr/>
      <dgm:t>
        <a:bodyPr/>
        <a:lstStyle/>
        <a:p>
          <a:r>
            <a:rPr lang="en-IN" dirty="0" smtClean="0">
              <a:latin typeface="Century Schoolbook"/>
            </a:rPr>
            <a:t>↑ Blood Pressure</a:t>
          </a:r>
          <a:endParaRPr lang="en-IN" dirty="0"/>
        </a:p>
      </dgm:t>
    </dgm:pt>
    <dgm:pt modelId="{E254E354-784C-43C9-9CBA-6822207C50A7}" type="parTrans" cxnId="{0F03F3AC-B11C-41FA-962B-2E5C0620B84B}">
      <dgm:prSet/>
      <dgm:spPr/>
      <dgm:t>
        <a:bodyPr/>
        <a:lstStyle/>
        <a:p>
          <a:endParaRPr lang="en-IN"/>
        </a:p>
      </dgm:t>
    </dgm:pt>
    <dgm:pt modelId="{89D6A77E-B22B-4089-B0FA-BCBC77D0D48D}" type="sibTrans" cxnId="{0F03F3AC-B11C-41FA-962B-2E5C0620B84B}">
      <dgm:prSet/>
      <dgm:spPr/>
      <dgm:t>
        <a:bodyPr/>
        <a:lstStyle/>
        <a:p>
          <a:endParaRPr lang="en-IN"/>
        </a:p>
      </dgm:t>
    </dgm:pt>
    <dgm:pt modelId="{6A3CFFDF-7485-41B0-998C-9043D65A3F79}" type="pres">
      <dgm:prSet presAssocID="{CCD48451-A533-4094-9088-3A0D2D55387B}" presName="linearFlow" presStyleCnt="0">
        <dgm:presLayoutVars>
          <dgm:dir/>
          <dgm:animLvl val="lvl"/>
          <dgm:resizeHandles val="exact"/>
        </dgm:presLayoutVars>
      </dgm:prSet>
      <dgm:spPr/>
      <dgm:t>
        <a:bodyPr/>
        <a:lstStyle/>
        <a:p>
          <a:endParaRPr lang="en-IN"/>
        </a:p>
      </dgm:t>
    </dgm:pt>
    <dgm:pt modelId="{A66E78F6-A0F8-425F-BC2A-C6B7FE7C7B17}" type="pres">
      <dgm:prSet presAssocID="{23170FB7-C698-485B-A735-229888490C7F}" presName="composite" presStyleCnt="0"/>
      <dgm:spPr/>
    </dgm:pt>
    <dgm:pt modelId="{112F7B86-5B16-4E89-8962-4B426A9B8546}" type="pres">
      <dgm:prSet presAssocID="{23170FB7-C698-485B-A735-229888490C7F}" presName="parentText" presStyleLbl="alignNode1" presStyleIdx="0" presStyleCnt="7">
        <dgm:presLayoutVars>
          <dgm:chMax val="1"/>
          <dgm:bulletEnabled val="1"/>
        </dgm:presLayoutVars>
      </dgm:prSet>
      <dgm:spPr/>
      <dgm:t>
        <a:bodyPr/>
        <a:lstStyle/>
        <a:p>
          <a:endParaRPr lang="en-IN"/>
        </a:p>
      </dgm:t>
    </dgm:pt>
    <dgm:pt modelId="{8B1147D1-6954-452A-8FF4-E9A931B864F4}" type="pres">
      <dgm:prSet presAssocID="{23170FB7-C698-485B-A735-229888490C7F}" presName="descendantText" presStyleLbl="alignAcc1" presStyleIdx="0" presStyleCnt="7">
        <dgm:presLayoutVars>
          <dgm:bulletEnabled val="1"/>
        </dgm:presLayoutVars>
      </dgm:prSet>
      <dgm:spPr/>
      <dgm:t>
        <a:bodyPr/>
        <a:lstStyle/>
        <a:p>
          <a:endParaRPr lang="en-IN"/>
        </a:p>
      </dgm:t>
    </dgm:pt>
    <dgm:pt modelId="{2657F449-F849-4532-A50C-42A38E37323A}" type="pres">
      <dgm:prSet presAssocID="{8DB53328-18D8-4354-8997-54B85D59E815}" presName="sp" presStyleCnt="0"/>
      <dgm:spPr/>
    </dgm:pt>
    <dgm:pt modelId="{37E1D3C1-D09E-48E6-8378-C6CFD80E9441}" type="pres">
      <dgm:prSet presAssocID="{FA7D5DEC-B181-46C8-B412-9357F05D42BB}" presName="composite" presStyleCnt="0"/>
      <dgm:spPr/>
    </dgm:pt>
    <dgm:pt modelId="{536CDD03-5BA7-460B-B848-FB4D68C7CA20}" type="pres">
      <dgm:prSet presAssocID="{FA7D5DEC-B181-46C8-B412-9357F05D42BB}" presName="parentText" presStyleLbl="alignNode1" presStyleIdx="1" presStyleCnt="7">
        <dgm:presLayoutVars>
          <dgm:chMax val="1"/>
          <dgm:bulletEnabled val="1"/>
        </dgm:presLayoutVars>
      </dgm:prSet>
      <dgm:spPr/>
      <dgm:t>
        <a:bodyPr/>
        <a:lstStyle/>
        <a:p>
          <a:endParaRPr lang="en-IN"/>
        </a:p>
      </dgm:t>
    </dgm:pt>
    <dgm:pt modelId="{FF0657DF-7DA8-4F89-B4FC-97F4358E3D08}" type="pres">
      <dgm:prSet presAssocID="{FA7D5DEC-B181-46C8-B412-9357F05D42BB}" presName="descendantText" presStyleLbl="alignAcc1" presStyleIdx="1" presStyleCnt="7">
        <dgm:presLayoutVars>
          <dgm:bulletEnabled val="1"/>
        </dgm:presLayoutVars>
      </dgm:prSet>
      <dgm:spPr/>
      <dgm:t>
        <a:bodyPr/>
        <a:lstStyle/>
        <a:p>
          <a:endParaRPr lang="en-IN"/>
        </a:p>
      </dgm:t>
    </dgm:pt>
    <dgm:pt modelId="{EC01A6E2-3152-4622-92DF-ADF303C0C129}" type="pres">
      <dgm:prSet presAssocID="{84401ABB-112A-41FC-BC11-9FC4A3C94083}" presName="sp" presStyleCnt="0"/>
      <dgm:spPr/>
    </dgm:pt>
    <dgm:pt modelId="{96BBB36C-4EC5-4A9A-9DA3-23BBBFC57539}" type="pres">
      <dgm:prSet presAssocID="{B1BFD80B-790C-413E-8646-F826EE3710C3}" presName="composite" presStyleCnt="0"/>
      <dgm:spPr/>
    </dgm:pt>
    <dgm:pt modelId="{4F6E897F-C1E6-49DF-BCBF-586380B4C417}" type="pres">
      <dgm:prSet presAssocID="{B1BFD80B-790C-413E-8646-F826EE3710C3}" presName="parentText" presStyleLbl="alignNode1" presStyleIdx="2" presStyleCnt="7">
        <dgm:presLayoutVars>
          <dgm:chMax val="1"/>
          <dgm:bulletEnabled val="1"/>
        </dgm:presLayoutVars>
      </dgm:prSet>
      <dgm:spPr/>
      <dgm:t>
        <a:bodyPr/>
        <a:lstStyle/>
        <a:p>
          <a:endParaRPr lang="en-IN"/>
        </a:p>
      </dgm:t>
    </dgm:pt>
    <dgm:pt modelId="{07118816-FBBB-4520-A09F-F947302F7CC4}" type="pres">
      <dgm:prSet presAssocID="{B1BFD80B-790C-413E-8646-F826EE3710C3}" presName="descendantText" presStyleLbl="alignAcc1" presStyleIdx="2" presStyleCnt="7">
        <dgm:presLayoutVars>
          <dgm:bulletEnabled val="1"/>
        </dgm:presLayoutVars>
      </dgm:prSet>
      <dgm:spPr/>
      <dgm:t>
        <a:bodyPr/>
        <a:lstStyle/>
        <a:p>
          <a:endParaRPr lang="en-IN"/>
        </a:p>
      </dgm:t>
    </dgm:pt>
    <dgm:pt modelId="{335E5432-BCC3-4711-BCDF-27DD386A4CC9}" type="pres">
      <dgm:prSet presAssocID="{F6EE1915-762C-48BF-954F-608A4D2691EB}" presName="sp" presStyleCnt="0"/>
      <dgm:spPr/>
    </dgm:pt>
    <dgm:pt modelId="{E188C830-FEA4-4332-8F8D-104E66BC2C6E}" type="pres">
      <dgm:prSet presAssocID="{7675E0A5-F34F-499E-8516-E35999FCDE8F}" presName="composite" presStyleCnt="0"/>
      <dgm:spPr/>
    </dgm:pt>
    <dgm:pt modelId="{B8113B95-061C-4897-AF17-00CEC88E650E}" type="pres">
      <dgm:prSet presAssocID="{7675E0A5-F34F-499E-8516-E35999FCDE8F}" presName="parentText" presStyleLbl="alignNode1" presStyleIdx="3" presStyleCnt="7">
        <dgm:presLayoutVars>
          <dgm:chMax val="1"/>
          <dgm:bulletEnabled val="1"/>
        </dgm:presLayoutVars>
      </dgm:prSet>
      <dgm:spPr/>
      <dgm:t>
        <a:bodyPr/>
        <a:lstStyle/>
        <a:p>
          <a:endParaRPr lang="en-IN"/>
        </a:p>
      </dgm:t>
    </dgm:pt>
    <dgm:pt modelId="{3A5C8BD4-749D-49D4-92E6-7BF05611512A}" type="pres">
      <dgm:prSet presAssocID="{7675E0A5-F34F-499E-8516-E35999FCDE8F}" presName="descendantText" presStyleLbl="alignAcc1" presStyleIdx="3" presStyleCnt="7">
        <dgm:presLayoutVars>
          <dgm:bulletEnabled val="1"/>
        </dgm:presLayoutVars>
      </dgm:prSet>
      <dgm:spPr/>
      <dgm:t>
        <a:bodyPr/>
        <a:lstStyle/>
        <a:p>
          <a:endParaRPr lang="en-IN"/>
        </a:p>
      </dgm:t>
    </dgm:pt>
    <dgm:pt modelId="{212112DE-3D63-4FD9-A426-2298AEC969D8}" type="pres">
      <dgm:prSet presAssocID="{DCD482C0-273D-4DC7-8BF7-48E2B4B9E305}" presName="sp" presStyleCnt="0"/>
      <dgm:spPr/>
    </dgm:pt>
    <dgm:pt modelId="{397C7A17-6593-4491-B999-D981CC89C6A8}" type="pres">
      <dgm:prSet presAssocID="{2529772A-ED0E-42FB-BDAD-14D11B1CB934}" presName="composite" presStyleCnt="0"/>
      <dgm:spPr/>
    </dgm:pt>
    <dgm:pt modelId="{6C7AD0FA-97E7-4BD4-85D0-5EF36AA5AD0E}" type="pres">
      <dgm:prSet presAssocID="{2529772A-ED0E-42FB-BDAD-14D11B1CB934}" presName="parentText" presStyleLbl="alignNode1" presStyleIdx="4" presStyleCnt="7">
        <dgm:presLayoutVars>
          <dgm:chMax val="1"/>
          <dgm:bulletEnabled val="1"/>
        </dgm:presLayoutVars>
      </dgm:prSet>
      <dgm:spPr/>
      <dgm:t>
        <a:bodyPr/>
        <a:lstStyle/>
        <a:p>
          <a:endParaRPr lang="en-IN"/>
        </a:p>
      </dgm:t>
    </dgm:pt>
    <dgm:pt modelId="{56E04959-B953-4645-A526-AC140F22E710}" type="pres">
      <dgm:prSet presAssocID="{2529772A-ED0E-42FB-BDAD-14D11B1CB934}" presName="descendantText" presStyleLbl="alignAcc1" presStyleIdx="4" presStyleCnt="7">
        <dgm:presLayoutVars>
          <dgm:bulletEnabled val="1"/>
        </dgm:presLayoutVars>
      </dgm:prSet>
      <dgm:spPr/>
      <dgm:t>
        <a:bodyPr/>
        <a:lstStyle/>
        <a:p>
          <a:endParaRPr lang="en-IN"/>
        </a:p>
      </dgm:t>
    </dgm:pt>
    <dgm:pt modelId="{544A1E1A-662B-40C0-BE7C-CCACB78F3789}" type="pres">
      <dgm:prSet presAssocID="{DFFCE2A3-F8C2-48F0-AB2D-5AFEA2AF5885}" presName="sp" presStyleCnt="0"/>
      <dgm:spPr/>
    </dgm:pt>
    <dgm:pt modelId="{F5B42D06-5ACB-4CC6-B08A-5A2D95F40E40}" type="pres">
      <dgm:prSet presAssocID="{39BD52F0-6EE2-4959-912D-5849BF947F2B}" presName="composite" presStyleCnt="0"/>
      <dgm:spPr/>
    </dgm:pt>
    <dgm:pt modelId="{35510973-04D4-48E4-90E1-37F99FBC99E0}" type="pres">
      <dgm:prSet presAssocID="{39BD52F0-6EE2-4959-912D-5849BF947F2B}" presName="parentText" presStyleLbl="alignNode1" presStyleIdx="5" presStyleCnt="7">
        <dgm:presLayoutVars>
          <dgm:chMax val="1"/>
          <dgm:bulletEnabled val="1"/>
        </dgm:presLayoutVars>
      </dgm:prSet>
      <dgm:spPr/>
      <dgm:t>
        <a:bodyPr/>
        <a:lstStyle/>
        <a:p>
          <a:endParaRPr lang="en-IN"/>
        </a:p>
      </dgm:t>
    </dgm:pt>
    <dgm:pt modelId="{142CDE11-0E0F-4B83-9E86-6E9A4F56C7C8}" type="pres">
      <dgm:prSet presAssocID="{39BD52F0-6EE2-4959-912D-5849BF947F2B}" presName="descendantText" presStyleLbl="alignAcc1" presStyleIdx="5" presStyleCnt="7">
        <dgm:presLayoutVars>
          <dgm:bulletEnabled val="1"/>
        </dgm:presLayoutVars>
      </dgm:prSet>
      <dgm:spPr/>
      <dgm:t>
        <a:bodyPr/>
        <a:lstStyle/>
        <a:p>
          <a:endParaRPr lang="en-IN"/>
        </a:p>
      </dgm:t>
    </dgm:pt>
    <dgm:pt modelId="{53D5391A-BBB6-4A02-8D6A-E46A96D22BAA}" type="pres">
      <dgm:prSet presAssocID="{562B7E23-1E82-46C1-BEA9-1E2065758F45}" presName="sp" presStyleCnt="0"/>
      <dgm:spPr/>
    </dgm:pt>
    <dgm:pt modelId="{B3CEE0F0-3673-40A8-8240-A2403D2A24BB}" type="pres">
      <dgm:prSet presAssocID="{384CB38A-168A-4366-8225-EE9D0D297A0B}" presName="composite" presStyleCnt="0"/>
      <dgm:spPr/>
    </dgm:pt>
    <dgm:pt modelId="{82B7B887-1E8D-418A-9B2B-8B68A2DA2267}" type="pres">
      <dgm:prSet presAssocID="{384CB38A-168A-4366-8225-EE9D0D297A0B}" presName="parentText" presStyleLbl="alignNode1" presStyleIdx="6" presStyleCnt="7">
        <dgm:presLayoutVars>
          <dgm:chMax val="1"/>
          <dgm:bulletEnabled val="1"/>
        </dgm:presLayoutVars>
      </dgm:prSet>
      <dgm:spPr/>
      <dgm:t>
        <a:bodyPr/>
        <a:lstStyle/>
        <a:p>
          <a:endParaRPr lang="en-IN"/>
        </a:p>
      </dgm:t>
    </dgm:pt>
    <dgm:pt modelId="{931037AB-FDF7-49A7-9B61-8D5F25A131DB}" type="pres">
      <dgm:prSet presAssocID="{384CB38A-168A-4366-8225-EE9D0D297A0B}" presName="descendantText" presStyleLbl="alignAcc1" presStyleIdx="6" presStyleCnt="7">
        <dgm:presLayoutVars>
          <dgm:bulletEnabled val="1"/>
        </dgm:presLayoutVars>
      </dgm:prSet>
      <dgm:spPr/>
      <dgm:t>
        <a:bodyPr/>
        <a:lstStyle/>
        <a:p>
          <a:endParaRPr lang="en-IN"/>
        </a:p>
      </dgm:t>
    </dgm:pt>
  </dgm:ptLst>
  <dgm:cxnLst>
    <dgm:cxn modelId="{80DCA94C-AFB4-48BC-BA24-50C671FB2F3B}" type="presOf" srcId="{D635414F-447F-452C-A2A4-6594E2886615}" destId="{07118816-FBBB-4520-A09F-F947302F7CC4}" srcOrd="0" destOrd="0" presId="urn:microsoft.com/office/officeart/2005/8/layout/chevron2"/>
    <dgm:cxn modelId="{5FA48BDC-C65F-4912-895A-A3779A3BC429}" type="presOf" srcId="{B1BFD80B-790C-413E-8646-F826EE3710C3}" destId="{4F6E897F-C1E6-49DF-BCBF-586380B4C417}" srcOrd="0" destOrd="0" presId="urn:microsoft.com/office/officeart/2005/8/layout/chevron2"/>
    <dgm:cxn modelId="{2B835E22-DB48-4E22-AF2F-98DC3F282C86}" type="presOf" srcId="{88E240FD-DF14-4974-AFB2-7C8C2A26E87F}" destId="{FF0657DF-7DA8-4F89-B4FC-97F4358E3D08}" srcOrd="0" destOrd="0" presId="urn:microsoft.com/office/officeart/2005/8/layout/chevron2"/>
    <dgm:cxn modelId="{7AB9A60C-A404-4F0E-A244-53118E4F66E7}" srcId="{CCD48451-A533-4094-9088-3A0D2D55387B}" destId="{B1BFD80B-790C-413E-8646-F826EE3710C3}" srcOrd="2" destOrd="0" parTransId="{13369A05-3901-4B7B-A950-9CD19D66DC4E}" sibTransId="{F6EE1915-762C-48BF-954F-608A4D2691EB}"/>
    <dgm:cxn modelId="{31FD600E-6CAF-4147-8A78-5E63C4ADCD4E}" type="presOf" srcId="{7675E0A5-F34F-499E-8516-E35999FCDE8F}" destId="{B8113B95-061C-4897-AF17-00CEC88E650E}" srcOrd="0" destOrd="0" presId="urn:microsoft.com/office/officeart/2005/8/layout/chevron2"/>
    <dgm:cxn modelId="{61DD6C9E-E078-4EAE-BD24-34515192A51A}" type="presOf" srcId="{618B04C9-9C4C-487C-BE47-508609A5A313}" destId="{3A5C8BD4-749D-49D4-92E6-7BF05611512A}" srcOrd="0" destOrd="0" presId="urn:microsoft.com/office/officeart/2005/8/layout/chevron2"/>
    <dgm:cxn modelId="{7C551420-0732-4F4F-8B18-AFC45F24AE56}" srcId="{CCD48451-A533-4094-9088-3A0D2D55387B}" destId="{FA7D5DEC-B181-46C8-B412-9357F05D42BB}" srcOrd="1" destOrd="0" parTransId="{23DE924B-3C63-423C-9457-7CA9237E0FDA}" sibTransId="{84401ABB-112A-41FC-BC11-9FC4A3C94083}"/>
    <dgm:cxn modelId="{5F9F70E4-6080-4F7C-93CC-F7D24230B20C}" srcId="{FA7D5DEC-B181-46C8-B412-9357F05D42BB}" destId="{88E240FD-DF14-4974-AFB2-7C8C2A26E87F}" srcOrd="0" destOrd="0" parTransId="{F7396FE6-D2F8-418D-BCEB-A7F35636AB88}" sibTransId="{ACDCED2F-76F3-4DC5-AA4F-CD0612D1C8D9}"/>
    <dgm:cxn modelId="{08BB9CA3-6E4B-44AA-A728-FB54A9AD3219}" type="presOf" srcId="{384CB38A-168A-4366-8225-EE9D0D297A0B}" destId="{82B7B887-1E8D-418A-9B2B-8B68A2DA2267}" srcOrd="0" destOrd="0" presId="urn:microsoft.com/office/officeart/2005/8/layout/chevron2"/>
    <dgm:cxn modelId="{226BF0C1-C7F8-4690-9F8B-8829DE258DDF}" type="presOf" srcId="{23170FB7-C698-485B-A735-229888490C7F}" destId="{112F7B86-5B16-4E89-8962-4B426A9B8546}" srcOrd="0" destOrd="0" presId="urn:microsoft.com/office/officeart/2005/8/layout/chevron2"/>
    <dgm:cxn modelId="{D3886D7D-CDC1-4F09-9CCC-344181EFFF97}" type="presOf" srcId="{CF05040D-A05A-4923-AA78-2D44B4EE0703}" destId="{142CDE11-0E0F-4B83-9E86-6E9A4F56C7C8}" srcOrd="0" destOrd="0" presId="urn:microsoft.com/office/officeart/2005/8/layout/chevron2"/>
    <dgm:cxn modelId="{168AE7C7-4D69-49AB-BA54-884FD13FF2F9}" srcId="{7675E0A5-F34F-499E-8516-E35999FCDE8F}" destId="{618B04C9-9C4C-487C-BE47-508609A5A313}" srcOrd="0" destOrd="0" parTransId="{91C2658E-5430-43C6-A605-7456161DF36F}" sibTransId="{4E744662-D7A7-44C8-9963-E43DE74D64B4}"/>
    <dgm:cxn modelId="{03A5B734-78CB-477A-A7D8-722BE57AECDD}" srcId="{CCD48451-A533-4094-9088-3A0D2D55387B}" destId="{2529772A-ED0E-42FB-BDAD-14D11B1CB934}" srcOrd="4" destOrd="0" parTransId="{4105F918-80C9-4490-A08A-EB8A33556CA0}" sibTransId="{DFFCE2A3-F8C2-48F0-AB2D-5AFEA2AF5885}"/>
    <dgm:cxn modelId="{B3583FBE-AF26-4578-B0D6-C42711A1AB60}" srcId="{CCD48451-A533-4094-9088-3A0D2D55387B}" destId="{384CB38A-168A-4366-8225-EE9D0D297A0B}" srcOrd="6" destOrd="0" parTransId="{6135FDFB-456C-46E7-AC4B-2D30EFFECDF0}" sibTransId="{6AEE4C05-6B01-49BA-AF17-680EA17820CB}"/>
    <dgm:cxn modelId="{11CE57BF-6F20-45B6-89A5-43511AA2B0C0}" type="presOf" srcId="{F845C219-A232-4230-BEC9-3E439F5B843F}" destId="{56E04959-B953-4645-A526-AC140F22E710}" srcOrd="0" destOrd="0" presId="urn:microsoft.com/office/officeart/2005/8/layout/chevron2"/>
    <dgm:cxn modelId="{4A3C73A9-E3F7-4922-B03E-73B4688F8185}" srcId="{CCD48451-A533-4094-9088-3A0D2D55387B}" destId="{23170FB7-C698-485B-A735-229888490C7F}" srcOrd="0" destOrd="0" parTransId="{EB625A6F-4ED7-451C-A82D-BBADBB398E64}" sibTransId="{8DB53328-18D8-4354-8997-54B85D59E815}"/>
    <dgm:cxn modelId="{0F03F3AC-B11C-41FA-962B-2E5C0620B84B}" srcId="{384CB38A-168A-4366-8225-EE9D0D297A0B}" destId="{C1FEFC0A-9330-4F19-8D57-FDBE43FAC189}" srcOrd="0" destOrd="0" parTransId="{E254E354-784C-43C9-9CBA-6822207C50A7}" sibTransId="{89D6A77E-B22B-4089-B0FA-BCBC77D0D48D}"/>
    <dgm:cxn modelId="{EA41601E-B830-4C08-B5C6-85C679D3878D}" type="presOf" srcId="{2529772A-ED0E-42FB-BDAD-14D11B1CB934}" destId="{6C7AD0FA-97E7-4BD4-85D0-5EF36AA5AD0E}" srcOrd="0" destOrd="0" presId="urn:microsoft.com/office/officeart/2005/8/layout/chevron2"/>
    <dgm:cxn modelId="{FEF0FBD9-14BF-40EB-A947-BAFCD771B48F}" type="presOf" srcId="{CCD48451-A533-4094-9088-3A0D2D55387B}" destId="{6A3CFFDF-7485-41B0-998C-9043D65A3F79}" srcOrd="0" destOrd="0" presId="urn:microsoft.com/office/officeart/2005/8/layout/chevron2"/>
    <dgm:cxn modelId="{A72992B5-6128-42C7-8A14-E3498A3963EE}" srcId="{2529772A-ED0E-42FB-BDAD-14D11B1CB934}" destId="{F845C219-A232-4230-BEC9-3E439F5B843F}" srcOrd="0" destOrd="0" parTransId="{02F166B8-414E-49E4-A20D-F738748DAC7E}" sibTransId="{EA8F62D1-830B-4719-B09B-9D08C53F4FEA}"/>
    <dgm:cxn modelId="{464DF18D-2147-4752-8A7A-AB45D05584E3}" type="presOf" srcId="{CD50BE56-836C-4C2D-9989-D081092AE9B5}" destId="{8B1147D1-6954-452A-8FF4-E9A931B864F4}" srcOrd="0" destOrd="0" presId="urn:microsoft.com/office/officeart/2005/8/layout/chevron2"/>
    <dgm:cxn modelId="{CEA510C7-D0C9-4885-B9F7-BEA427ABDBBF}" type="presOf" srcId="{FA7D5DEC-B181-46C8-B412-9357F05D42BB}" destId="{536CDD03-5BA7-460B-B848-FB4D68C7CA20}" srcOrd="0" destOrd="0" presId="urn:microsoft.com/office/officeart/2005/8/layout/chevron2"/>
    <dgm:cxn modelId="{CA1D961A-D8DE-4210-A066-C2A47C746209}" srcId="{B1BFD80B-790C-413E-8646-F826EE3710C3}" destId="{D635414F-447F-452C-A2A4-6594E2886615}" srcOrd="0" destOrd="0" parTransId="{9DBF0C70-DF4C-4336-88DC-361278D4A484}" sibTransId="{F08E1CE3-4EEA-4CA1-84F9-2C6FA27CBBB1}"/>
    <dgm:cxn modelId="{EE6ACEBA-746F-4BC0-ABA4-C298574DA467}" srcId="{CCD48451-A533-4094-9088-3A0D2D55387B}" destId="{7675E0A5-F34F-499E-8516-E35999FCDE8F}" srcOrd="3" destOrd="0" parTransId="{D8A0CE1B-C79A-4D07-B2BE-6FBD50010E6F}" sibTransId="{DCD482C0-273D-4DC7-8BF7-48E2B4B9E305}"/>
    <dgm:cxn modelId="{67D7336C-5D83-40D3-BF9F-26366EC25C58}" type="presOf" srcId="{39BD52F0-6EE2-4959-912D-5849BF947F2B}" destId="{35510973-04D4-48E4-90E1-37F99FBC99E0}" srcOrd="0" destOrd="0" presId="urn:microsoft.com/office/officeart/2005/8/layout/chevron2"/>
    <dgm:cxn modelId="{3D43C2D8-E260-4722-BACD-59392057729B}" srcId="{23170FB7-C698-485B-A735-229888490C7F}" destId="{CD50BE56-836C-4C2D-9989-D081092AE9B5}" srcOrd="0" destOrd="0" parTransId="{564AA49A-0197-4557-B39A-A39FA5A67F47}" sibTransId="{6411488F-CFBC-4501-B8D2-FDF6F8ED0B62}"/>
    <dgm:cxn modelId="{97412E3C-69CC-4B3C-A570-6742F02763CF}" type="presOf" srcId="{C1FEFC0A-9330-4F19-8D57-FDBE43FAC189}" destId="{931037AB-FDF7-49A7-9B61-8D5F25A131DB}" srcOrd="0" destOrd="0" presId="urn:microsoft.com/office/officeart/2005/8/layout/chevron2"/>
    <dgm:cxn modelId="{F14573B8-71FF-4301-8D45-4CF4AC356631}" srcId="{CCD48451-A533-4094-9088-3A0D2D55387B}" destId="{39BD52F0-6EE2-4959-912D-5849BF947F2B}" srcOrd="5" destOrd="0" parTransId="{BD848F86-2927-4629-A96D-A263C19A973A}" sibTransId="{562B7E23-1E82-46C1-BEA9-1E2065758F45}"/>
    <dgm:cxn modelId="{67AB17A2-CEA2-49C3-AE66-DB90F361ADA4}" srcId="{39BD52F0-6EE2-4959-912D-5849BF947F2B}" destId="{CF05040D-A05A-4923-AA78-2D44B4EE0703}" srcOrd="0" destOrd="0" parTransId="{E598B8EB-04B8-477D-BB8D-B94AEFE51911}" sibTransId="{BEC24136-1F3D-4E17-8596-CBBA225C5304}"/>
    <dgm:cxn modelId="{D7C0ABDD-5894-41E6-A93D-457EFED4B7B3}" type="presParOf" srcId="{6A3CFFDF-7485-41B0-998C-9043D65A3F79}" destId="{A66E78F6-A0F8-425F-BC2A-C6B7FE7C7B17}" srcOrd="0" destOrd="0" presId="urn:microsoft.com/office/officeart/2005/8/layout/chevron2"/>
    <dgm:cxn modelId="{661BAAAF-4B5D-4DD1-8F83-2967467755D1}" type="presParOf" srcId="{A66E78F6-A0F8-425F-BC2A-C6B7FE7C7B17}" destId="{112F7B86-5B16-4E89-8962-4B426A9B8546}" srcOrd="0" destOrd="0" presId="urn:microsoft.com/office/officeart/2005/8/layout/chevron2"/>
    <dgm:cxn modelId="{8880F37D-691F-4FA9-AF74-71C6BF3BB0F5}" type="presParOf" srcId="{A66E78F6-A0F8-425F-BC2A-C6B7FE7C7B17}" destId="{8B1147D1-6954-452A-8FF4-E9A931B864F4}" srcOrd="1" destOrd="0" presId="urn:microsoft.com/office/officeart/2005/8/layout/chevron2"/>
    <dgm:cxn modelId="{297E4D5E-861D-4914-A9AB-771D9C8C25CE}" type="presParOf" srcId="{6A3CFFDF-7485-41B0-998C-9043D65A3F79}" destId="{2657F449-F849-4532-A50C-42A38E37323A}" srcOrd="1" destOrd="0" presId="urn:microsoft.com/office/officeart/2005/8/layout/chevron2"/>
    <dgm:cxn modelId="{960367FF-3237-439D-BEF6-C9DAA7B92D46}" type="presParOf" srcId="{6A3CFFDF-7485-41B0-998C-9043D65A3F79}" destId="{37E1D3C1-D09E-48E6-8378-C6CFD80E9441}" srcOrd="2" destOrd="0" presId="urn:microsoft.com/office/officeart/2005/8/layout/chevron2"/>
    <dgm:cxn modelId="{26BCF836-6E5D-463C-86E6-0D8C457EF461}" type="presParOf" srcId="{37E1D3C1-D09E-48E6-8378-C6CFD80E9441}" destId="{536CDD03-5BA7-460B-B848-FB4D68C7CA20}" srcOrd="0" destOrd="0" presId="urn:microsoft.com/office/officeart/2005/8/layout/chevron2"/>
    <dgm:cxn modelId="{774632EA-970F-4968-BAE0-C82B150EFB04}" type="presParOf" srcId="{37E1D3C1-D09E-48E6-8378-C6CFD80E9441}" destId="{FF0657DF-7DA8-4F89-B4FC-97F4358E3D08}" srcOrd="1" destOrd="0" presId="urn:microsoft.com/office/officeart/2005/8/layout/chevron2"/>
    <dgm:cxn modelId="{D22B93C3-A83C-46FA-8E5A-1EA70A7AFDAB}" type="presParOf" srcId="{6A3CFFDF-7485-41B0-998C-9043D65A3F79}" destId="{EC01A6E2-3152-4622-92DF-ADF303C0C129}" srcOrd="3" destOrd="0" presId="urn:microsoft.com/office/officeart/2005/8/layout/chevron2"/>
    <dgm:cxn modelId="{CFC95254-4D7D-4D9F-BFA2-4266ED284413}" type="presParOf" srcId="{6A3CFFDF-7485-41B0-998C-9043D65A3F79}" destId="{96BBB36C-4EC5-4A9A-9DA3-23BBBFC57539}" srcOrd="4" destOrd="0" presId="urn:microsoft.com/office/officeart/2005/8/layout/chevron2"/>
    <dgm:cxn modelId="{47B1B46B-DD89-44E1-A086-2E66C1AD8D57}" type="presParOf" srcId="{96BBB36C-4EC5-4A9A-9DA3-23BBBFC57539}" destId="{4F6E897F-C1E6-49DF-BCBF-586380B4C417}" srcOrd="0" destOrd="0" presId="urn:microsoft.com/office/officeart/2005/8/layout/chevron2"/>
    <dgm:cxn modelId="{4223BAD0-B3A6-4819-AED0-5AB826C2028D}" type="presParOf" srcId="{96BBB36C-4EC5-4A9A-9DA3-23BBBFC57539}" destId="{07118816-FBBB-4520-A09F-F947302F7CC4}" srcOrd="1" destOrd="0" presId="urn:microsoft.com/office/officeart/2005/8/layout/chevron2"/>
    <dgm:cxn modelId="{36A3D0B9-B91A-4724-88C4-3A4D42BFED42}" type="presParOf" srcId="{6A3CFFDF-7485-41B0-998C-9043D65A3F79}" destId="{335E5432-BCC3-4711-BCDF-27DD386A4CC9}" srcOrd="5" destOrd="0" presId="urn:microsoft.com/office/officeart/2005/8/layout/chevron2"/>
    <dgm:cxn modelId="{5199DE24-10A5-4975-B8AA-20934D6B2DDE}" type="presParOf" srcId="{6A3CFFDF-7485-41B0-998C-9043D65A3F79}" destId="{E188C830-FEA4-4332-8F8D-104E66BC2C6E}" srcOrd="6" destOrd="0" presId="urn:microsoft.com/office/officeart/2005/8/layout/chevron2"/>
    <dgm:cxn modelId="{19B548F7-342B-4E90-A99B-3076A0679B2B}" type="presParOf" srcId="{E188C830-FEA4-4332-8F8D-104E66BC2C6E}" destId="{B8113B95-061C-4897-AF17-00CEC88E650E}" srcOrd="0" destOrd="0" presId="urn:microsoft.com/office/officeart/2005/8/layout/chevron2"/>
    <dgm:cxn modelId="{ADB25B2A-BED5-4BDF-B9AC-CB5966D095DB}" type="presParOf" srcId="{E188C830-FEA4-4332-8F8D-104E66BC2C6E}" destId="{3A5C8BD4-749D-49D4-92E6-7BF05611512A}" srcOrd="1" destOrd="0" presId="urn:microsoft.com/office/officeart/2005/8/layout/chevron2"/>
    <dgm:cxn modelId="{FE351BB7-3D02-4652-8142-2ECE0A9AFC2F}" type="presParOf" srcId="{6A3CFFDF-7485-41B0-998C-9043D65A3F79}" destId="{212112DE-3D63-4FD9-A426-2298AEC969D8}" srcOrd="7" destOrd="0" presId="urn:microsoft.com/office/officeart/2005/8/layout/chevron2"/>
    <dgm:cxn modelId="{AD1FF937-4B09-4149-ACC7-0F85BE8D3F32}" type="presParOf" srcId="{6A3CFFDF-7485-41B0-998C-9043D65A3F79}" destId="{397C7A17-6593-4491-B999-D981CC89C6A8}" srcOrd="8" destOrd="0" presId="urn:microsoft.com/office/officeart/2005/8/layout/chevron2"/>
    <dgm:cxn modelId="{AB46C76C-6579-471A-981C-7048CA11AB16}" type="presParOf" srcId="{397C7A17-6593-4491-B999-D981CC89C6A8}" destId="{6C7AD0FA-97E7-4BD4-85D0-5EF36AA5AD0E}" srcOrd="0" destOrd="0" presId="urn:microsoft.com/office/officeart/2005/8/layout/chevron2"/>
    <dgm:cxn modelId="{013ED186-08F7-4A80-A8A5-4BEFE1E76E3A}" type="presParOf" srcId="{397C7A17-6593-4491-B999-D981CC89C6A8}" destId="{56E04959-B953-4645-A526-AC140F22E710}" srcOrd="1" destOrd="0" presId="urn:microsoft.com/office/officeart/2005/8/layout/chevron2"/>
    <dgm:cxn modelId="{5D9FACCB-B174-436E-961A-44CCA5DA9E9A}" type="presParOf" srcId="{6A3CFFDF-7485-41B0-998C-9043D65A3F79}" destId="{544A1E1A-662B-40C0-BE7C-CCACB78F3789}" srcOrd="9" destOrd="0" presId="urn:microsoft.com/office/officeart/2005/8/layout/chevron2"/>
    <dgm:cxn modelId="{7F571D04-090D-471C-9C87-986A992B04E8}" type="presParOf" srcId="{6A3CFFDF-7485-41B0-998C-9043D65A3F79}" destId="{F5B42D06-5ACB-4CC6-B08A-5A2D95F40E40}" srcOrd="10" destOrd="0" presId="urn:microsoft.com/office/officeart/2005/8/layout/chevron2"/>
    <dgm:cxn modelId="{E6D6334E-1CCC-4F71-B520-099BD8CAECCE}" type="presParOf" srcId="{F5B42D06-5ACB-4CC6-B08A-5A2D95F40E40}" destId="{35510973-04D4-48E4-90E1-37F99FBC99E0}" srcOrd="0" destOrd="0" presId="urn:microsoft.com/office/officeart/2005/8/layout/chevron2"/>
    <dgm:cxn modelId="{CC4D7144-185B-4219-AC9D-787D5A4D71FD}" type="presParOf" srcId="{F5B42D06-5ACB-4CC6-B08A-5A2D95F40E40}" destId="{142CDE11-0E0F-4B83-9E86-6E9A4F56C7C8}" srcOrd="1" destOrd="0" presId="urn:microsoft.com/office/officeart/2005/8/layout/chevron2"/>
    <dgm:cxn modelId="{0FBFA3F5-0871-4AE0-8DE3-5FA57354A6F8}" type="presParOf" srcId="{6A3CFFDF-7485-41B0-998C-9043D65A3F79}" destId="{53D5391A-BBB6-4A02-8D6A-E46A96D22BAA}" srcOrd="11" destOrd="0" presId="urn:microsoft.com/office/officeart/2005/8/layout/chevron2"/>
    <dgm:cxn modelId="{ACB99668-0E83-4A90-BD40-EB53AB8BC1FB}" type="presParOf" srcId="{6A3CFFDF-7485-41B0-998C-9043D65A3F79}" destId="{B3CEE0F0-3673-40A8-8240-A2403D2A24BB}" srcOrd="12" destOrd="0" presId="urn:microsoft.com/office/officeart/2005/8/layout/chevron2"/>
    <dgm:cxn modelId="{20993BB4-2678-4011-AD7A-D628CF8A01F5}" type="presParOf" srcId="{B3CEE0F0-3673-40A8-8240-A2403D2A24BB}" destId="{82B7B887-1E8D-418A-9B2B-8B68A2DA2267}" srcOrd="0" destOrd="0" presId="urn:microsoft.com/office/officeart/2005/8/layout/chevron2"/>
    <dgm:cxn modelId="{6B1FEB6D-9D6F-423E-9A79-B67F5A4C3A48}" type="presParOf" srcId="{B3CEE0F0-3673-40A8-8240-A2403D2A24BB}" destId="{931037AB-FDF7-49A7-9B61-8D5F25A131DB}" srcOrd="1" destOrd="0" presId="urn:microsoft.com/office/officeart/2005/8/layout/chevron2"/>
  </dgm:cxnLst>
  <dgm:bg/>
  <dgm:whole/>
</dgm:dataModel>
</file>

<file path=ppt/diagrams/data11.xml><?xml version="1.0" encoding="utf-8"?>
<dgm:dataModel xmlns:dgm="http://schemas.openxmlformats.org/drawingml/2006/diagram" xmlns:a="http://schemas.openxmlformats.org/drawingml/2006/main">
  <dgm:ptLst>
    <dgm:pt modelId="{3FDCDF5E-B0A1-4745-9197-5BA217A262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F2B99B0-5B7B-4F0E-813C-1015EA3CC2E6}">
      <dgm:prSet phldrT="[Text]"/>
      <dgm:spPr/>
      <dgm:t>
        <a:bodyPr/>
        <a:lstStyle/>
        <a:p>
          <a:r>
            <a:rPr lang="en-US" dirty="0" smtClean="0">
              <a:solidFill>
                <a:schemeClr val="bg1">
                  <a:lumMod val="50000"/>
                </a:schemeClr>
              </a:solidFill>
            </a:rPr>
            <a:t>Normal</a:t>
          </a:r>
          <a:endParaRPr lang="en-US" dirty="0">
            <a:solidFill>
              <a:schemeClr val="bg1">
                <a:lumMod val="50000"/>
              </a:schemeClr>
            </a:solidFill>
          </a:endParaRPr>
        </a:p>
      </dgm:t>
    </dgm:pt>
    <dgm:pt modelId="{D290CCEC-F6B5-47B5-BEBE-5EA79D04DCAB}" type="parTrans" cxnId="{255633C4-2B26-494C-AA10-A3C90D1DA13A}">
      <dgm:prSet/>
      <dgm:spPr/>
      <dgm:t>
        <a:bodyPr/>
        <a:lstStyle/>
        <a:p>
          <a:endParaRPr lang="en-US"/>
        </a:p>
      </dgm:t>
    </dgm:pt>
    <dgm:pt modelId="{52322873-62D4-4246-9669-EBA22393CB5B}" type="sibTrans" cxnId="{255633C4-2B26-494C-AA10-A3C90D1DA13A}">
      <dgm:prSet/>
      <dgm:spPr/>
      <dgm:t>
        <a:bodyPr/>
        <a:lstStyle/>
        <a:p>
          <a:endParaRPr lang="en-US"/>
        </a:p>
      </dgm:t>
    </dgm:pt>
    <dgm:pt modelId="{B54C45A1-D8A9-4934-A17B-D22DBE73CEA3}">
      <dgm:prSet phldrT="[Text]"/>
      <dgm:spPr/>
      <dgm:t>
        <a:bodyPr/>
        <a:lstStyle/>
        <a:p>
          <a:r>
            <a:rPr lang="en-US" dirty="0" smtClean="0"/>
            <a:t>Less than 120</a:t>
          </a:r>
          <a:endParaRPr lang="en-US" dirty="0"/>
        </a:p>
      </dgm:t>
    </dgm:pt>
    <dgm:pt modelId="{1D50F3D4-AA2A-47BD-94B6-31E988B93C6E}" type="parTrans" cxnId="{03CDEB88-2090-4C67-B5DC-CA247AEB8E8B}">
      <dgm:prSet/>
      <dgm:spPr/>
      <dgm:t>
        <a:bodyPr/>
        <a:lstStyle/>
        <a:p>
          <a:endParaRPr lang="en-US"/>
        </a:p>
      </dgm:t>
    </dgm:pt>
    <dgm:pt modelId="{93A73A36-5E3B-4592-BCB0-2E3BBECF048A}" type="sibTrans" cxnId="{03CDEB88-2090-4C67-B5DC-CA247AEB8E8B}">
      <dgm:prSet/>
      <dgm:spPr/>
      <dgm:t>
        <a:bodyPr/>
        <a:lstStyle/>
        <a:p>
          <a:endParaRPr lang="en-US"/>
        </a:p>
      </dgm:t>
    </dgm:pt>
    <dgm:pt modelId="{C2F4BBC8-582C-4915-9E69-FA81B2605A33}">
      <dgm:prSet phldrT="[Text]"/>
      <dgm:spPr/>
      <dgm:t>
        <a:bodyPr/>
        <a:lstStyle/>
        <a:p>
          <a:r>
            <a:rPr lang="en-US" dirty="0" smtClean="0"/>
            <a:t>Less than 80</a:t>
          </a:r>
          <a:endParaRPr lang="en-US" dirty="0"/>
        </a:p>
      </dgm:t>
    </dgm:pt>
    <dgm:pt modelId="{683593BA-27EE-4F35-9088-5BDEBF31A738}" type="parTrans" cxnId="{5C5D83C0-D539-40DA-9A2D-F374DB22F059}">
      <dgm:prSet/>
      <dgm:spPr/>
      <dgm:t>
        <a:bodyPr/>
        <a:lstStyle/>
        <a:p>
          <a:endParaRPr lang="en-US"/>
        </a:p>
      </dgm:t>
    </dgm:pt>
    <dgm:pt modelId="{AF7C3FA7-7EAD-4D02-AF71-4FDF16754116}" type="sibTrans" cxnId="{5C5D83C0-D539-40DA-9A2D-F374DB22F059}">
      <dgm:prSet/>
      <dgm:spPr/>
      <dgm:t>
        <a:bodyPr/>
        <a:lstStyle/>
        <a:p>
          <a:endParaRPr lang="en-US"/>
        </a:p>
      </dgm:t>
    </dgm:pt>
    <dgm:pt modelId="{42DC8097-2112-44C1-AFA4-4CF094AACFD0}">
      <dgm:prSet phldrT="[Text]"/>
      <dgm:spPr/>
      <dgm:t>
        <a:bodyPr/>
        <a:lstStyle/>
        <a:p>
          <a:r>
            <a:rPr lang="en-US" dirty="0" smtClean="0"/>
            <a:t>Pre-hypertension</a:t>
          </a:r>
          <a:endParaRPr lang="en-US" dirty="0"/>
        </a:p>
      </dgm:t>
    </dgm:pt>
    <dgm:pt modelId="{4D61D155-7243-47D0-8C77-0CEC02B28E38}" type="parTrans" cxnId="{4E34253C-D5AA-4F87-86BB-279B69186047}">
      <dgm:prSet/>
      <dgm:spPr/>
      <dgm:t>
        <a:bodyPr/>
        <a:lstStyle/>
        <a:p>
          <a:endParaRPr lang="en-US"/>
        </a:p>
      </dgm:t>
    </dgm:pt>
    <dgm:pt modelId="{E3E40550-C042-442B-9A43-0DB79759E28D}" type="sibTrans" cxnId="{4E34253C-D5AA-4F87-86BB-279B69186047}">
      <dgm:prSet/>
      <dgm:spPr/>
      <dgm:t>
        <a:bodyPr/>
        <a:lstStyle/>
        <a:p>
          <a:endParaRPr lang="en-US"/>
        </a:p>
      </dgm:t>
    </dgm:pt>
    <dgm:pt modelId="{42A5F6FE-C400-43A3-AB56-B390B0732A58}">
      <dgm:prSet phldrT="[Text]"/>
      <dgm:spPr/>
      <dgm:t>
        <a:bodyPr/>
        <a:lstStyle/>
        <a:p>
          <a:r>
            <a:rPr lang="en-US" dirty="0" smtClean="0"/>
            <a:t>120-139</a:t>
          </a:r>
          <a:endParaRPr lang="en-US" dirty="0"/>
        </a:p>
      </dgm:t>
    </dgm:pt>
    <dgm:pt modelId="{FC336A69-5046-4926-8EB9-1CF2E61FB909}" type="parTrans" cxnId="{845497D9-F23A-4170-B49D-5A4B040B3F43}">
      <dgm:prSet/>
      <dgm:spPr/>
      <dgm:t>
        <a:bodyPr/>
        <a:lstStyle/>
        <a:p>
          <a:endParaRPr lang="en-US"/>
        </a:p>
      </dgm:t>
    </dgm:pt>
    <dgm:pt modelId="{081AD492-04EB-42F2-96B1-FE514C2216A4}" type="sibTrans" cxnId="{845497D9-F23A-4170-B49D-5A4B040B3F43}">
      <dgm:prSet/>
      <dgm:spPr/>
      <dgm:t>
        <a:bodyPr/>
        <a:lstStyle/>
        <a:p>
          <a:endParaRPr lang="en-US"/>
        </a:p>
      </dgm:t>
    </dgm:pt>
    <dgm:pt modelId="{1768DB32-DAF1-43D9-ABDE-75F7E0171490}">
      <dgm:prSet phldrT="[Text]"/>
      <dgm:spPr/>
      <dgm:t>
        <a:bodyPr/>
        <a:lstStyle/>
        <a:p>
          <a:r>
            <a:rPr lang="en-US" dirty="0" smtClean="0"/>
            <a:t>80-89</a:t>
          </a:r>
          <a:endParaRPr lang="en-US" dirty="0"/>
        </a:p>
      </dgm:t>
    </dgm:pt>
    <dgm:pt modelId="{EDE9AE0B-21FA-42E2-8A05-DAA74B7F3AD3}" type="parTrans" cxnId="{9F3E0FEC-313F-4159-870D-E4E0FEA0779B}">
      <dgm:prSet/>
      <dgm:spPr/>
      <dgm:t>
        <a:bodyPr/>
        <a:lstStyle/>
        <a:p>
          <a:endParaRPr lang="en-US"/>
        </a:p>
      </dgm:t>
    </dgm:pt>
    <dgm:pt modelId="{1D299BE6-F30E-4F16-9B74-0B281E7A5211}" type="sibTrans" cxnId="{9F3E0FEC-313F-4159-870D-E4E0FEA0779B}">
      <dgm:prSet/>
      <dgm:spPr/>
      <dgm:t>
        <a:bodyPr/>
        <a:lstStyle/>
        <a:p>
          <a:endParaRPr lang="en-US"/>
        </a:p>
      </dgm:t>
    </dgm:pt>
    <dgm:pt modelId="{39312318-5393-49A4-9B4F-1A684617C42D}">
      <dgm:prSet phldrT="[Text]"/>
      <dgm:spPr/>
      <dgm:t>
        <a:bodyPr/>
        <a:lstStyle/>
        <a:p>
          <a:r>
            <a:rPr lang="en-US" dirty="0" smtClean="0"/>
            <a:t>High Blood Pressure – Stage 1	</a:t>
          </a:r>
          <a:endParaRPr lang="en-US" dirty="0"/>
        </a:p>
      </dgm:t>
    </dgm:pt>
    <dgm:pt modelId="{C5801D89-3630-40A7-83C4-25D33E770D7D}" type="parTrans" cxnId="{038341CA-3D78-49F7-8CE7-617F8A58C7AD}">
      <dgm:prSet/>
      <dgm:spPr/>
      <dgm:t>
        <a:bodyPr/>
        <a:lstStyle/>
        <a:p>
          <a:endParaRPr lang="en-US"/>
        </a:p>
      </dgm:t>
    </dgm:pt>
    <dgm:pt modelId="{EFD20B33-E5C3-4E2B-AC15-3F261816BBA0}" type="sibTrans" cxnId="{038341CA-3D78-49F7-8CE7-617F8A58C7AD}">
      <dgm:prSet/>
      <dgm:spPr/>
      <dgm:t>
        <a:bodyPr/>
        <a:lstStyle/>
        <a:p>
          <a:endParaRPr lang="en-US"/>
        </a:p>
      </dgm:t>
    </dgm:pt>
    <dgm:pt modelId="{651EEBAB-F5A6-4457-A8DB-CECD2A9718C5}">
      <dgm:prSet phldrT="[Text]"/>
      <dgm:spPr/>
      <dgm:t>
        <a:bodyPr/>
        <a:lstStyle/>
        <a:p>
          <a:r>
            <a:rPr lang="en-US" dirty="0" smtClean="0"/>
            <a:t>140-159</a:t>
          </a:r>
          <a:endParaRPr lang="en-US" dirty="0"/>
        </a:p>
      </dgm:t>
    </dgm:pt>
    <dgm:pt modelId="{19E90092-CFF0-4E9F-8C5B-537BFEC75545}" type="parTrans" cxnId="{8D75D13B-408E-4A71-9C9C-7F818E60DB52}">
      <dgm:prSet/>
      <dgm:spPr/>
      <dgm:t>
        <a:bodyPr/>
        <a:lstStyle/>
        <a:p>
          <a:endParaRPr lang="en-US"/>
        </a:p>
      </dgm:t>
    </dgm:pt>
    <dgm:pt modelId="{677C6F01-772A-43CE-8DCD-F133A9B873E8}" type="sibTrans" cxnId="{8D75D13B-408E-4A71-9C9C-7F818E60DB52}">
      <dgm:prSet/>
      <dgm:spPr/>
      <dgm:t>
        <a:bodyPr/>
        <a:lstStyle/>
        <a:p>
          <a:endParaRPr lang="en-US"/>
        </a:p>
      </dgm:t>
    </dgm:pt>
    <dgm:pt modelId="{E8B8D253-D5EF-4E26-9B89-451987418540}">
      <dgm:prSet phldrT="[Text]"/>
      <dgm:spPr/>
      <dgm:t>
        <a:bodyPr/>
        <a:lstStyle/>
        <a:p>
          <a:r>
            <a:rPr lang="en-US" dirty="0" smtClean="0"/>
            <a:t>90 – 99</a:t>
          </a:r>
          <a:endParaRPr lang="en-US" dirty="0"/>
        </a:p>
      </dgm:t>
    </dgm:pt>
    <dgm:pt modelId="{411577E9-4A8F-4DC4-A51A-811D2476D4B0}" type="parTrans" cxnId="{524A1B7B-A254-4591-BE6D-475D4C17194A}">
      <dgm:prSet/>
      <dgm:spPr/>
      <dgm:t>
        <a:bodyPr/>
        <a:lstStyle/>
        <a:p>
          <a:endParaRPr lang="en-US"/>
        </a:p>
      </dgm:t>
    </dgm:pt>
    <dgm:pt modelId="{0CE3254B-B7FA-4130-9CFE-AE300A854E87}" type="sibTrans" cxnId="{524A1B7B-A254-4591-BE6D-475D4C17194A}">
      <dgm:prSet/>
      <dgm:spPr/>
      <dgm:t>
        <a:bodyPr/>
        <a:lstStyle/>
        <a:p>
          <a:endParaRPr lang="en-US"/>
        </a:p>
      </dgm:t>
    </dgm:pt>
    <dgm:pt modelId="{68EB760E-4E6D-4CF6-9758-38A680D25CA6}">
      <dgm:prSet phldrT="[Text]"/>
      <dgm:spPr/>
      <dgm:t>
        <a:bodyPr/>
        <a:lstStyle/>
        <a:p>
          <a:r>
            <a:rPr lang="en-US" dirty="0" smtClean="0"/>
            <a:t>High Blood Pressure – Stage 2</a:t>
          </a:r>
          <a:endParaRPr lang="en-US" dirty="0"/>
        </a:p>
      </dgm:t>
    </dgm:pt>
    <dgm:pt modelId="{691A5623-9FE3-41D6-A7F2-766BA9B9067F}" type="parTrans" cxnId="{6F443FED-FCF4-4ECB-9BA4-247D2BB52DEF}">
      <dgm:prSet/>
      <dgm:spPr/>
      <dgm:t>
        <a:bodyPr/>
        <a:lstStyle/>
        <a:p>
          <a:endParaRPr lang="en-US"/>
        </a:p>
      </dgm:t>
    </dgm:pt>
    <dgm:pt modelId="{564EB37D-0EEF-46AF-858A-1A888A7AB329}" type="sibTrans" cxnId="{6F443FED-FCF4-4ECB-9BA4-247D2BB52DEF}">
      <dgm:prSet/>
      <dgm:spPr/>
      <dgm:t>
        <a:bodyPr/>
        <a:lstStyle/>
        <a:p>
          <a:endParaRPr lang="en-US"/>
        </a:p>
      </dgm:t>
    </dgm:pt>
    <dgm:pt modelId="{C3488057-829E-497B-BB19-FA678473387B}">
      <dgm:prSet phldrT="[Text]"/>
      <dgm:spPr/>
      <dgm:t>
        <a:bodyPr/>
        <a:lstStyle/>
        <a:p>
          <a:r>
            <a:rPr lang="en-US" dirty="0" smtClean="0"/>
            <a:t>160 or higher</a:t>
          </a:r>
          <a:endParaRPr lang="en-US" dirty="0"/>
        </a:p>
      </dgm:t>
    </dgm:pt>
    <dgm:pt modelId="{6776F9E7-57BB-46E2-B35E-4EEDAC7C9D21}" type="parTrans" cxnId="{67DABF13-A8C7-40A5-A991-D128B43C0C47}">
      <dgm:prSet/>
      <dgm:spPr/>
      <dgm:t>
        <a:bodyPr/>
        <a:lstStyle/>
        <a:p>
          <a:endParaRPr lang="en-US"/>
        </a:p>
      </dgm:t>
    </dgm:pt>
    <dgm:pt modelId="{3D43C0FF-E4F5-4EBE-A36B-304BEB70F464}" type="sibTrans" cxnId="{67DABF13-A8C7-40A5-A991-D128B43C0C47}">
      <dgm:prSet/>
      <dgm:spPr/>
      <dgm:t>
        <a:bodyPr/>
        <a:lstStyle/>
        <a:p>
          <a:endParaRPr lang="en-US"/>
        </a:p>
      </dgm:t>
    </dgm:pt>
    <dgm:pt modelId="{099BD8CB-6B1E-4ADB-8F4D-C43F4480A2B7}">
      <dgm:prSet phldrT="[Text]"/>
      <dgm:spPr/>
      <dgm:t>
        <a:bodyPr/>
        <a:lstStyle/>
        <a:p>
          <a:r>
            <a:rPr lang="en-US" dirty="0" smtClean="0"/>
            <a:t>100 or higher</a:t>
          </a:r>
          <a:endParaRPr lang="en-US" dirty="0"/>
        </a:p>
      </dgm:t>
    </dgm:pt>
    <dgm:pt modelId="{6236097C-11D0-4FC6-B182-314F660666C9}" type="parTrans" cxnId="{E725135C-7639-4461-8A2C-73E6B01E1B9A}">
      <dgm:prSet/>
      <dgm:spPr/>
      <dgm:t>
        <a:bodyPr/>
        <a:lstStyle/>
        <a:p>
          <a:endParaRPr lang="en-US"/>
        </a:p>
      </dgm:t>
    </dgm:pt>
    <dgm:pt modelId="{084E10CC-C3BC-4BA6-A88C-044A07AEF077}" type="sibTrans" cxnId="{E725135C-7639-4461-8A2C-73E6B01E1B9A}">
      <dgm:prSet/>
      <dgm:spPr/>
      <dgm:t>
        <a:bodyPr/>
        <a:lstStyle/>
        <a:p>
          <a:endParaRPr lang="en-US"/>
        </a:p>
      </dgm:t>
    </dgm:pt>
    <dgm:pt modelId="{C2B7BDBD-D9AF-4653-B869-F145605E1ED7}" type="pres">
      <dgm:prSet presAssocID="{3FDCDF5E-B0A1-4745-9197-5BA217A26297}" presName="linear" presStyleCnt="0">
        <dgm:presLayoutVars>
          <dgm:animLvl val="lvl"/>
          <dgm:resizeHandles val="exact"/>
        </dgm:presLayoutVars>
      </dgm:prSet>
      <dgm:spPr/>
      <dgm:t>
        <a:bodyPr/>
        <a:lstStyle/>
        <a:p>
          <a:endParaRPr lang="en-US"/>
        </a:p>
      </dgm:t>
    </dgm:pt>
    <dgm:pt modelId="{F3D9C388-A4D2-4A6A-887D-E32754E92B3D}" type="pres">
      <dgm:prSet presAssocID="{AF2B99B0-5B7B-4F0E-813C-1015EA3CC2E6}" presName="parentText" presStyleLbl="node1" presStyleIdx="0" presStyleCnt="4">
        <dgm:presLayoutVars>
          <dgm:chMax val="0"/>
          <dgm:bulletEnabled val="1"/>
        </dgm:presLayoutVars>
      </dgm:prSet>
      <dgm:spPr/>
      <dgm:t>
        <a:bodyPr/>
        <a:lstStyle/>
        <a:p>
          <a:endParaRPr lang="en-US"/>
        </a:p>
      </dgm:t>
    </dgm:pt>
    <dgm:pt modelId="{93A3D299-8F7D-4C03-AA3D-4F5A9A10D82F}" type="pres">
      <dgm:prSet presAssocID="{AF2B99B0-5B7B-4F0E-813C-1015EA3CC2E6}" presName="childText" presStyleLbl="revTx" presStyleIdx="0" presStyleCnt="4">
        <dgm:presLayoutVars>
          <dgm:bulletEnabled val="1"/>
        </dgm:presLayoutVars>
      </dgm:prSet>
      <dgm:spPr/>
      <dgm:t>
        <a:bodyPr/>
        <a:lstStyle/>
        <a:p>
          <a:endParaRPr lang="en-US"/>
        </a:p>
      </dgm:t>
    </dgm:pt>
    <dgm:pt modelId="{CCFE57FD-592F-4DFC-9CBB-17CDDA202FC5}" type="pres">
      <dgm:prSet presAssocID="{42DC8097-2112-44C1-AFA4-4CF094AACFD0}" presName="parentText" presStyleLbl="node1" presStyleIdx="1" presStyleCnt="4">
        <dgm:presLayoutVars>
          <dgm:chMax val="0"/>
          <dgm:bulletEnabled val="1"/>
        </dgm:presLayoutVars>
      </dgm:prSet>
      <dgm:spPr/>
      <dgm:t>
        <a:bodyPr/>
        <a:lstStyle/>
        <a:p>
          <a:endParaRPr lang="en-US"/>
        </a:p>
      </dgm:t>
    </dgm:pt>
    <dgm:pt modelId="{EC232002-C486-4D1D-8792-24B91315BE05}" type="pres">
      <dgm:prSet presAssocID="{42DC8097-2112-44C1-AFA4-4CF094AACFD0}" presName="childText" presStyleLbl="revTx" presStyleIdx="1" presStyleCnt="4">
        <dgm:presLayoutVars>
          <dgm:bulletEnabled val="1"/>
        </dgm:presLayoutVars>
      </dgm:prSet>
      <dgm:spPr/>
      <dgm:t>
        <a:bodyPr/>
        <a:lstStyle/>
        <a:p>
          <a:endParaRPr lang="en-US"/>
        </a:p>
      </dgm:t>
    </dgm:pt>
    <dgm:pt modelId="{83EE6D77-A44B-4101-928E-DC9B7EC19C8B}" type="pres">
      <dgm:prSet presAssocID="{39312318-5393-49A4-9B4F-1A684617C42D}" presName="parentText" presStyleLbl="node1" presStyleIdx="2" presStyleCnt="4">
        <dgm:presLayoutVars>
          <dgm:chMax val="0"/>
          <dgm:bulletEnabled val="1"/>
        </dgm:presLayoutVars>
      </dgm:prSet>
      <dgm:spPr/>
      <dgm:t>
        <a:bodyPr/>
        <a:lstStyle/>
        <a:p>
          <a:endParaRPr lang="en-US"/>
        </a:p>
      </dgm:t>
    </dgm:pt>
    <dgm:pt modelId="{9CA17D3E-68C6-4AE1-BC42-0DE66ACE61D4}" type="pres">
      <dgm:prSet presAssocID="{39312318-5393-49A4-9B4F-1A684617C42D}" presName="childText" presStyleLbl="revTx" presStyleIdx="2" presStyleCnt="4">
        <dgm:presLayoutVars>
          <dgm:bulletEnabled val="1"/>
        </dgm:presLayoutVars>
      </dgm:prSet>
      <dgm:spPr/>
      <dgm:t>
        <a:bodyPr/>
        <a:lstStyle/>
        <a:p>
          <a:endParaRPr lang="en-US"/>
        </a:p>
      </dgm:t>
    </dgm:pt>
    <dgm:pt modelId="{B90DAA57-31D0-4C15-A68E-4DB12DB591BE}" type="pres">
      <dgm:prSet presAssocID="{68EB760E-4E6D-4CF6-9758-38A680D25CA6}" presName="parentText" presStyleLbl="node1" presStyleIdx="3" presStyleCnt="4">
        <dgm:presLayoutVars>
          <dgm:chMax val="0"/>
          <dgm:bulletEnabled val="1"/>
        </dgm:presLayoutVars>
      </dgm:prSet>
      <dgm:spPr/>
      <dgm:t>
        <a:bodyPr/>
        <a:lstStyle/>
        <a:p>
          <a:endParaRPr lang="en-US"/>
        </a:p>
      </dgm:t>
    </dgm:pt>
    <dgm:pt modelId="{34CFBCC2-7F2C-4B70-A480-A8AB216C12AB}" type="pres">
      <dgm:prSet presAssocID="{68EB760E-4E6D-4CF6-9758-38A680D25CA6}" presName="childText" presStyleLbl="revTx" presStyleIdx="3" presStyleCnt="4">
        <dgm:presLayoutVars>
          <dgm:bulletEnabled val="1"/>
        </dgm:presLayoutVars>
      </dgm:prSet>
      <dgm:spPr/>
      <dgm:t>
        <a:bodyPr/>
        <a:lstStyle/>
        <a:p>
          <a:endParaRPr lang="en-US"/>
        </a:p>
      </dgm:t>
    </dgm:pt>
  </dgm:ptLst>
  <dgm:cxnLst>
    <dgm:cxn modelId="{524A1B7B-A254-4591-BE6D-475D4C17194A}" srcId="{39312318-5393-49A4-9B4F-1A684617C42D}" destId="{E8B8D253-D5EF-4E26-9B89-451987418540}" srcOrd="1" destOrd="0" parTransId="{411577E9-4A8F-4DC4-A51A-811D2476D4B0}" sibTransId="{0CE3254B-B7FA-4130-9CFE-AE300A854E87}"/>
    <dgm:cxn modelId="{8041C3FA-CF32-47E5-B97D-700032303D0A}" type="presOf" srcId="{E8B8D253-D5EF-4E26-9B89-451987418540}" destId="{9CA17D3E-68C6-4AE1-BC42-0DE66ACE61D4}" srcOrd="0" destOrd="1" presId="urn:microsoft.com/office/officeart/2005/8/layout/vList2"/>
    <dgm:cxn modelId="{D94AC950-5493-4031-8509-E715C626042A}" type="presOf" srcId="{42DC8097-2112-44C1-AFA4-4CF094AACFD0}" destId="{CCFE57FD-592F-4DFC-9CBB-17CDDA202FC5}" srcOrd="0" destOrd="0" presId="urn:microsoft.com/office/officeart/2005/8/layout/vList2"/>
    <dgm:cxn modelId="{747B80C0-A8D1-4894-9B15-A9CB8815564A}" type="presOf" srcId="{C3488057-829E-497B-BB19-FA678473387B}" destId="{34CFBCC2-7F2C-4B70-A480-A8AB216C12AB}" srcOrd="0" destOrd="0" presId="urn:microsoft.com/office/officeart/2005/8/layout/vList2"/>
    <dgm:cxn modelId="{187B4885-0E28-4899-A372-B2FAC48CB522}" type="presOf" srcId="{099BD8CB-6B1E-4ADB-8F4D-C43F4480A2B7}" destId="{34CFBCC2-7F2C-4B70-A480-A8AB216C12AB}" srcOrd="0" destOrd="1" presId="urn:microsoft.com/office/officeart/2005/8/layout/vList2"/>
    <dgm:cxn modelId="{E725135C-7639-4461-8A2C-73E6B01E1B9A}" srcId="{68EB760E-4E6D-4CF6-9758-38A680D25CA6}" destId="{099BD8CB-6B1E-4ADB-8F4D-C43F4480A2B7}" srcOrd="1" destOrd="0" parTransId="{6236097C-11D0-4FC6-B182-314F660666C9}" sibTransId="{084E10CC-C3BC-4BA6-A88C-044A07AEF077}"/>
    <dgm:cxn modelId="{6F443FED-FCF4-4ECB-9BA4-247D2BB52DEF}" srcId="{3FDCDF5E-B0A1-4745-9197-5BA217A26297}" destId="{68EB760E-4E6D-4CF6-9758-38A680D25CA6}" srcOrd="3" destOrd="0" parTransId="{691A5623-9FE3-41D6-A7F2-766BA9B9067F}" sibTransId="{564EB37D-0EEF-46AF-858A-1A888A7AB329}"/>
    <dgm:cxn modelId="{5C5D83C0-D539-40DA-9A2D-F374DB22F059}" srcId="{AF2B99B0-5B7B-4F0E-813C-1015EA3CC2E6}" destId="{C2F4BBC8-582C-4915-9E69-FA81B2605A33}" srcOrd="1" destOrd="0" parTransId="{683593BA-27EE-4F35-9088-5BDEBF31A738}" sibTransId="{AF7C3FA7-7EAD-4D02-AF71-4FDF16754116}"/>
    <dgm:cxn modelId="{255633C4-2B26-494C-AA10-A3C90D1DA13A}" srcId="{3FDCDF5E-B0A1-4745-9197-5BA217A26297}" destId="{AF2B99B0-5B7B-4F0E-813C-1015EA3CC2E6}" srcOrd="0" destOrd="0" parTransId="{D290CCEC-F6B5-47B5-BEBE-5EA79D04DCAB}" sibTransId="{52322873-62D4-4246-9669-EBA22393CB5B}"/>
    <dgm:cxn modelId="{B5275D28-5162-47FE-BC19-CD8BB14B56C8}" type="presOf" srcId="{C2F4BBC8-582C-4915-9E69-FA81B2605A33}" destId="{93A3D299-8F7D-4C03-AA3D-4F5A9A10D82F}" srcOrd="0" destOrd="1" presId="urn:microsoft.com/office/officeart/2005/8/layout/vList2"/>
    <dgm:cxn modelId="{EBD16FF2-9364-4DDE-B693-39A8133EB292}" type="presOf" srcId="{68EB760E-4E6D-4CF6-9758-38A680D25CA6}" destId="{B90DAA57-31D0-4C15-A68E-4DB12DB591BE}" srcOrd="0" destOrd="0" presId="urn:microsoft.com/office/officeart/2005/8/layout/vList2"/>
    <dgm:cxn modelId="{038341CA-3D78-49F7-8CE7-617F8A58C7AD}" srcId="{3FDCDF5E-B0A1-4745-9197-5BA217A26297}" destId="{39312318-5393-49A4-9B4F-1A684617C42D}" srcOrd="2" destOrd="0" parTransId="{C5801D89-3630-40A7-83C4-25D33E770D7D}" sibTransId="{EFD20B33-E5C3-4E2B-AC15-3F261816BBA0}"/>
    <dgm:cxn modelId="{DE662B17-2374-48ED-B99E-578CE92852C8}" type="presOf" srcId="{B54C45A1-D8A9-4934-A17B-D22DBE73CEA3}" destId="{93A3D299-8F7D-4C03-AA3D-4F5A9A10D82F}" srcOrd="0" destOrd="0" presId="urn:microsoft.com/office/officeart/2005/8/layout/vList2"/>
    <dgm:cxn modelId="{845497D9-F23A-4170-B49D-5A4B040B3F43}" srcId="{42DC8097-2112-44C1-AFA4-4CF094AACFD0}" destId="{42A5F6FE-C400-43A3-AB56-B390B0732A58}" srcOrd="0" destOrd="0" parTransId="{FC336A69-5046-4926-8EB9-1CF2E61FB909}" sibTransId="{081AD492-04EB-42F2-96B1-FE514C2216A4}"/>
    <dgm:cxn modelId="{E8CA945C-A550-4759-AEAC-2B19A06268F7}" type="presOf" srcId="{AF2B99B0-5B7B-4F0E-813C-1015EA3CC2E6}" destId="{F3D9C388-A4D2-4A6A-887D-E32754E92B3D}" srcOrd="0" destOrd="0" presId="urn:microsoft.com/office/officeart/2005/8/layout/vList2"/>
    <dgm:cxn modelId="{E51FF30F-9751-40D5-B80C-BCC063FC71F3}" type="presOf" srcId="{42A5F6FE-C400-43A3-AB56-B390B0732A58}" destId="{EC232002-C486-4D1D-8792-24B91315BE05}" srcOrd="0" destOrd="0" presId="urn:microsoft.com/office/officeart/2005/8/layout/vList2"/>
    <dgm:cxn modelId="{C368AEB7-97A9-4300-8A8B-7C0A69D7E2C6}" type="presOf" srcId="{3FDCDF5E-B0A1-4745-9197-5BA217A26297}" destId="{C2B7BDBD-D9AF-4653-B869-F145605E1ED7}" srcOrd="0" destOrd="0" presId="urn:microsoft.com/office/officeart/2005/8/layout/vList2"/>
    <dgm:cxn modelId="{9F3E0FEC-313F-4159-870D-E4E0FEA0779B}" srcId="{42DC8097-2112-44C1-AFA4-4CF094AACFD0}" destId="{1768DB32-DAF1-43D9-ABDE-75F7E0171490}" srcOrd="1" destOrd="0" parTransId="{EDE9AE0B-21FA-42E2-8A05-DAA74B7F3AD3}" sibTransId="{1D299BE6-F30E-4F16-9B74-0B281E7A5211}"/>
    <dgm:cxn modelId="{4E34253C-D5AA-4F87-86BB-279B69186047}" srcId="{3FDCDF5E-B0A1-4745-9197-5BA217A26297}" destId="{42DC8097-2112-44C1-AFA4-4CF094AACFD0}" srcOrd="1" destOrd="0" parTransId="{4D61D155-7243-47D0-8C77-0CEC02B28E38}" sibTransId="{E3E40550-C042-442B-9A43-0DB79759E28D}"/>
    <dgm:cxn modelId="{8D75D13B-408E-4A71-9C9C-7F818E60DB52}" srcId="{39312318-5393-49A4-9B4F-1A684617C42D}" destId="{651EEBAB-F5A6-4457-A8DB-CECD2A9718C5}" srcOrd="0" destOrd="0" parTransId="{19E90092-CFF0-4E9F-8C5B-537BFEC75545}" sibTransId="{677C6F01-772A-43CE-8DCD-F133A9B873E8}"/>
    <dgm:cxn modelId="{03CDEB88-2090-4C67-B5DC-CA247AEB8E8B}" srcId="{AF2B99B0-5B7B-4F0E-813C-1015EA3CC2E6}" destId="{B54C45A1-D8A9-4934-A17B-D22DBE73CEA3}" srcOrd="0" destOrd="0" parTransId="{1D50F3D4-AA2A-47BD-94B6-31E988B93C6E}" sibTransId="{93A73A36-5E3B-4592-BCB0-2E3BBECF048A}"/>
    <dgm:cxn modelId="{9113BFB1-8182-4072-A7BA-FD329A99BA28}" type="presOf" srcId="{1768DB32-DAF1-43D9-ABDE-75F7E0171490}" destId="{EC232002-C486-4D1D-8792-24B91315BE05}" srcOrd="0" destOrd="1" presId="urn:microsoft.com/office/officeart/2005/8/layout/vList2"/>
    <dgm:cxn modelId="{DC09A35E-79E3-4131-8B13-951FC0E99BAB}" type="presOf" srcId="{39312318-5393-49A4-9B4F-1A684617C42D}" destId="{83EE6D77-A44B-4101-928E-DC9B7EC19C8B}" srcOrd="0" destOrd="0" presId="urn:microsoft.com/office/officeart/2005/8/layout/vList2"/>
    <dgm:cxn modelId="{B3B9CB35-82E4-4F6E-89BC-F2D3E245BD7E}" type="presOf" srcId="{651EEBAB-F5A6-4457-A8DB-CECD2A9718C5}" destId="{9CA17D3E-68C6-4AE1-BC42-0DE66ACE61D4}" srcOrd="0" destOrd="0" presId="urn:microsoft.com/office/officeart/2005/8/layout/vList2"/>
    <dgm:cxn modelId="{67DABF13-A8C7-40A5-A991-D128B43C0C47}" srcId="{68EB760E-4E6D-4CF6-9758-38A680D25CA6}" destId="{C3488057-829E-497B-BB19-FA678473387B}" srcOrd="0" destOrd="0" parTransId="{6776F9E7-57BB-46E2-B35E-4EEDAC7C9D21}" sibTransId="{3D43C0FF-E4F5-4EBE-A36B-304BEB70F464}"/>
    <dgm:cxn modelId="{D5EC1A67-E2E6-48F9-810E-47D2B6768F6F}" type="presParOf" srcId="{C2B7BDBD-D9AF-4653-B869-F145605E1ED7}" destId="{F3D9C388-A4D2-4A6A-887D-E32754E92B3D}" srcOrd="0" destOrd="0" presId="urn:microsoft.com/office/officeart/2005/8/layout/vList2"/>
    <dgm:cxn modelId="{2249E09A-3520-4B8D-8AB7-E4A3389524BA}" type="presParOf" srcId="{C2B7BDBD-D9AF-4653-B869-F145605E1ED7}" destId="{93A3D299-8F7D-4C03-AA3D-4F5A9A10D82F}" srcOrd="1" destOrd="0" presId="urn:microsoft.com/office/officeart/2005/8/layout/vList2"/>
    <dgm:cxn modelId="{D843805F-56B7-469E-B09B-60230ABCF07E}" type="presParOf" srcId="{C2B7BDBD-D9AF-4653-B869-F145605E1ED7}" destId="{CCFE57FD-592F-4DFC-9CBB-17CDDA202FC5}" srcOrd="2" destOrd="0" presId="urn:microsoft.com/office/officeart/2005/8/layout/vList2"/>
    <dgm:cxn modelId="{B0760C5E-2865-4D99-BE8F-92ECC760E6FD}" type="presParOf" srcId="{C2B7BDBD-D9AF-4653-B869-F145605E1ED7}" destId="{EC232002-C486-4D1D-8792-24B91315BE05}" srcOrd="3" destOrd="0" presId="urn:microsoft.com/office/officeart/2005/8/layout/vList2"/>
    <dgm:cxn modelId="{773EEA3F-2DDF-4A90-A24E-09EF7D455EB9}" type="presParOf" srcId="{C2B7BDBD-D9AF-4653-B869-F145605E1ED7}" destId="{83EE6D77-A44B-4101-928E-DC9B7EC19C8B}" srcOrd="4" destOrd="0" presId="urn:microsoft.com/office/officeart/2005/8/layout/vList2"/>
    <dgm:cxn modelId="{AFCC16B0-2B22-4A03-82EE-35B519511C10}" type="presParOf" srcId="{C2B7BDBD-D9AF-4653-B869-F145605E1ED7}" destId="{9CA17D3E-68C6-4AE1-BC42-0DE66ACE61D4}" srcOrd="5" destOrd="0" presId="urn:microsoft.com/office/officeart/2005/8/layout/vList2"/>
    <dgm:cxn modelId="{AD14B686-A254-488F-8620-48602BEBF053}" type="presParOf" srcId="{C2B7BDBD-D9AF-4653-B869-F145605E1ED7}" destId="{B90DAA57-31D0-4C15-A68E-4DB12DB591BE}" srcOrd="6" destOrd="0" presId="urn:microsoft.com/office/officeart/2005/8/layout/vList2"/>
    <dgm:cxn modelId="{576157CB-3525-4470-B3CF-C72F0CEA7653}" type="presParOf" srcId="{C2B7BDBD-D9AF-4653-B869-F145605E1ED7}" destId="{34CFBCC2-7F2C-4B70-A480-A8AB216C12AB}" srcOrd="7"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C8E3E1F7-084A-4706-8D74-7392AC27650D}" type="doc">
      <dgm:prSet loTypeId="urn:microsoft.com/office/officeart/2005/8/layout/cycle5" loCatId="cycle" qsTypeId="urn:microsoft.com/office/officeart/2005/8/quickstyle/3d2" qsCatId="3D" csTypeId="urn:microsoft.com/office/officeart/2005/8/colors/accent2_2" csCatId="accent2" phldr="1"/>
      <dgm:spPr/>
      <dgm:t>
        <a:bodyPr/>
        <a:lstStyle/>
        <a:p>
          <a:endParaRPr lang="en-IN"/>
        </a:p>
      </dgm:t>
    </dgm:pt>
    <dgm:pt modelId="{972BEFB6-7A97-4826-AE14-2A1A48116E5C}">
      <dgm:prSet phldrT="[Text]"/>
      <dgm:spPr/>
      <dgm:t>
        <a:bodyPr/>
        <a:lstStyle/>
        <a:p>
          <a:r>
            <a:rPr lang="en-US" dirty="0" smtClean="0"/>
            <a:t>Sensor</a:t>
          </a:r>
          <a:endParaRPr lang="en-IN" dirty="0"/>
        </a:p>
      </dgm:t>
    </dgm:pt>
    <dgm:pt modelId="{CB301E44-9642-417D-B8EE-81F888743A6E}" type="parTrans" cxnId="{06C03305-12CC-444A-8679-242C4394B0DE}">
      <dgm:prSet/>
      <dgm:spPr/>
      <dgm:t>
        <a:bodyPr/>
        <a:lstStyle/>
        <a:p>
          <a:endParaRPr lang="en-IN"/>
        </a:p>
      </dgm:t>
    </dgm:pt>
    <dgm:pt modelId="{FDBB6787-4081-4C48-90AD-07D16CBA8652}" type="sibTrans" cxnId="{06C03305-12CC-444A-8679-242C4394B0DE}">
      <dgm:prSet/>
      <dgm:spPr/>
      <dgm:t>
        <a:bodyPr/>
        <a:lstStyle/>
        <a:p>
          <a:endParaRPr lang="en-IN"/>
        </a:p>
      </dgm:t>
    </dgm:pt>
    <dgm:pt modelId="{7EAA2368-FDE0-494C-BFC3-26A9F95141BC}">
      <dgm:prSet phldrT="[Text]"/>
      <dgm:spPr/>
      <dgm:t>
        <a:bodyPr/>
        <a:lstStyle/>
        <a:p>
          <a:r>
            <a:rPr lang="en-US" dirty="0" smtClean="0"/>
            <a:t>Centre</a:t>
          </a:r>
          <a:endParaRPr lang="en-IN" dirty="0"/>
        </a:p>
      </dgm:t>
    </dgm:pt>
    <dgm:pt modelId="{59024A54-1D49-495F-8DCD-2D6D95E3EE8C}" type="parTrans" cxnId="{9B3C88E7-8510-4020-BE7E-00DF6E4672C8}">
      <dgm:prSet/>
      <dgm:spPr/>
      <dgm:t>
        <a:bodyPr/>
        <a:lstStyle/>
        <a:p>
          <a:endParaRPr lang="en-IN"/>
        </a:p>
      </dgm:t>
    </dgm:pt>
    <dgm:pt modelId="{081CD34C-E66E-4BC8-9A7A-D36F70CC285D}" type="sibTrans" cxnId="{9B3C88E7-8510-4020-BE7E-00DF6E4672C8}">
      <dgm:prSet/>
      <dgm:spPr/>
      <dgm:t>
        <a:bodyPr/>
        <a:lstStyle/>
        <a:p>
          <a:endParaRPr lang="en-IN"/>
        </a:p>
      </dgm:t>
    </dgm:pt>
    <dgm:pt modelId="{34944D2C-1478-48E5-9C22-1DC6DF8D72AE}">
      <dgm:prSet phldrT="[Text]"/>
      <dgm:spPr/>
      <dgm:t>
        <a:bodyPr/>
        <a:lstStyle/>
        <a:p>
          <a:r>
            <a:rPr lang="en-US" dirty="0" smtClean="0"/>
            <a:t>Effectors Organ</a:t>
          </a:r>
          <a:endParaRPr lang="en-IN" dirty="0"/>
        </a:p>
      </dgm:t>
    </dgm:pt>
    <dgm:pt modelId="{8CA95BF2-7E61-49EA-827A-B2CBDC7680CC}" type="parTrans" cxnId="{17CB2E55-70BD-4AD0-96C4-75757F2A6FCE}">
      <dgm:prSet/>
      <dgm:spPr/>
      <dgm:t>
        <a:bodyPr/>
        <a:lstStyle/>
        <a:p>
          <a:endParaRPr lang="en-IN"/>
        </a:p>
      </dgm:t>
    </dgm:pt>
    <dgm:pt modelId="{73E9A6D7-E919-4780-9F35-95CCEE3E8F72}" type="sibTrans" cxnId="{17CB2E55-70BD-4AD0-96C4-75757F2A6FCE}">
      <dgm:prSet/>
      <dgm:spPr/>
      <dgm:t>
        <a:bodyPr/>
        <a:lstStyle/>
        <a:p>
          <a:endParaRPr lang="en-IN"/>
        </a:p>
      </dgm:t>
    </dgm:pt>
    <dgm:pt modelId="{F972C49C-DCF5-43D2-BD3C-948045D950D6}" type="pres">
      <dgm:prSet presAssocID="{C8E3E1F7-084A-4706-8D74-7392AC27650D}" presName="cycle" presStyleCnt="0">
        <dgm:presLayoutVars>
          <dgm:dir/>
          <dgm:resizeHandles val="exact"/>
        </dgm:presLayoutVars>
      </dgm:prSet>
      <dgm:spPr/>
      <dgm:t>
        <a:bodyPr/>
        <a:lstStyle/>
        <a:p>
          <a:endParaRPr lang="en-IN"/>
        </a:p>
      </dgm:t>
    </dgm:pt>
    <dgm:pt modelId="{3FE2665A-340E-4673-807F-41191DB6DCA4}" type="pres">
      <dgm:prSet presAssocID="{972BEFB6-7A97-4826-AE14-2A1A48116E5C}" presName="node" presStyleLbl="node1" presStyleIdx="0" presStyleCnt="3" custRadScaleRad="95905" custRadScaleInc="-261770">
        <dgm:presLayoutVars>
          <dgm:bulletEnabled val="1"/>
        </dgm:presLayoutVars>
      </dgm:prSet>
      <dgm:spPr/>
      <dgm:t>
        <a:bodyPr/>
        <a:lstStyle/>
        <a:p>
          <a:endParaRPr lang="en-IN"/>
        </a:p>
      </dgm:t>
    </dgm:pt>
    <dgm:pt modelId="{4A0CAFFE-CEB5-47FD-AF7F-821004E293E8}" type="pres">
      <dgm:prSet presAssocID="{972BEFB6-7A97-4826-AE14-2A1A48116E5C}" presName="spNode" presStyleCnt="0"/>
      <dgm:spPr/>
    </dgm:pt>
    <dgm:pt modelId="{9A33B300-79DF-40B8-86B9-64FF34C96617}" type="pres">
      <dgm:prSet presAssocID="{FDBB6787-4081-4C48-90AD-07D16CBA8652}" presName="sibTrans" presStyleLbl="sibTrans1D1" presStyleIdx="0" presStyleCnt="3"/>
      <dgm:spPr/>
      <dgm:t>
        <a:bodyPr/>
        <a:lstStyle/>
        <a:p>
          <a:endParaRPr lang="en-IN"/>
        </a:p>
      </dgm:t>
    </dgm:pt>
    <dgm:pt modelId="{BAC587B4-E386-44F4-A65E-41A35340A63D}" type="pres">
      <dgm:prSet presAssocID="{7EAA2368-FDE0-494C-BFC3-26A9F95141BC}" presName="node" presStyleLbl="node1" presStyleIdx="1" presStyleCnt="3" custRadScaleRad="96105" custRadScaleInc="-294710">
        <dgm:presLayoutVars>
          <dgm:bulletEnabled val="1"/>
        </dgm:presLayoutVars>
      </dgm:prSet>
      <dgm:spPr/>
      <dgm:t>
        <a:bodyPr/>
        <a:lstStyle/>
        <a:p>
          <a:endParaRPr lang="en-IN"/>
        </a:p>
      </dgm:t>
    </dgm:pt>
    <dgm:pt modelId="{0B4DE74A-20E3-477C-99E5-C56DAC7F93E8}" type="pres">
      <dgm:prSet presAssocID="{7EAA2368-FDE0-494C-BFC3-26A9F95141BC}" presName="spNode" presStyleCnt="0"/>
      <dgm:spPr/>
    </dgm:pt>
    <dgm:pt modelId="{0D41B074-62BB-4C3F-A419-B70E353EF455}" type="pres">
      <dgm:prSet presAssocID="{081CD34C-E66E-4BC8-9A7A-D36F70CC285D}" presName="sibTrans" presStyleLbl="sibTrans1D1" presStyleIdx="1" presStyleCnt="3"/>
      <dgm:spPr/>
      <dgm:t>
        <a:bodyPr/>
        <a:lstStyle/>
        <a:p>
          <a:endParaRPr lang="en-IN"/>
        </a:p>
      </dgm:t>
    </dgm:pt>
    <dgm:pt modelId="{1487D70A-D443-45FD-9039-9F1FC8E4C34D}" type="pres">
      <dgm:prSet presAssocID="{34944D2C-1478-48E5-9C22-1DC6DF8D72AE}" presName="node" presStyleLbl="node1" presStyleIdx="2" presStyleCnt="3" custRadScaleRad="113731" custRadScaleInc="-349249">
        <dgm:presLayoutVars>
          <dgm:bulletEnabled val="1"/>
        </dgm:presLayoutVars>
      </dgm:prSet>
      <dgm:spPr/>
      <dgm:t>
        <a:bodyPr/>
        <a:lstStyle/>
        <a:p>
          <a:endParaRPr lang="en-IN"/>
        </a:p>
      </dgm:t>
    </dgm:pt>
    <dgm:pt modelId="{1CA85CF1-9657-43A4-BBA7-60BCE4FB1188}" type="pres">
      <dgm:prSet presAssocID="{34944D2C-1478-48E5-9C22-1DC6DF8D72AE}" presName="spNode" presStyleCnt="0"/>
      <dgm:spPr/>
    </dgm:pt>
    <dgm:pt modelId="{85032A0E-B13D-48B7-BA53-5B2281297E6C}" type="pres">
      <dgm:prSet presAssocID="{73E9A6D7-E919-4780-9F35-95CCEE3E8F72}" presName="sibTrans" presStyleLbl="sibTrans1D1" presStyleIdx="2" presStyleCnt="3"/>
      <dgm:spPr/>
      <dgm:t>
        <a:bodyPr/>
        <a:lstStyle/>
        <a:p>
          <a:endParaRPr lang="en-IN"/>
        </a:p>
      </dgm:t>
    </dgm:pt>
  </dgm:ptLst>
  <dgm:cxnLst>
    <dgm:cxn modelId="{06C03305-12CC-444A-8679-242C4394B0DE}" srcId="{C8E3E1F7-084A-4706-8D74-7392AC27650D}" destId="{972BEFB6-7A97-4826-AE14-2A1A48116E5C}" srcOrd="0" destOrd="0" parTransId="{CB301E44-9642-417D-B8EE-81F888743A6E}" sibTransId="{FDBB6787-4081-4C48-90AD-07D16CBA8652}"/>
    <dgm:cxn modelId="{17CB2E55-70BD-4AD0-96C4-75757F2A6FCE}" srcId="{C8E3E1F7-084A-4706-8D74-7392AC27650D}" destId="{34944D2C-1478-48E5-9C22-1DC6DF8D72AE}" srcOrd="2" destOrd="0" parTransId="{8CA95BF2-7E61-49EA-827A-B2CBDC7680CC}" sibTransId="{73E9A6D7-E919-4780-9F35-95CCEE3E8F72}"/>
    <dgm:cxn modelId="{9B3C88E7-8510-4020-BE7E-00DF6E4672C8}" srcId="{C8E3E1F7-084A-4706-8D74-7392AC27650D}" destId="{7EAA2368-FDE0-494C-BFC3-26A9F95141BC}" srcOrd="1" destOrd="0" parTransId="{59024A54-1D49-495F-8DCD-2D6D95E3EE8C}" sibTransId="{081CD34C-E66E-4BC8-9A7A-D36F70CC285D}"/>
    <dgm:cxn modelId="{24CE9C47-4C86-482B-BE84-BCA574B6EAFD}" type="presOf" srcId="{C8E3E1F7-084A-4706-8D74-7392AC27650D}" destId="{F972C49C-DCF5-43D2-BD3C-948045D950D6}" srcOrd="0" destOrd="0" presId="urn:microsoft.com/office/officeart/2005/8/layout/cycle5"/>
    <dgm:cxn modelId="{783B7A68-56C2-4B3D-9432-575A61DBEE75}" type="presOf" srcId="{FDBB6787-4081-4C48-90AD-07D16CBA8652}" destId="{9A33B300-79DF-40B8-86B9-64FF34C96617}" srcOrd="0" destOrd="0" presId="urn:microsoft.com/office/officeart/2005/8/layout/cycle5"/>
    <dgm:cxn modelId="{8EB3C099-663E-4307-88CF-B7B7391F9312}" type="presOf" srcId="{7EAA2368-FDE0-494C-BFC3-26A9F95141BC}" destId="{BAC587B4-E386-44F4-A65E-41A35340A63D}" srcOrd="0" destOrd="0" presId="urn:microsoft.com/office/officeart/2005/8/layout/cycle5"/>
    <dgm:cxn modelId="{66D8F0B5-0CEE-4DAF-BF12-47564BACA5D1}" type="presOf" srcId="{34944D2C-1478-48E5-9C22-1DC6DF8D72AE}" destId="{1487D70A-D443-45FD-9039-9F1FC8E4C34D}" srcOrd="0" destOrd="0" presId="urn:microsoft.com/office/officeart/2005/8/layout/cycle5"/>
    <dgm:cxn modelId="{623450F9-8A69-404F-8F30-380D9D8CD1CF}" type="presOf" srcId="{73E9A6D7-E919-4780-9F35-95CCEE3E8F72}" destId="{85032A0E-B13D-48B7-BA53-5B2281297E6C}" srcOrd="0" destOrd="0" presId="urn:microsoft.com/office/officeart/2005/8/layout/cycle5"/>
    <dgm:cxn modelId="{EF7F3C27-E6EA-4DDF-AB5E-1259444A784A}" type="presOf" srcId="{081CD34C-E66E-4BC8-9A7A-D36F70CC285D}" destId="{0D41B074-62BB-4C3F-A419-B70E353EF455}" srcOrd="0" destOrd="0" presId="urn:microsoft.com/office/officeart/2005/8/layout/cycle5"/>
    <dgm:cxn modelId="{D7DAF227-55F6-40F5-9F9C-F431F490612D}" type="presOf" srcId="{972BEFB6-7A97-4826-AE14-2A1A48116E5C}" destId="{3FE2665A-340E-4673-807F-41191DB6DCA4}" srcOrd="0" destOrd="0" presId="urn:microsoft.com/office/officeart/2005/8/layout/cycle5"/>
    <dgm:cxn modelId="{6FC59D73-7BAC-4063-8511-B899499E0BBC}" type="presParOf" srcId="{F972C49C-DCF5-43D2-BD3C-948045D950D6}" destId="{3FE2665A-340E-4673-807F-41191DB6DCA4}" srcOrd="0" destOrd="0" presId="urn:microsoft.com/office/officeart/2005/8/layout/cycle5"/>
    <dgm:cxn modelId="{61126FDE-94F3-485F-9CE0-3EB9D4173C3F}" type="presParOf" srcId="{F972C49C-DCF5-43D2-BD3C-948045D950D6}" destId="{4A0CAFFE-CEB5-47FD-AF7F-821004E293E8}" srcOrd="1" destOrd="0" presId="urn:microsoft.com/office/officeart/2005/8/layout/cycle5"/>
    <dgm:cxn modelId="{39B7D8C6-4E59-4764-AF8F-1AE592118446}" type="presParOf" srcId="{F972C49C-DCF5-43D2-BD3C-948045D950D6}" destId="{9A33B300-79DF-40B8-86B9-64FF34C96617}" srcOrd="2" destOrd="0" presId="urn:microsoft.com/office/officeart/2005/8/layout/cycle5"/>
    <dgm:cxn modelId="{B77B7133-BE55-47B5-ABF2-7A45EA566056}" type="presParOf" srcId="{F972C49C-DCF5-43D2-BD3C-948045D950D6}" destId="{BAC587B4-E386-44F4-A65E-41A35340A63D}" srcOrd="3" destOrd="0" presId="urn:microsoft.com/office/officeart/2005/8/layout/cycle5"/>
    <dgm:cxn modelId="{5BD2A58E-C2C4-4B16-B176-6BC3F74116EF}" type="presParOf" srcId="{F972C49C-DCF5-43D2-BD3C-948045D950D6}" destId="{0B4DE74A-20E3-477C-99E5-C56DAC7F93E8}" srcOrd="4" destOrd="0" presId="urn:microsoft.com/office/officeart/2005/8/layout/cycle5"/>
    <dgm:cxn modelId="{FBE9DEAA-FD50-4155-8094-FFBF06A8270A}" type="presParOf" srcId="{F972C49C-DCF5-43D2-BD3C-948045D950D6}" destId="{0D41B074-62BB-4C3F-A419-B70E353EF455}" srcOrd="5" destOrd="0" presId="urn:microsoft.com/office/officeart/2005/8/layout/cycle5"/>
    <dgm:cxn modelId="{15299020-68F4-4CA5-B004-A3C62C6499F6}" type="presParOf" srcId="{F972C49C-DCF5-43D2-BD3C-948045D950D6}" destId="{1487D70A-D443-45FD-9039-9F1FC8E4C34D}" srcOrd="6" destOrd="0" presId="urn:microsoft.com/office/officeart/2005/8/layout/cycle5"/>
    <dgm:cxn modelId="{606A779D-9CB1-459F-99FC-BEBC74DDC344}" type="presParOf" srcId="{F972C49C-DCF5-43D2-BD3C-948045D950D6}" destId="{1CA85CF1-9657-43A4-BBA7-60BCE4FB1188}" srcOrd="7" destOrd="0" presId="urn:microsoft.com/office/officeart/2005/8/layout/cycle5"/>
    <dgm:cxn modelId="{436A0F40-E584-49E9-BA5D-28452ACC8D15}" type="presParOf" srcId="{F972C49C-DCF5-43D2-BD3C-948045D950D6}" destId="{85032A0E-B13D-48B7-BA53-5B2281297E6C}" srcOrd="8" destOrd="0" presId="urn:microsoft.com/office/officeart/2005/8/layout/cycle5"/>
  </dgm:cxnLst>
  <dgm:bg/>
  <dgm:whole/>
</dgm:dataModel>
</file>

<file path=ppt/diagrams/data3.xml><?xml version="1.0" encoding="utf-8"?>
<dgm:dataModel xmlns:dgm="http://schemas.openxmlformats.org/drawingml/2006/diagram" xmlns:a="http://schemas.openxmlformats.org/drawingml/2006/main">
  <dgm:ptLst>
    <dgm:pt modelId="{C8E3E1F7-084A-4706-8D74-7392AC27650D}" type="doc">
      <dgm:prSet loTypeId="urn:microsoft.com/office/officeart/2005/8/layout/cycle5" loCatId="cycle" qsTypeId="urn:microsoft.com/office/officeart/2005/8/quickstyle/3d2" qsCatId="3D" csTypeId="urn:microsoft.com/office/officeart/2005/8/colors/accent2_2" csCatId="accent2" phldr="1"/>
      <dgm:spPr/>
      <dgm:t>
        <a:bodyPr/>
        <a:lstStyle/>
        <a:p>
          <a:endParaRPr lang="en-IN"/>
        </a:p>
      </dgm:t>
    </dgm:pt>
    <dgm:pt modelId="{972BEFB6-7A97-4826-AE14-2A1A48116E5C}">
      <dgm:prSet phldrT="[Text]"/>
      <dgm:spPr/>
      <dgm:t>
        <a:bodyPr/>
        <a:lstStyle/>
        <a:p>
          <a:r>
            <a:rPr lang="en-US" dirty="0" smtClean="0"/>
            <a:t>Carotid</a:t>
          </a:r>
          <a:endParaRPr lang="en-IN" dirty="0"/>
        </a:p>
      </dgm:t>
    </dgm:pt>
    <dgm:pt modelId="{CB301E44-9642-417D-B8EE-81F888743A6E}" type="parTrans" cxnId="{06C03305-12CC-444A-8679-242C4394B0DE}">
      <dgm:prSet/>
      <dgm:spPr/>
      <dgm:t>
        <a:bodyPr/>
        <a:lstStyle/>
        <a:p>
          <a:endParaRPr lang="en-IN"/>
        </a:p>
      </dgm:t>
    </dgm:pt>
    <dgm:pt modelId="{FDBB6787-4081-4C48-90AD-07D16CBA8652}" type="sibTrans" cxnId="{06C03305-12CC-444A-8679-242C4394B0DE}">
      <dgm:prSet/>
      <dgm:spPr/>
      <dgm:t>
        <a:bodyPr/>
        <a:lstStyle/>
        <a:p>
          <a:endParaRPr lang="en-IN"/>
        </a:p>
      </dgm:t>
    </dgm:pt>
    <dgm:pt modelId="{7EAA2368-FDE0-494C-BFC3-26A9F95141BC}">
      <dgm:prSet phldrT="[Text]"/>
      <dgm:spPr/>
      <dgm:t>
        <a:bodyPr/>
        <a:lstStyle/>
        <a:p>
          <a:r>
            <a:rPr lang="en-US" dirty="0" err="1" smtClean="0"/>
            <a:t>Medullary</a:t>
          </a:r>
          <a:r>
            <a:rPr lang="en-US" dirty="0" smtClean="0"/>
            <a:t> Centers</a:t>
          </a:r>
          <a:endParaRPr lang="en-IN" dirty="0"/>
        </a:p>
      </dgm:t>
    </dgm:pt>
    <dgm:pt modelId="{59024A54-1D49-495F-8DCD-2D6D95E3EE8C}" type="parTrans" cxnId="{9B3C88E7-8510-4020-BE7E-00DF6E4672C8}">
      <dgm:prSet/>
      <dgm:spPr/>
      <dgm:t>
        <a:bodyPr/>
        <a:lstStyle/>
        <a:p>
          <a:endParaRPr lang="en-IN"/>
        </a:p>
      </dgm:t>
    </dgm:pt>
    <dgm:pt modelId="{081CD34C-E66E-4BC8-9A7A-D36F70CC285D}" type="sibTrans" cxnId="{9B3C88E7-8510-4020-BE7E-00DF6E4672C8}">
      <dgm:prSet/>
      <dgm:spPr/>
      <dgm:t>
        <a:bodyPr/>
        <a:lstStyle/>
        <a:p>
          <a:endParaRPr lang="en-IN"/>
        </a:p>
      </dgm:t>
    </dgm:pt>
    <dgm:pt modelId="{34944D2C-1478-48E5-9C22-1DC6DF8D72AE}">
      <dgm:prSet phldrT="[Text]"/>
      <dgm:spPr/>
      <dgm:t>
        <a:bodyPr/>
        <a:lstStyle/>
        <a:p>
          <a:r>
            <a:rPr lang="en-US" dirty="0" smtClean="0"/>
            <a:t>Heart &amp; Blood Vessels</a:t>
          </a:r>
          <a:endParaRPr lang="en-IN" dirty="0"/>
        </a:p>
      </dgm:t>
    </dgm:pt>
    <dgm:pt modelId="{8CA95BF2-7E61-49EA-827A-B2CBDC7680CC}" type="parTrans" cxnId="{17CB2E55-70BD-4AD0-96C4-75757F2A6FCE}">
      <dgm:prSet/>
      <dgm:spPr/>
      <dgm:t>
        <a:bodyPr/>
        <a:lstStyle/>
        <a:p>
          <a:endParaRPr lang="en-IN"/>
        </a:p>
      </dgm:t>
    </dgm:pt>
    <dgm:pt modelId="{73E9A6D7-E919-4780-9F35-95CCEE3E8F72}" type="sibTrans" cxnId="{17CB2E55-70BD-4AD0-96C4-75757F2A6FCE}">
      <dgm:prSet/>
      <dgm:spPr/>
      <dgm:t>
        <a:bodyPr/>
        <a:lstStyle/>
        <a:p>
          <a:endParaRPr lang="en-IN"/>
        </a:p>
      </dgm:t>
    </dgm:pt>
    <dgm:pt modelId="{F972C49C-DCF5-43D2-BD3C-948045D950D6}" type="pres">
      <dgm:prSet presAssocID="{C8E3E1F7-084A-4706-8D74-7392AC27650D}" presName="cycle" presStyleCnt="0">
        <dgm:presLayoutVars>
          <dgm:dir/>
          <dgm:resizeHandles val="exact"/>
        </dgm:presLayoutVars>
      </dgm:prSet>
      <dgm:spPr/>
      <dgm:t>
        <a:bodyPr/>
        <a:lstStyle/>
        <a:p>
          <a:endParaRPr lang="en-IN"/>
        </a:p>
      </dgm:t>
    </dgm:pt>
    <dgm:pt modelId="{3FE2665A-340E-4673-807F-41191DB6DCA4}" type="pres">
      <dgm:prSet presAssocID="{972BEFB6-7A97-4826-AE14-2A1A48116E5C}" presName="node" presStyleLbl="node1" presStyleIdx="0" presStyleCnt="3" custRadScaleRad="95905" custRadScaleInc="-261770">
        <dgm:presLayoutVars>
          <dgm:bulletEnabled val="1"/>
        </dgm:presLayoutVars>
      </dgm:prSet>
      <dgm:spPr/>
      <dgm:t>
        <a:bodyPr/>
        <a:lstStyle/>
        <a:p>
          <a:endParaRPr lang="en-IN"/>
        </a:p>
      </dgm:t>
    </dgm:pt>
    <dgm:pt modelId="{4A0CAFFE-CEB5-47FD-AF7F-821004E293E8}" type="pres">
      <dgm:prSet presAssocID="{972BEFB6-7A97-4826-AE14-2A1A48116E5C}" presName="spNode" presStyleCnt="0"/>
      <dgm:spPr/>
    </dgm:pt>
    <dgm:pt modelId="{9A33B300-79DF-40B8-86B9-64FF34C96617}" type="pres">
      <dgm:prSet presAssocID="{FDBB6787-4081-4C48-90AD-07D16CBA8652}" presName="sibTrans" presStyleLbl="sibTrans1D1" presStyleIdx="0" presStyleCnt="3"/>
      <dgm:spPr/>
      <dgm:t>
        <a:bodyPr/>
        <a:lstStyle/>
        <a:p>
          <a:endParaRPr lang="en-IN"/>
        </a:p>
      </dgm:t>
    </dgm:pt>
    <dgm:pt modelId="{BAC587B4-E386-44F4-A65E-41A35340A63D}" type="pres">
      <dgm:prSet presAssocID="{7EAA2368-FDE0-494C-BFC3-26A9F95141BC}" presName="node" presStyleLbl="node1" presStyleIdx="1" presStyleCnt="3" custRadScaleRad="96105" custRadScaleInc="-294710">
        <dgm:presLayoutVars>
          <dgm:bulletEnabled val="1"/>
        </dgm:presLayoutVars>
      </dgm:prSet>
      <dgm:spPr/>
      <dgm:t>
        <a:bodyPr/>
        <a:lstStyle/>
        <a:p>
          <a:endParaRPr lang="en-IN"/>
        </a:p>
      </dgm:t>
    </dgm:pt>
    <dgm:pt modelId="{0B4DE74A-20E3-477C-99E5-C56DAC7F93E8}" type="pres">
      <dgm:prSet presAssocID="{7EAA2368-FDE0-494C-BFC3-26A9F95141BC}" presName="spNode" presStyleCnt="0"/>
      <dgm:spPr/>
    </dgm:pt>
    <dgm:pt modelId="{0D41B074-62BB-4C3F-A419-B70E353EF455}" type="pres">
      <dgm:prSet presAssocID="{081CD34C-E66E-4BC8-9A7A-D36F70CC285D}" presName="sibTrans" presStyleLbl="sibTrans1D1" presStyleIdx="1" presStyleCnt="3"/>
      <dgm:spPr/>
      <dgm:t>
        <a:bodyPr/>
        <a:lstStyle/>
        <a:p>
          <a:endParaRPr lang="en-IN"/>
        </a:p>
      </dgm:t>
    </dgm:pt>
    <dgm:pt modelId="{1487D70A-D443-45FD-9039-9F1FC8E4C34D}" type="pres">
      <dgm:prSet presAssocID="{34944D2C-1478-48E5-9C22-1DC6DF8D72AE}" presName="node" presStyleLbl="node1" presStyleIdx="2" presStyleCnt="3" custRadScaleRad="113731" custRadScaleInc="-349249">
        <dgm:presLayoutVars>
          <dgm:bulletEnabled val="1"/>
        </dgm:presLayoutVars>
      </dgm:prSet>
      <dgm:spPr/>
      <dgm:t>
        <a:bodyPr/>
        <a:lstStyle/>
        <a:p>
          <a:endParaRPr lang="en-IN"/>
        </a:p>
      </dgm:t>
    </dgm:pt>
    <dgm:pt modelId="{1CA85CF1-9657-43A4-BBA7-60BCE4FB1188}" type="pres">
      <dgm:prSet presAssocID="{34944D2C-1478-48E5-9C22-1DC6DF8D72AE}" presName="spNode" presStyleCnt="0"/>
      <dgm:spPr/>
    </dgm:pt>
    <dgm:pt modelId="{85032A0E-B13D-48B7-BA53-5B2281297E6C}" type="pres">
      <dgm:prSet presAssocID="{73E9A6D7-E919-4780-9F35-95CCEE3E8F72}" presName="sibTrans" presStyleLbl="sibTrans1D1" presStyleIdx="2" presStyleCnt="3"/>
      <dgm:spPr/>
      <dgm:t>
        <a:bodyPr/>
        <a:lstStyle/>
        <a:p>
          <a:endParaRPr lang="en-IN"/>
        </a:p>
      </dgm:t>
    </dgm:pt>
  </dgm:ptLst>
  <dgm:cxnLst>
    <dgm:cxn modelId="{FD8F531C-CF11-42F6-A9FB-4F7E42765BF0}" type="presOf" srcId="{FDBB6787-4081-4C48-90AD-07D16CBA8652}" destId="{9A33B300-79DF-40B8-86B9-64FF34C96617}" srcOrd="0" destOrd="0" presId="urn:microsoft.com/office/officeart/2005/8/layout/cycle5"/>
    <dgm:cxn modelId="{06C03305-12CC-444A-8679-242C4394B0DE}" srcId="{C8E3E1F7-084A-4706-8D74-7392AC27650D}" destId="{972BEFB6-7A97-4826-AE14-2A1A48116E5C}" srcOrd="0" destOrd="0" parTransId="{CB301E44-9642-417D-B8EE-81F888743A6E}" sibTransId="{FDBB6787-4081-4C48-90AD-07D16CBA8652}"/>
    <dgm:cxn modelId="{17CB2E55-70BD-4AD0-96C4-75757F2A6FCE}" srcId="{C8E3E1F7-084A-4706-8D74-7392AC27650D}" destId="{34944D2C-1478-48E5-9C22-1DC6DF8D72AE}" srcOrd="2" destOrd="0" parTransId="{8CA95BF2-7E61-49EA-827A-B2CBDC7680CC}" sibTransId="{73E9A6D7-E919-4780-9F35-95CCEE3E8F72}"/>
    <dgm:cxn modelId="{9B3C88E7-8510-4020-BE7E-00DF6E4672C8}" srcId="{C8E3E1F7-084A-4706-8D74-7392AC27650D}" destId="{7EAA2368-FDE0-494C-BFC3-26A9F95141BC}" srcOrd="1" destOrd="0" parTransId="{59024A54-1D49-495F-8DCD-2D6D95E3EE8C}" sibTransId="{081CD34C-E66E-4BC8-9A7A-D36F70CC285D}"/>
    <dgm:cxn modelId="{090C60F2-93BE-4CAF-8735-F4B3CBE00786}" type="presOf" srcId="{972BEFB6-7A97-4826-AE14-2A1A48116E5C}" destId="{3FE2665A-340E-4673-807F-41191DB6DCA4}" srcOrd="0" destOrd="0" presId="urn:microsoft.com/office/officeart/2005/8/layout/cycle5"/>
    <dgm:cxn modelId="{CCEEFAAA-CB77-4766-9632-64DEAB97E06A}" type="presOf" srcId="{73E9A6D7-E919-4780-9F35-95CCEE3E8F72}" destId="{85032A0E-B13D-48B7-BA53-5B2281297E6C}" srcOrd="0" destOrd="0" presId="urn:microsoft.com/office/officeart/2005/8/layout/cycle5"/>
    <dgm:cxn modelId="{D42287E6-1B15-4246-ABA3-0219E849413D}" type="presOf" srcId="{7EAA2368-FDE0-494C-BFC3-26A9F95141BC}" destId="{BAC587B4-E386-44F4-A65E-41A35340A63D}" srcOrd="0" destOrd="0" presId="urn:microsoft.com/office/officeart/2005/8/layout/cycle5"/>
    <dgm:cxn modelId="{2A87F9D4-C009-4296-8EED-CA45157C4913}" type="presOf" srcId="{C8E3E1F7-084A-4706-8D74-7392AC27650D}" destId="{F972C49C-DCF5-43D2-BD3C-948045D950D6}" srcOrd="0" destOrd="0" presId="urn:microsoft.com/office/officeart/2005/8/layout/cycle5"/>
    <dgm:cxn modelId="{68CB3A6E-4645-4FC4-AFD1-E980BDEC53C6}" type="presOf" srcId="{34944D2C-1478-48E5-9C22-1DC6DF8D72AE}" destId="{1487D70A-D443-45FD-9039-9F1FC8E4C34D}" srcOrd="0" destOrd="0" presId="urn:microsoft.com/office/officeart/2005/8/layout/cycle5"/>
    <dgm:cxn modelId="{AC028067-FEF3-41E0-AD3B-DE808D29FB97}" type="presOf" srcId="{081CD34C-E66E-4BC8-9A7A-D36F70CC285D}" destId="{0D41B074-62BB-4C3F-A419-B70E353EF455}" srcOrd="0" destOrd="0" presId="urn:microsoft.com/office/officeart/2005/8/layout/cycle5"/>
    <dgm:cxn modelId="{B28A6E3A-F28F-406D-867A-EA9BFE311C3D}" type="presParOf" srcId="{F972C49C-DCF5-43D2-BD3C-948045D950D6}" destId="{3FE2665A-340E-4673-807F-41191DB6DCA4}" srcOrd="0" destOrd="0" presId="urn:microsoft.com/office/officeart/2005/8/layout/cycle5"/>
    <dgm:cxn modelId="{FB023A14-25D0-4487-8228-5B635DA46EAF}" type="presParOf" srcId="{F972C49C-DCF5-43D2-BD3C-948045D950D6}" destId="{4A0CAFFE-CEB5-47FD-AF7F-821004E293E8}" srcOrd="1" destOrd="0" presId="urn:microsoft.com/office/officeart/2005/8/layout/cycle5"/>
    <dgm:cxn modelId="{DC160589-DED4-4B78-B60D-714E53CA6F9A}" type="presParOf" srcId="{F972C49C-DCF5-43D2-BD3C-948045D950D6}" destId="{9A33B300-79DF-40B8-86B9-64FF34C96617}" srcOrd="2" destOrd="0" presId="urn:microsoft.com/office/officeart/2005/8/layout/cycle5"/>
    <dgm:cxn modelId="{FCC5A867-8BBB-4558-BF82-3C52EFD5B4D7}" type="presParOf" srcId="{F972C49C-DCF5-43D2-BD3C-948045D950D6}" destId="{BAC587B4-E386-44F4-A65E-41A35340A63D}" srcOrd="3" destOrd="0" presId="urn:microsoft.com/office/officeart/2005/8/layout/cycle5"/>
    <dgm:cxn modelId="{F0E08E64-19C0-4CC1-B5AB-B9DB6BFDE65F}" type="presParOf" srcId="{F972C49C-DCF5-43D2-BD3C-948045D950D6}" destId="{0B4DE74A-20E3-477C-99E5-C56DAC7F93E8}" srcOrd="4" destOrd="0" presId="urn:microsoft.com/office/officeart/2005/8/layout/cycle5"/>
    <dgm:cxn modelId="{9A814A1D-64BB-451B-BDBA-D525EE85F7BE}" type="presParOf" srcId="{F972C49C-DCF5-43D2-BD3C-948045D950D6}" destId="{0D41B074-62BB-4C3F-A419-B70E353EF455}" srcOrd="5" destOrd="0" presId="urn:microsoft.com/office/officeart/2005/8/layout/cycle5"/>
    <dgm:cxn modelId="{3B1175B8-41DF-471A-954A-89FC434B322A}" type="presParOf" srcId="{F972C49C-DCF5-43D2-BD3C-948045D950D6}" destId="{1487D70A-D443-45FD-9039-9F1FC8E4C34D}" srcOrd="6" destOrd="0" presId="urn:microsoft.com/office/officeart/2005/8/layout/cycle5"/>
    <dgm:cxn modelId="{F4462B3F-708E-4522-9A59-BE3FC734F854}" type="presParOf" srcId="{F972C49C-DCF5-43D2-BD3C-948045D950D6}" destId="{1CA85CF1-9657-43A4-BBA7-60BCE4FB1188}" srcOrd="7" destOrd="0" presId="urn:microsoft.com/office/officeart/2005/8/layout/cycle5"/>
    <dgm:cxn modelId="{0678F990-7614-4903-8CBC-43C06FE45486}" type="presParOf" srcId="{F972C49C-DCF5-43D2-BD3C-948045D950D6}" destId="{85032A0E-B13D-48B7-BA53-5B2281297E6C}" srcOrd="8" destOrd="0" presId="urn:microsoft.com/office/officeart/2005/8/layout/cycle5"/>
  </dgm:cxnLst>
  <dgm:bg/>
  <dgm:whole/>
</dgm:dataModel>
</file>

<file path=ppt/diagrams/data4.xml><?xml version="1.0" encoding="utf-8"?>
<dgm:dataModel xmlns:dgm="http://schemas.openxmlformats.org/drawingml/2006/diagram" xmlns:a="http://schemas.openxmlformats.org/drawingml/2006/main">
  <dgm:ptLst>
    <dgm:pt modelId="{BA9B153A-03B6-4C3E-B2C9-2DB25D2C0606}" type="doc">
      <dgm:prSet loTypeId="urn:microsoft.com/office/officeart/2005/8/layout/vProcess5" loCatId="process" qsTypeId="urn:microsoft.com/office/officeart/2005/8/quickstyle/3d3" qsCatId="3D" csTypeId="urn:microsoft.com/office/officeart/2005/8/colors/accent2_2" csCatId="accent2" phldr="1"/>
      <dgm:spPr/>
      <dgm:t>
        <a:bodyPr/>
        <a:lstStyle/>
        <a:p>
          <a:endParaRPr lang="en-IN"/>
        </a:p>
      </dgm:t>
    </dgm:pt>
    <dgm:pt modelId="{24EB5469-8BCA-44F3-AE66-76B84EAB4B2F}">
      <dgm:prSet phldrT="[Text]"/>
      <dgm:spPr/>
      <dgm:t>
        <a:bodyPr/>
        <a:lstStyle/>
        <a:p>
          <a:r>
            <a:rPr lang="en-US" dirty="0" smtClean="0"/>
            <a:t>Impulse are carried through the </a:t>
          </a:r>
          <a:r>
            <a:rPr lang="en-US" dirty="0" err="1" smtClean="0"/>
            <a:t>baroreceptors</a:t>
          </a:r>
          <a:endParaRPr lang="en-IN" dirty="0"/>
        </a:p>
      </dgm:t>
    </dgm:pt>
    <dgm:pt modelId="{A54317E9-DAC3-4A93-ABA1-3242448AC4D1}" type="parTrans" cxnId="{084C9DF9-2688-474E-9D75-B7D69BB5E133}">
      <dgm:prSet/>
      <dgm:spPr/>
      <dgm:t>
        <a:bodyPr/>
        <a:lstStyle/>
        <a:p>
          <a:endParaRPr lang="en-IN"/>
        </a:p>
      </dgm:t>
    </dgm:pt>
    <dgm:pt modelId="{454ADC34-A6D6-4EC3-B09E-0AB6DB867CD2}" type="sibTrans" cxnId="{084C9DF9-2688-474E-9D75-B7D69BB5E133}">
      <dgm:prSet/>
      <dgm:spPr/>
      <dgm:t>
        <a:bodyPr/>
        <a:lstStyle/>
        <a:p>
          <a:endParaRPr lang="en-IN"/>
        </a:p>
      </dgm:t>
    </dgm:pt>
    <dgm:pt modelId="{5C1AC685-99E3-4A65-8EAA-2D466C8319F5}">
      <dgm:prSet phldrT="[Text]"/>
      <dgm:spPr/>
      <dgm:t>
        <a:bodyPr/>
        <a:lstStyle/>
        <a:p>
          <a:r>
            <a:rPr lang="en-US" dirty="0" err="1" smtClean="0"/>
            <a:t>Glossopharyngeal</a:t>
          </a:r>
          <a:r>
            <a:rPr lang="en-US" dirty="0" smtClean="0"/>
            <a:t> Nerve &amp; </a:t>
          </a:r>
          <a:r>
            <a:rPr lang="en-US" dirty="0" err="1" smtClean="0"/>
            <a:t>Vagus</a:t>
          </a:r>
          <a:r>
            <a:rPr lang="en-US" dirty="0" smtClean="0"/>
            <a:t> Nerve (Buffer Nerves)</a:t>
          </a:r>
          <a:endParaRPr lang="en-IN" dirty="0"/>
        </a:p>
      </dgm:t>
    </dgm:pt>
    <dgm:pt modelId="{85E89F1A-2277-4FF1-A6F1-8BF01B7C884D}" type="parTrans" cxnId="{AE9B5662-2E2A-4013-A204-00A06DF1844E}">
      <dgm:prSet/>
      <dgm:spPr/>
      <dgm:t>
        <a:bodyPr/>
        <a:lstStyle/>
        <a:p>
          <a:endParaRPr lang="en-IN"/>
        </a:p>
      </dgm:t>
    </dgm:pt>
    <dgm:pt modelId="{0CBA53E2-4E22-4CD7-A44A-532DEBD2BA1C}" type="sibTrans" cxnId="{AE9B5662-2E2A-4013-A204-00A06DF1844E}">
      <dgm:prSet/>
      <dgm:spPr/>
      <dgm:t>
        <a:bodyPr/>
        <a:lstStyle/>
        <a:p>
          <a:endParaRPr lang="en-IN"/>
        </a:p>
      </dgm:t>
    </dgm:pt>
    <dgm:pt modelId="{C39D271E-834C-41EC-A144-6E3A2E1F9DA5}">
      <dgm:prSet phldrT="[Text]"/>
      <dgm:spPr/>
      <dgm:t>
        <a:bodyPr/>
        <a:lstStyle/>
        <a:p>
          <a:r>
            <a:rPr lang="en-US" dirty="0" smtClean="0"/>
            <a:t>Nucleus of </a:t>
          </a:r>
          <a:r>
            <a:rPr lang="en-US" dirty="0" err="1" smtClean="0"/>
            <a:t>Tractus</a:t>
          </a:r>
          <a:r>
            <a:rPr lang="en-US" dirty="0" smtClean="0"/>
            <a:t> </a:t>
          </a:r>
          <a:r>
            <a:rPr lang="en-US" dirty="0" err="1" smtClean="0"/>
            <a:t>Solitarius</a:t>
          </a:r>
          <a:endParaRPr lang="en-IN" dirty="0"/>
        </a:p>
      </dgm:t>
    </dgm:pt>
    <dgm:pt modelId="{D230636D-78D8-4C47-8185-6B458B9F2C06}" type="parTrans" cxnId="{EA0B4F49-C66A-40B0-B0AC-A8791AD0BCAB}">
      <dgm:prSet/>
      <dgm:spPr/>
      <dgm:t>
        <a:bodyPr/>
        <a:lstStyle/>
        <a:p>
          <a:endParaRPr lang="en-IN"/>
        </a:p>
      </dgm:t>
    </dgm:pt>
    <dgm:pt modelId="{69B63287-9C19-4F09-B1AB-02BFF1CE93E3}" type="sibTrans" cxnId="{EA0B4F49-C66A-40B0-B0AC-A8791AD0BCAB}">
      <dgm:prSet/>
      <dgm:spPr/>
      <dgm:t>
        <a:bodyPr/>
        <a:lstStyle/>
        <a:p>
          <a:endParaRPr lang="en-IN"/>
        </a:p>
      </dgm:t>
    </dgm:pt>
    <dgm:pt modelId="{545FBEFC-0DB6-4605-B5ED-F12981AABCDA}">
      <dgm:prSet phldrT="[Text]"/>
      <dgm:spPr/>
      <dgm:t>
        <a:bodyPr/>
        <a:lstStyle/>
        <a:p>
          <a:r>
            <a:rPr lang="en-US" dirty="0" smtClean="0"/>
            <a:t>CVLM &amp; Nucleus </a:t>
          </a:r>
          <a:r>
            <a:rPr lang="en-US" dirty="0" err="1" smtClean="0"/>
            <a:t>Ambiguus</a:t>
          </a:r>
          <a:endParaRPr lang="en-IN" dirty="0"/>
        </a:p>
      </dgm:t>
    </dgm:pt>
    <dgm:pt modelId="{674821A5-1255-4452-8840-9BC622CADB82}" type="parTrans" cxnId="{1E3247FE-D8D3-459D-87A3-012E6A90D2C4}">
      <dgm:prSet/>
      <dgm:spPr/>
      <dgm:t>
        <a:bodyPr/>
        <a:lstStyle/>
        <a:p>
          <a:endParaRPr lang="en-IN"/>
        </a:p>
      </dgm:t>
    </dgm:pt>
    <dgm:pt modelId="{AABBD8D1-80D4-4FE3-9E6D-00D641AE5413}" type="sibTrans" cxnId="{1E3247FE-D8D3-459D-87A3-012E6A90D2C4}">
      <dgm:prSet/>
      <dgm:spPr/>
      <dgm:t>
        <a:bodyPr/>
        <a:lstStyle/>
        <a:p>
          <a:endParaRPr lang="en-IN"/>
        </a:p>
      </dgm:t>
    </dgm:pt>
    <dgm:pt modelId="{39F14995-8552-4E92-9A59-BC6B960637D5}" type="pres">
      <dgm:prSet presAssocID="{BA9B153A-03B6-4C3E-B2C9-2DB25D2C0606}" presName="outerComposite" presStyleCnt="0">
        <dgm:presLayoutVars>
          <dgm:chMax val="5"/>
          <dgm:dir/>
          <dgm:resizeHandles val="exact"/>
        </dgm:presLayoutVars>
      </dgm:prSet>
      <dgm:spPr/>
      <dgm:t>
        <a:bodyPr/>
        <a:lstStyle/>
        <a:p>
          <a:endParaRPr lang="en-IN"/>
        </a:p>
      </dgm:t>
    </dgm:pt>
    <dgm:pt modelId="{D6F5F09F-C6F3-4199-BA45-760408ECEC52}" type="pres">
      <dgm:prSet presAssocID="{BA9B153A-03B6-4C3E-B2C9-2DB25D2C0606}" presName="dummyMaxCanvas" presStyleCnt="0">
        <dgm:presLayoutVars/>
      </dgm:prSet>
      <dgm:spPr/>
    </dgm:pt>
    <dgm:pt modelId="{1D349CA0-38CB-4B22-81F5-FC5E1B7EA214}" type="pres">
      <dgm:prSet presAssocID="{BA9B153A-03B6-4C3E-B2C9-2DB25D2C0606}" presName="FourNodes_1" presStyleLbl="node1" presStyleIdx="0" presStyleCnt="4">
        <dgm:presLayoutVars>
          <dgm:bulletEnabled val="1"/>
        </dgm:presLayoutVars>
      </dgm:prSet>
      <dgm:spPr/>
      <dgm:t>
        <a:bodyPr/>
        <a:lstStyle/>
        <a:p>
          <a:endParaRPr lang="en-IN"/>
        </a:p>
      </dgm:t>
    </dgm:pt>
    <dgm:pt modelId="{9648F92C-900C-481D-B483-75B383FC4017}" type="pres">
      <dgm:prSet presAssocID="{BA9B153A-03B6-4C3E-B2C9-2DB25D2C0606}" presName="FourNodes_2" presStyleLbl="node1" presStyleIdx="1" presStyleCnt="4">
        <dgm:presLayoutVars>
          <dgm:bulletEnabled val="1"/>
        </dgm:presLayoutVars>
      </dgm:prSet>
      <dgm:spPr/>
      <dgm:t>
        <a:bodyPr/>
        <a:lstStyle/>
        <a:p>
          <a:endParaRPr lang="en-IN"/>
        </a:p>
      </dgm:t>
    </dgm:pt>
    <dgm:pt modelId="{82B4098C-DEBC-4C46-8641-AE14B33FD987}" type="pres">
      <dgm:prSet presAssocID="{BA9B153A-03B6-4C3E-B2C9-2DB25D2C0606}" presName="FourNodes_3" presStyleLbl="node1" presStyleIdx="2" presStyleCnt="4">
        <dgm:presLayoutVars>
          <dgm:bulletEnabled val="1"/>
        </dgm:presLayoutVars>
      </dgm:prSet>
      <dgm:spPr/>
      <dgm:t>
        <a:bodyPr/>
        <a:lstStyle/>
        <a:p>
          <a:endParaRPr lang="en-IN"/>
        </a:p>
      </dgm:t>
    </dgm:pt>
    <dgm:pt modelId="{DB561117-AD50-4AED-9361-37BA6C4C0256}" type="pres">
      <dgm:prSet presAssocID="{BA9B153A-03B6-4C3E-B2C9-2DB25D2C0606}" presName="FourNodes_4" presStyleLbl="node1" presStyleIdx="3" presStyleCnt="4">
        <dgm:presLayoutVars>
          <dgm:bulletEnabled val="1"/>
        </dgm:presLayoutVars>
      </dgm:prSet>
      <dgm:spPr/>
      <dgm:t>
        <a:bodyPr/>
        <a:lstStyle/>
        <a:p>
          <a:endParaRPr lang="en-IN"/>
        </a:p>
      </dgm:t>
    </dgm:pt>
    <dgm:pt modelId="{8B41BEA4-95FB-425B-AEF2-B9EF3121C1A2}" type="pres">
      <dgm:prSet presAssocID="{BA9B153A-03B6-4C3E-B2C9-2DB25D2C0606}" presName="FourConn_1-2" presStyleLbl="fgAccFollowNode1" presStyleIdx="0" presStyleCnt="3">
        <dgm:presLayoutVars>
          <dgm:bulletEnabled val="1"/>
        </dgm:presLayoutVars>
      </dgm:prSet>
      <dgm:spPr/>
      <dgm:t>
        <a:bodyPr/>
        <a:lstStyle/>
        <a:p>
          <a:endParaRPr lang="en-IN"/>
        </a:p>
      </dgm:t>
    </dgm:pt>
    <dgm:pt modelId="{AFC5D785-18F6-414C-BD40-10302A26D139}" type="pres">
      <dgm:prSet presAssocID="{BA9B153A-03B6-4C3E-B2C9-2DB25D2C0606}" presName="FourConn_2-3" presStyleLbl="fgAccFollowNode1" presStyleIdx="1" presStyleCnt="3">
        <dgm:presLayoutVars>
          <dgm:bulletEnabled val="1"/>
        </dgm:presLayoutVars>
      </dgm:prSet>
      <dgm:spPr/>
      <dgm:t>
        <a:bodyPr/>
        <a:lstStyle/>
        <a:p>
          <a:endParaRPr lang="en-IN"/>
        </a:p>
      </dgm:t>
    </dgm:pt>
    <dgm:pt modelId="{DBAB87AF-5334-4037-B1C6-260F07F633DD}" type="pres">
      <dgm:prSet presAssocID="{BA9B153A-03B6-4C3E-B2C9-2DB25D2C0606}" presName="FourConn_3-4" presStyleLbl="fgAccFollowNode1" presStyleIdx="2" presStyleCnt="3">
        <dgm:presLayoutVars>
          <dgm:bulletEnabled val="1"/>
        </dgm:presLayoutVars>
      </dgm:prSet>
      <dgm:spPr/>
      <dgm:t>
        <a:bodyPr/>
        <a:lstStyle/>
        <a:p>
          <a:endParaRPr lang="en-IN"/>
        </a:p>
      </dgm:t>
    </dgm:pt>
    <dgm:pt modelId="{068D907D-907D-4696-9FA7-9605EBFBEAE5}" type="pres">
      <dgm:prSet presAssocID="{BA9B153A-03B6-4C3E-B2C9-2DB25D2C0606}" presName="FourNodes_1_text" presStyleLbl="node1" presStyleIdx="3" presStyleCnt="4">
        <dgm:presLayoutVars>
          <dgm:bulletEnabled val="1"/>
        </dgm:presLayoutVars>
      </dgm:prSet>
      <dgm:spPr/>
      <dgm:t>
        <a:bodyPr/>
        <a:lstStyle/>
        <a:p>
          <a:endParaRPr lang="en-IN"/>
        </a:p>
      </dgm:t>
    </dgm:pt>
    <dgm:pt modelId="{1FC83394-BE74-4A59-98DF-F6F8B31EE5FA}" type="pres">
      <dgm:prSet presAssocID="{BA9B153A-03B6-4C3E-B2C9-2DB25D2C0606}" presName="FourNodes_2_text" presStyleLbl="node1" presStyleIdx="3" presStyleCnt="4">
        <dgm:presLayoutVars>
          <dgm:bulletEnabled val="1"/>
        </dgm:presLayoutVars>
      </dgm:prSet>
      <dgm:spPr/>
      <dgm:t>
        <a:bodyPr/>
        <a:lstStyle/>
        <a:p>
          <a:endParaRPr lang="en-IN"/>
        </a:p>
      </dgm:t>
    </dgm:pt>
    <dgm:pt modelId="{EEBFBEB8-44BA-435A-AA1A-144AAF632F20}" type="pres">
      <dgm:prSet presAssocID="{BA9B153A-03B6-4C3E-B2C9-2DB25D2C0606}" presName="FourNodes_3_text" presStyleLbl="node1" presStyleIdx="3" presStyleCnt="4">
        <dgm:presLayoutVars>
          <dgm:bulletEnabled val="1"/>
        </dgm:presLayoutVars>
      </dgm:prSet>
      <dgm:spPr/>
      <dgm:t>
        <a:bodyPr/>
        <a:lstStyle/>
        <a:p>
          <a:endParaRPr lang="en-IN"/>
        </a:p>
      </dgm:t>
    </dgm:pt>
    <dgm:pt modelId="{7B77693F-91F1-484F-B417-66ADA08678CC}" type="pres">
      <dgm:prSet presAssocID="{BA9B153A-03B6-4C3E-B2C9-2DB25D2C0606}" presName="FourNodes_4_text" presStyleLbl="node1" presStyleIdx="3" presStyleCnt="4">
        <dgm:presLayoutVars>
          <dgm:bulletEnabled val="1"/>
        </dgm:presLayoutVars>
      </dgm:prSet>
      <dgm:spPr/>
      <dgm:t>
        <a:bodyPr/>
        <a:lstStyle/>
        <a:p>
          <a:endParaRPr lang="en-IN"/>
        </a:p>
      </dgm:t>
    </dgm:pt>
  </dgm:ptLst>
  <dgm:cxnLst>
    <dgm:cxn modelId="{B28DB941-808E-479F-8EF5-BDB675E755A7}" type="presOf" srcId="{BA9B153A-03B6-4C3E-B2C9-2DB25D2C0606}" destId="{39F14995-8552-4E92-9A59-BC6B960637D5}" srcOrd="0" destOrd="0" presId="urn:microsoft.com/office/officeart/2005/8/layout/vProcess5"/>
    <dgm:cxn modelId="{600C22FB-38C6-4C2E-8AFE-EF6316684C33}" type="presOf" srcId="{5C1AC685-99E3-4A65-8EAA-2D466C8319F5}" destId="{1FC83394-BE74-4A59-98DF-F6F8B31EE5FA}" srcOrd="1" destOrd="0" presId="urn:microsoft.com/office/officeart/2005/8/layout/vProcess5"/>
    <dgm:cxn modelId="{1E3247FE-D8D3-459D-87A3-012E6A90D2C4}" srcId="{BA9B153A-03B6-4C3E-B2C9-2DB25D2C0606}" destId="{545FBEFC-0DB6-4605-B5ED-F12981AABCDA}" srcOrd="3" destOrd="0" parTransId="{674821A5-1255-4452-8840-9BC622CADB82}" sibTransId="{AABBD8D1-80D4-4FE3-9E6D-00D641AE5413}"/>
    <dgm:cxn modelId="{9B735C9A-B27E-4BE8-9AEC-0902E1C13089}" type="presOf" srcId="{545FBEFC-0DB6-4605-B5ED-F12981AABCDA}" destId="{7B77693F-91F1-484F-B417-66ADA08678CC}" srcOrd="1" destOrd="0" presId="urn:microsoft.com/office/officeart/2005/8/layout/vProcess5"/>
    <dgm:cxn modelId="{EA0B4F49-C66A-40B0-B0AC-A8791AD0BCAB}" srcId="{BA9B153A-03B6-4C3E-B2C9-2DB25D2C0606}" destId="{C39D271E-834C-41EC-A144-6E3A2E1F9DA5}" srcOrd="2" destOrd="0" parTransId="{D230636D-78D8-4C47-8185-6B458B9F2C06}" sibTransId="{69B63287-9C19-4F09-B1AB-02BFF1CE93E3}"/>
    <dgm:cxn modelId="{87944852-33FA-4360-8EF8-5A6A89A01A51}" type="presOf" srcId="{0CBA53E2-4E22-4CD7-A44A-532DEBD2BA1C}" destId="{AFC5D785-18F6-414C-BD40-10302A26D139}" srcOrd="0" destOrd="0" presId="urn:microsoft.com/office/officeart/2005/8/layout/vProcess5"/>
    <dgm:cxn modelId="{AE9B5662-2E2A-4013-A204-00A06DF1844E}" srcId="{BA9B153A-03B6-4C3E-B2C9-2DB25D2C0606}" destId="{5C1AC685-99E3-4A65-8EAA-2D466C8319F5}" srcOrd="1" destOrd="0" parTransId="{85E89F1A-2277-4FF1-A6F1-8BF01B7C884D}" sibTransId="{0CBA53E2-4E22-4CD7-A44A-532DEBD2BA1C}"/>
    <dgm:cxn modelId="{72E8403A-4BD2-4116-8A06-873297B639B3}" type="presOf" srcId="{454ADC34-A6D6-4EC3-B09E-0AB6DB867CD2}" destId="{8B41BEA4-95FB-425B-AEF2-B9EF3121C1A2}" srcOrd="0" destOrd="0" presId="urn:microsoft.com/office/officeart/2005/8/layout/vProcess5"/>
    <dgm:cxn modelId="{EAAAFCF5-49BE-41EB-B9FD-4447654B6EFD}" type="presOf" srcId="{C39D271E-834C-41EC-A144-6E3A2E1F9DA5}" destId="{82B4098C-DEBC-4C46-8641-AE14B33FD987}" srcOrd="0" destOrd="0" presId="urn:microsoft.com/office/officeart/2005/8/layout/vProcess5"/>
    <dgm:cxn modelId="{81A39CB8-7961-45F5-8F51-8295BC8A97D8}" type="presOf" srcId="{24EB5469-8BCA-44F3-AE66-76B84EAB4B2F}" destId="{068D907D-907D-4696-9FA7-9605EBFBEAE5}" srcOrd="1" destOrd="0" presId="urn:microsoft.com/office/officeart/2005/8/layout/vProcess5"/>
    <dgm:cxn modelId="{368AE555-F173-48A5-8034-2F55BA6F343D}" type="presOf" srcId="{545FBEFC-0DB6-4605-B5ED-F12981AABCDA}" destId="{DB561117-AD50-4AED-9361-37BA6C4C0256}" srcOrd="0" destOrd="0" presId="urn:microsoft.com/office/officeart/2005/8/layout/vProcess5"/>
    <dgm:cxn modelId="{5FCC0429-9626-4B1C-B298-96B8D340884A}" type="presOf" srcId="{24EB5469-8BCA-44F3-AE66-76B84EAB4B2F}" destId="{1D349CA0-38CB-4B22-81F5-FC5E1B7EA214}" srcOrd="0" destOrd="0" presId="urn:microsoft.com/office/officeart/2005/8/layout/vProcess5"/>
    <dgm:cxn modelId="{084C9DF9-2688-474E-9D75-B7D69BB5E133}" srcId="{BA9B153A-03B6-4C3E-B2C9-2DB25D2C0606}" destId="{24EB5469-8BCA-44F3-AE66-76B84EAB4B2F}" srcOrd="0" destOrd="0" parTransId="{A54317E9-DAC3-4A93-ABA1-3242448AC4D1}" sibTransId="{454ADC34-A6D6-4EC3-B09E-0AB6DB867CD2}"/>
    <dgm:cxn modelId="{A9D8C80C-619D-4C96-B674-9694DE5C617F}" type="presOf" srcId="{C39D271E-834C-41EC-A144-6E3A2E1F9DA5}" destId="{EEBFBEB8-44BA-435A-AA1A-144AAF632F20}" srcOrd="1" destOrd="0" presId="urn:microsoft.com/office/officeart/2005/8/layout/vProcess5"/>
    <dgm:cxn modelId="{A81910B6-9321-4077-BF49-E81202322420}" type="presOf" srcId="{5C1AC685-99E3-4A65-8EAA-2D466C8319F5}" destId="{9648F92C-900C-481D-B483-75B383FC4017}" srcOrd="0" destOrd="0" presId="urn:microsoft.com/office/officeart/2005/8/layout/vProcess5"/>
    <dgm:cxn modelId="{1A2FE27B-F915-4E59-AC50-A3A64C4F037B}" type="presOf" srcId="{69B63287-9C19-4F09-B1AB-02BFF1CE93E3}" destId="{DBAB87AF-5334-4037-B1C6-260F07F633DD}" srcOrd="0" destOrd="0" presId="urn:microsoft.com/office/officeart/2005/8/layout/vProcess5"/>
    <dgm:cxn modelId="{A3E0BF2E-5446-4922-AF62-1BD49825627B}" type="presParOf" srcId="{39F14995-8552-4E92-9A59-BC6B960637D5}" destId="{D6F5F09F-C6F3-4199-BA45-760408ECEC52}" srcOrd="0" destOrd="0" presId="urn:microsoft.com/office/officeart/2005/8/layout/vProcess5"/>
    <dgm:cxn modelId="{84486B06-3980-4851-A72F-5F77148E83F8}" type="presParOf" srcId="{39F14995-8552-4E92-9A59-BC6B960637D5}" destId="{1D349CA0-38CB-4B22-81F5-FC5E1B7EA214}" srcOrd="1" destOrd="0" presId="urn:microsoft.com/office/officeart/2005/8/layout/vProcess5"/>
    <dgm:cxn modelId="{A6A6F830-7AF5-453C-ADF0-B8E383AAAD3B}" type="presParOf" srcId="{39F14995-8552-4E92-9A59-BC6B960637D5}" destId="{9648F92C-900C-481D-B483-75B383FC4017}" srcOrd="2" destOrd="0" presId="urn:microsoft.com/office/officeart/2005/8/layout/vProcess5"/>
    <dgm:cxn modelId="{89933EB5-A631-4697-8681-21ED0D759ED2}" type="presParOf" srcId="{39F14995-8552-4E92-9A59-BC6B960637D5}" destId="{82B4098C-DEBC-4C46-8641-AE14B33FD987}" srcOrd="3" destOrd="0" presId="urn:microsoft.com/office/officeart/2005/8/layout/vProcess5"/>
    <dgm:cxn modelId="{7D29473A-6C8F-4CA2-8937-2353DA967C93}" type="presParOf" srcId="{39F14995-8552-4E92-9A59-BC6B960637D5}" destId="{DB561117-AD50-4AED-9361-37BA6C4C0256}" srcOrd="4" destOrd="0" presId="urn:microsoft.com/office/officeart/2005/8/layout/vProcess5"/>
    <dgm:cxn modelId="{DADE01BD-54D3-48BE-A780-E2A72547FD61}" type="presParOf" srcId="{39F14995-8552-4E92-9A59-BC6B960637D5}" destId="{8B41BEA4-95FB-425B-AEF2-B9EF3121C1A2}" srcOrd="5" destOrd="0" presId="urn:microsoft.com/office/officeart/2005/8/layout/vProcess5"/>
    <dgm:cxn modelId="{7FF0BB5D-6F8C-4F8E-BA96-E22DCC20530F}" type="presParOf" srcId="{39F14995-8552-4E92-9A59-BC6B960637D5}" destId="{AFC5D785-18F6-414C-BD40-10302A26D139}" srcOrd="6" destOrd="0" presId="urn:microsoft.com/office/officeart/2005/8/layout/vProcess5"/>
    <dgm:cxn modelId="{A4915E27-CE8F-4D5C-8D26-CCD0D897382B}" type="presParOf" srcId="{39F14995-8552-4E92-9A59-BC6B960637D5}" destId="{DBAB87AF-5334-4037-B1C6-260F07F633DD}" srcOrd="7" destOrd="0" presId="urn:microsoft.com/office/officeart/2005/8/layout/vProcess5"/>
    <dgm:cxn modelId="{CBAABC40-12B5-41D5-8F87-AF1B7984295D}" type="presParOf" srcId="{39F14995-8552-4E92-9A59-BC6B960637D5}" destId="{068D907D-907D-4696-9FA7-9605EBFBEAE5}" srcOrd="8" destOrd="0" presId="urn:microsoft.com/office/officeart/2005/8/layout/vProcess5"/>
    <dgm:cxn modelId="{8589CEF5-0981-4EAA-9C94-C54FBCC4D72D}" type="presParOf" srcId="{39F14995-8552-4E92-9A59-BC6B960637D5}" destId="{1FC83394-BE74-4A59-98DF-F6F8B31EE5FA}" srcOrd="9" destOrd="0" presId="urn:microsoft.com/office/officeart/2005/8/layout/vProcess5"/>
    <dgm:cxn modelId="{0EE29224-FCF0-401B-BE54-702EAE0E9EBC}" type="presParOf" srcId="{39F14995-8552-4E92-9A59-BC6B960637D5}" destId="{EEBFBEB8-44BA-435A-AA1A-144AAF632F20}" srcOrd="10" destOrd="0" presId="urn:microsoft.com/office/officeart/2005/8/layout/vProcess5"/>
    <dgm:cxn modelId="{47A4DC76-0F4F-46C1-9DF8-8A87452EF535}" type="presParOf" srcId="{39F14995-8552-4E92-9A59-BC6B960637D5}" destId="{7B77693F-91F1-484F-B417-66ADA08678CC}" srcOrd="11" destOrd="0" presId="urn:microsoft.com/office/officeart/2005/8/layout/vProcess5"/>
  </dgm:cxnLst>
  <dgm:bg/>
  <dgm:whole/>
</dgm:dataModel>
</file>

<file path=ppt/diagrams/data5.xml><?xml version="1.0" encoding="utf-8"?>
<dgm:dataModel xmlns:dgm="http://schemas.openxmlformats.org/drawingml/2006/diagram" xmlns:a="http://schemas.openxmlformats.org/drawingml/2006/main">
  <dgm:ptLst>
    <dgm:pt modelId="{12D8994F-6B9B-46BB-9A50-CF5F10BF083E}"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IN"/>
        </a:p>
      </dgm:t>
    </dgm:pt>
    <dgm:pt modelId="{319EBBAA-FF19-44A6-87AE-8BCB42A32D36}">
      <dgm:prSet phldrT="[Text]"/>
      <dgm:spPr/>
      <dgm:t>
        <a:bodyPr/>
        <a:lstStyle/>
        <a:p>
          <a:r>
            <a:rPr lang="en-US" dirty="0" smtClean="0"/>
            <a:t>1</a:t>
          </a:r>
          <a:endParaRPr lang="en-IN" dirty="0"/>
        </a:p>
      </dgm:t>
    </dgm:pt>
    <dgm:pt modelId="{D772E23F-95D5-4625-BADE-1336DFCF8E1D}" type="parTrans" cxnId="{155AB8D2-8F01-4445-A9DB-C16C64166B20}">
      <dgm:prSet/>
      <dgm:spPr/>
      <dgm:t>
        <a:bodyPr/>
        <a:lstStyle/>
        <a:p>
          <a:endParaRPr lang="en-IN"/>
        </a:p>
      </dgm:t>
    </dgm:pt>
    <dgm:pt modelId="{6090414D-A68C-4CCA-A7AD-D70288A1FFF2}" type="sibTrans" cxnId="{155AB8D2-8F01-4445-A9DB-C16C64166B20}">
      <dgm:prSet/>
      <dgm:spPr/>
      <dgm:t>
        <a:bodyPr/>
        <a:lstStyle/>
        <a:p>
          <a:endParaRPr lang="en-IN"/>
        </a:p>
      </dgm:t>
    </dgm:pt>
    <dgm:pt modelId="{1585F4BE-632F-4F86-A100-21A48D50E41C}">
      <dgm:prSet phldrT="[Text]"/>
      <dgm:spPr/>
      <dgm:t>
        <a:bodyPr/>
        <a:lstStyle/>
        <a:p>
          <a:r>
            <a:rPr lang="en-US" dirty="0" smtClean="0">
              <a:latin typeface="Century Schoolbook"/>
            </a:rPr>
            <a:t>↑</a:t>
          </a:r>
          <a:r>
            <a:rPr lang="en-US" dirty="0" smtClean="0"/>
            <a:t> in Arterial Blood Pressure </a:t>
          </a:r>
          <a:endParaRPr lang="en-IN" dirty="0"/>
        </a:p>
      </dgm:t>
    </dgm:pt>
    <dgm:pt modelId="{DE687D94-8115-4668-8BB4-B7EBEB749C7D}" type="parTrans" cxnId="{1EAFE854-D939-4B6D-8DD3-C9D64CF55E0E}">
      <dgm:prSet/>
      <dgm:spPr/>
      <dgm:t>
        <a:bodyPr/>
        <a:lstStyle/>
        <a:p>
          <a:endParaRPr lang="en-IN"/>
        </a:p>
      </dgm:t>
    </dgm:pt>
    <dgm:pt modelId="{76DBBBD4-CB33-4390-B2E3-043B65461FF2}" type="sibTrans" cxnId="{1EAFE854-D939-4B6D-8DD3-C9D64CF55E0E}">
      <dgm:prSet/>
      <dgm:spPr/>
      <dgm:t>
        <a:bodyPr/>
        <a:lstStyle/>
        <a:p>
          <a:endParaRPr lang="en-IN"/>
        </a:p>
      </dgm:t>
    </dgm:pt>
    <dgm:pt modelId="{468EF3B9-0E95-4C48-804A-D533E5600342}">
      <dgm:prSet phldrT="[Text]"/>
      <dgm:spPr/>
      <dgm:t>
        <a:bodyPr/>
        <a:lstStyle/>
        <a:p>
          <a:r>
            <a:rPr lang="en-US" dirty="0" smtClean="0"/>
            <a:t>2</a:t>
          </a:r>
          <a:endParaRPr lang="en-IN" dirty="0"/>
        </a:p>
      </dgm:t>
    </dgm:pt>
    <dgm:pt modelId="{8D83C7D0-6A1E-4CD8-BEA8-6103E0857E9A}" type="parTrans" cxnId="{494AE396-9E65-40B8-9529-F6A689AF4D44}">
      <dgm:prSet/>
      <dgm:spPr/>
      <dgm:t>
        <a:bodyPr/>
        <a:lstStyle/>
        <a:p>
          <a:endParaRPr lang="en-IN"/>
        </a:p>
      </dgm:t>
    </dgm:pt>
    <dgm:pt modelId="{CD475117-092F-41E4-A86F-16F7480E122D}" type="sibTrans" cxnId="{494AE396-9E65-40B8-9529-F6A689AF4D44}">
      <dgm:prSet/>
      <dgm:spPr/>
      <dgm:t>
        <a:bodyPr/>
        <a:lstStyle/>
        <a:p>
          <a:endParaRPr lang="en-IN"/>
        </a:p>
      </dgm:t>
    </dgm:pt>
    <dgm:pt modelId="{ADADF150-4049-45B1-93C3-C8A3EF2E65CD}">
      <dgm:prSet phldrT="[Text]"/>
      <dgm:spPr/>
      <dgm:t>
        <a:bodyPr/>
        <a:lstStyle/>
        <a:p>
          <a:r>
            <a:rPr lang="en-US" dirty="0" smtClean="0">
              <a:solidFill>
                <a:srgbClr val="00B050"/>
              </a:solidFill>
            </a:rPr>
            <a:t>Stimulation</a:t>
          </a:r>
          <a:r>
            <a:rPr lang="en-US" dirty="0" smtClean="0"/>
            <a:t> of </a:t>
          </a:r>
          <a:r>
            <a:rPr lang="en-US" dirty="0" err="1" smtClean="0"/>
            <a:t>Baroreceptors</a:t>
          </a:r>
          <a:r>
            <a:rPr lang="en-US" dirty="0" smtClean="0"/>
            <a:t> </a:t>
          </a:r>
          <a:r>
            <a:rPr lang="en-US" dirty="0" smtClean="0">
              <a:sym typeface="Wingdings" pitchFamily="2" charset="2"/>
            </a:rPr>
            <a:t> NTS</a:t>
          </a:r>
          <a:endParaRPr lang="en-IN" dirty="0"/>
        </a:p>
      </dgm:t>
    </dgm:pt>
    <dgm:pt modelId="{356C5121-DD43-4BC7-93BB-CA73C2EC86F0}" type="parTrans" cxnId="{1C6F64C0-1E36-484A-AF2D-24CD6658C4D6}">
      <dgm:prSet/>
      <dgm:spPr/>
      <dgm:t>
        <a:bodyPr/>
        <a:lstStyle/>
        <a:p>
          <a:endParaRPr lang="en-IN"/>
        </a:p>
      </dgm:t>
    </dgm:pt>
    <dgm:pt modelId="{CE17B312-00A9-430D-AF8D-0A6EBF35EA97}" type="sibTrans" cxnId="{1C6F64C0-1E36-484A-AF2D-24CD6658C4D6}">
      <dgm:prSet/>
      <dgm:spPr/>
      <dgm:t>
        <a:bodyPr/>
        <a:lstStyle/>
        <a:p>
          <a:endParaRPr lang="en-IN"/>
        </a:p>
      </dgm:t>
    </dgm:pt>
    <dgm:pt modelId="{45AF69A7-9B86-4D14-B204-404F81C52640}">
      <dgm:prSet phldrT="[Text]"/>
      <dgm:spPr/>
      <dgm:t>
        <a:bodyPr/>
        <a:lstStyle/>
        <a:p>
          <a:r>
            <a:rPr lang="en-US" dirty="0" smtClean="0"/>
            <a:t>3</a:t>
          </a:r>
          <a:endParaRPr lang="en-IN" dirty="0"/>
        </a:p>
      </dgm:t>
    </dgm:pt>
    <dgm:pt modelId="{32502BBC-3367-4199-9715-634F17EBF4D2}" type="parTrans" cxnId="{EDF3E195-3EFB-4393-B726-B11A7B4A99D9}">
      <dgm:prSet/>
      <dgm:spPr/>
      <dgm:t>
        <a:bodyPr/>
        <a:lstStyle/>
        <a:p>
          <a:endParaRPr lang="en-IN"/>
        </a:p>
      </dgm:t>
    </dgm:pt>
    <dgm:pt modelId="{4707338A-3E96-4EE0-9580-0AC516F3306F}" type="sibTrans" cxnId="{EDF3E195-3EFB-4393-B726-B11A7B4A99D9}">
      <dgm:prSet/>
      <dgm:spPr/>
      <dgm:t>
        <a:bodyPr/>
        <a:lstStyle/>
        <a:p>
          <a:endParaRPr lang="en-IN"/>
        </a:p>
      </dgm:t>
    </dgm:pt>
    <dgm:pt modelId="{47D4EE66-EA0E-478C-B4CD-8E2CBA4F053E}">
      <dgm:prSet phldrT="[Text]"/>
      <dgm:spPr/>
      <dgm:t>
        <a:bodyPr/>
        <a:lstStyle/>
        <a:p>
          <a:r>
            <a:rPr lang="en-US" dirty="0" smtClean="0">
              <a:solidFill>
                <a:srgbClr val="FF0000"/>
              </a:solidFill>
            </a:rPr>
            <a:t>Inhibition</a:t>
          </a:r>
          <a:r>
            <a:rPr lang="en-US" dirty="0" smtClean="0"/>
            <a:t> of VMC &amp; </a:t>
          </a:r>
          <a:r>
            <a:rPr lang="en-US" dirty="0" smtClean="0">
              <a:solidFill>
                <a:srgbClr val="00B050"/>
              </a:solidFill>
            </a:rPr>
            <a:t>Stimulation</a:t>
          </a:r>
          <a:r>
            <a:rPr lang="en-US" dirty="0" smtClean="0"/>
            <a:t> of </a:t>
          </a:r>
          <a:r>
            <a:rPr lang="en-US" dirty="0" err="1" smtClean="0"/>
            <a:t>Vagal</a:t>
          </a:r>
          <a:r>
            <a:rPr lang="en-US" dirty="0" smtClean="0"/>
            <a:t> N.</a:t>
          </a:r>
          <a:endParaRPr lang="en-IN" dirty="0"/>
        </a:p>
      </dgm:t>
    </dgm:pt>
    <dgm:pt modelId="{B6382980-7B3D-45A3-B18A-2320E47076DE}" type="parTrans" cxnId="{55085273-9A1D-4131-BFB7-FCF69355CEF7}">
      <dgm:prSet/>
      <dgm:spPr/>
      <dgm:t>
        <a:bodyPr/>
        <a:lstStyle/>
        <a:p>
          <a:endParaRPr lang="en-IN"/>
        </a:p>
      </dgm:t>
    </dgm:pt>
    <dgm:pt modelId="{4EE3C909-3A8C-4854-A36F-35765D3E7BE4}" type="sibTrans" cxnId="{55085273-9A1D-4131-BFB7-FCF69355CEF7}">
      <dgm:prSet/>
      <dgm:spPr/>
      <dgm:t>
        <a:bodyPr/>
        <a:lstStyle/>
        <a:p>
          <a:endParaRPr lang="en-IN"/>
        </a:p>
      </dgm:t>
    </dgm:pt>
    <dgm:pt modelId="{342C52E9-B7F5-4522-98CF-9A1895A9B83C}">
      <dgm:prSet phldrT="[Text]"/>
      <dgm:spPr/>
      <dgm:t>
        <a:bodyPr/>
        <a:lstStyle/>
        <a:p>
          <a:r>
            <a:rPr lang="en-US" dirty="0" smtClean="0"/>
            <a:t>4</a:t>
          </a:r>
          <a:endParaRPr lang="en-IN" dirty="0"/>
        </a:p>
      </dgm:t>
    </dgm:pt>
    <dgm:pt modelId="{B475BE48-F02C-4091-9B88-E55FA0503717}" type="parTrans" cxnId="{D101D377-12F0-47B7-B7C0-DEF498977633}">
      <dgm:prSet/>
      <dgm:spPr/>
      <dgm:t>
        <a:bodyPr/>
        <a:lstStyle/>
        <a:p>
          <a:endParaRPr lang="en-IN"/>
        </a:p>
      </dgm:t>
    </dgm:pt>
    <dgm:pt modelId="{CFA4DD6D-B4DE-4A0F-AD5C-0DDBF0B99399}" type="sibTrans" cxnId="{D101D377-12F0-47B7-B7C0-DEF498977633}">
      <dgm:prSet/>
      <dgm:spPr/>
      <dgm:t>
        <a:bodyPr/>
        <a:lstStyle/>
        <a:p>
          <a:endParaRPr lang="en-IN"/>
        </a:p>
      </dgm:t>
    </dgm:pt>
    <dgm:pt modelId="{188FE0B7-9460-43CE-A1BA-2FF6BA267C2F}">
      <dgm:prSet phldrT="[Text]"/>
      <dgm:spPr/>
      <dgm:t>
        <a:bodyPr/>
        <a:lstStyle/>
        <a:p>
          <a:r>
            <a:rPr lang="en-IN" dirty="0" smtClean="0">
              <a:latin typeface="Century Schoolbook"/>
            </a:rPr>
            <a:t>↓ HR &amp; ↓ PR (Vasodilatation)</a:t>
          </a:r>
          <a:endParaRPr lang="en-IN" dirty="0"/>
        </a:p>
      </dgm:t>
    </dgm:pt>
    <dgm:pt modelId="{34488625-B883-49B2-A4DC-82611C9CB7A4}" type="parTrans" cxnId="{D01F3F03-7A2B-4E7F-97B6-4E0C87B186C8}">
      <dgm:prSet/>
      <dgm:spPr/>
      <dgm:t>
        <a:bodyPr/>
        <a:lstStyle/>
        <a:p>
          <a:endParaRPr lang="en-IN"/>
        </a:p>
      </dgm:t>
    </dgm:pt>
    <dgm:pt modelId="{5F395B1C-D5C6-44F4-A469-9A811C6F69DA}" type="sibTrans" cxnId="{D01F3F03-7A2B-4E7F-97B6-4E0C87B186C8}">
      <dgm:prSet/>
      <dgm:spPr/>
      <dgm:t>
        <a:bodyPr/>
        <a:lstStyle/>
        <a:p>
          <a:endParaRPr lang="en-IN"/>
        </a:p>
      </dgm:t>
    </dgm:pt>
    <dgm:pt modelId="{10164BF2-A864-412E-AC95-28049BE4B2C0}">
      <dgm:prSet phldrT="[Text]"/>
      <dgm:spPr/>
      <dgm:t>
        <a:bodyPr/>
        <a:lstStyle/>
        <a:p>
          <a:r>
            <a:rPr lang="en-US" dirty="0" smtClean="0"/>
            <a:t>5</a:t>
          </a:r>
          <a:endParaRPr lang="en-IN" dirty="0"/>
        </a:p>
      </dgm:t>
    </dgm:pt>
    <dgm:pt modelId="{B4F3E921-E100-4A0B-B5CB-D7BDE00E4D64}" type="parTrans" cxnId="{BCFE884D-EF0C-445A-9951-68F38B081C9A}">
      <dgm:prSet/>
      <dgm:spPr/>
      <dgm:t>
        <a:bodyPr/>
        <a:lstStyle/>
        <a:p>
          <a:endParaRPr lang="en-IN"/>
        </a:p>
      </dgm:t>
    </dgm:pt>
    <dgm:pt modelId="{31977FB7-F783-4E8E-B694-BCC4FD935C20}" type="sibTrans" cxnId="{BCFE884D-EF0C-445A-9951-68F38B081C9A}">
      <dgm:prSet/>
      <dgm:spPr/>
      <dgm:t>
        <a:bodyPr/>
        <a:lstStyle/>
        <a:p>
          <a:endParaRPr lang="en-IN"/>
        </a:p>
      </dgm:t>
    </dgm:pt>
    <dgm:pt modelId="{1EF5B1C9-4D0E-4D52-BF0E-48D07766921F}">
      <dgm:prSet phldrT="[Text]"/>
      <dgm:spPr/>
      <dgm:t>
        <a:bodyPr/>
        <a:lstStyle/>
        <a:p>
          <a:r>
            <a:rPr lang="en-IN" dirty="0" smtClean="0">
              <a:latin typeface="Century Schoolbook"/>
            </a:rPr>
            <a:t>↓ Arterial Blood Pressure</a:t>
          </a:r>
          <a:endParaRPr lang="en-IN" dirty="0"/>
        </a:p>
      </dgm:t>
    </dgm:pt>
    <dgm:pt modelId="{671DB649-D385-48E7-AE90-C3FF99DA8C21}" type="parTrans" cxnId="{47D95546-C57D-4C19-87A9-800CD4351002}">
      <dgm:prSet/>
      <dgm:spPr/>
      <dgm:t>
        <a:bodyPr/>
        <a:lstStyle/>
        <a:p>
          <a:endParaRPr lang="en-IN"/>
        </a:p>
      </dgm:t>
    </dgm:pt>
    <dgm:pt modelId="{B5074B4A-EF9C-4BD4-95B4-51B1F9EC665C}" type="sibTrans" cxnId="{47D95546-C57D-4C19-87A9-800CD4351002}">
      <dgm:prSet/>
      <dgm:spPr/>
      <dgm:t>
        <a:bodyPr/>
        <a:lstStyle/>
        <a:p>
          <a:endParaRPr lang="en-IN"/>
        </a:p>
      </dgm:t>
    </dgm:pt>
    <dgm:pt modelId="{ACEB2E8F-7582-4A39-9699-FCDDD6364143}" type="pres">
      <dgm:prSet presAssocID="{12D8994F-6B9B-46BB-9A50-CF5F10BF083E}" presName="linearFlow" presStyleCnt="0">
        <dgm:presLayoutVars>
          <dgm:dir/>
          <dgm:animLvl val="lvl"/>
          <dgm:resizeHandles val="exact"/>
        </dgm:presLayoutVars>
      </dgm:prSet>
      <dgm:spPr/>
      <dgm:t>
        <a:bodyPr/>
        <a:lstStyle/>
        <a:p>
          <a:endParaRPr lang="en-IN"/>
        </a:p>
      </dgm:t>
    </dgm:pt>
    <dgm:pt modelId="{7BA58BA4-9C10-4CEB-93AE-E213B4B68BAA}" type="pres">
      <dgm:prSet presAssocID="{319EBBAA-FF19-44A6-87AE-8BCB42A32D36}" presName="composite" presStyleCnt="0"/>
      <dgm:spPr/>
    </dgm:pt>
    <dgm:pt modelId="{D5A47736-7B2F-4C2C-8016-E291ECCB8DAD}" type="pres">
      <dgm:prSet presAssocID="{319EBBAA-FF19-44A6-87AE-8BCB42A32D36}" presName="parentText" presStyleLbl="alignNode1" presStyleIdx="0" presStyleCnt="5">
        <dgm:presLayoutVars>
          <dgm:chMax val="1"/>
          <dgm:bulletEnabled val="1"/>
        </dgm:presLayoutVars>
      </dgm:prSet>
      <dgm:spPr/>
      <dgm:t>
        <a:bodyPr/>
        <a:lstStyle/>
        <a:p>
          <a:endParaRPr lang="en-IN"/>
        </a:p>
      </dgm:t>
    </dgm:pt>
    <dgm:pt modelId="{4A63A162-A71D-4FAF-BFBB-7F88EBEC66E5}" type="pres">
      <dgm:prSet presAssocID="{319EBBAA-FF19-44A6-87AE-8BCB42A32D36}" presName="descendantText" presStyleLbl="alignAcc1" presStyleIdx="0" presStyleCnt="5">
        <dgm:presLayoutVars>
          <dgm:bulletEnabled val="1"/>
        </dgm:presLayoutVars>
      </dgm:prSet>
      <dgm:spPr/>
      <dgm:t>
        <a:bodyPr/>
        <a:lstStyle/>
        <a:p>
          <a:endParaRPr lang="en-IN"/>
        </a:p>
      </dgm:t>
    </dgm:pt>
    <dgm:pt modelId="{863915F0-9A83-4BDB-8374-21FF73B3AB8E}" type="pres">
      <dgm:prSet presAssocID="{6090414D-A68C-4CCA-A7AD-D70288A1FFF2}" presName="sp" presStyleCnt="0"/>
      <dgm:spPr/>
    </dgm:pt>
    <dgm:pt modelId="{8D4A516B-8EB3-4EC0-8453-1D763979E050}" type="pres">
      <dgm:prSet presAssocID="{468EF3B9-0E95-4C48-804A-D533E5600342}" presName="composite" presStyleCnt="0"/>
      <dgm:spPr/>
    </dgm:pt>
    <dgm:pt modelId="{E4CDF769-04F2-4D0A-819F-6A2973F5F774}" type="pres">
      <dgm:prSet presAssocID="{468EF3B9-0E95-4C48-804A-D533E5600342}" presName="parentText" presStyleLbl="alignNode1" presStyleIdx="1" presStyleCnt="5">
        <dgm:presLayoutVars>
          <dgm:chMax val="1"/>
          <dgm:bulletEnabled val="1"/>
        </dgm:presLayoutVars>
      </dgm:prSet>
      <dgm:spPr/>
      <dgm:t>
        <a:bodyPr/>
        <a:lstStyle/>
        <a:p>
          <a:endParaRPr lang="en-IN"/>
        </a:p>
      </dgm:t>
    </dgm:pt>
    <dgm:pt modelId="{976F68B1-93FA-4250-BE0E-C1C2EE462FAB}" type="pres">
      <dgm:prSet presAssocID="{468EF3B9-0E95-4C48-804A-D533E5600342}" presName="descendantText" presStyleLbl="alignAcc1" presStyleIdx="1" presStyleCnt="5">
        <dgm:presLayoutVars>
          <dgm:bulletEnabled val="1"/>
        </dgm:presLayoutVars>
      </dgm:prSet>
      <dgm:spPr/>
      <dgm:t>
        <a:bodyPr/>
        <a:lstStyle/>
        <a:p>
          <a:endParaRPr lang="en-IN"/>
        </a:p>
      </dgm:t>
    </dgm:pt>
    <dgm:pt modelId="{FCCAAA9C-3B43-4609-8ED7-A5D2DC561595}" type="pres">
      <dgm:prSet presAssocID="{CD475117-092F-41E4-A86F-16F7480E122D}" presName="sp" presStyleCnt="0"/>
      <dgm:spPr/>
    </dgm:pt>
    <dgm:pt modelId="{C3CBC823-1F43-414E-B749-53790C293840}" type="pres">
      <dgm:prSet presAssocID="{45AF69A7-9B86-4D14-B204-404F81C52640}" presName="composite" presStyleCnt="0"/>
      <dgm:spPr/>
    </dgm:pt>
    <dgm:pt modelId="{C359C4D1-82AE-4FD3-B5D7-90F6CEFE7B68}" type="pres">
      <dgm:prSet presAssocID="{45AF69A7-9B86-4D14-B204-404F81C52640}" presName="parentText" presStyleLbl="alignNode1" presStyleIdx="2" presStyleCnt="5">
        <dgm:presLayoutVars>
          <dgm:chMax val="1"/>
          <dgm:bulletEnabled val="1"/>
        </dgm:presLayoutVars>
      </dgm:prSet>
      <dgm:spPr/>
      <dgm:t>
        <a:bodyPr/>
        <a:lstStyle/>
        <a:p>
          <a:endParaRPr lang="en-IN"/>
        </a:p>
      </dgm:t>
    </dgm:pt>
    <dgm:pt modelId="{0EE62F59-4EC0-4DF2-A630-2DB0A2F8F361}" type="pres">
      <dgm:prSet presAssocID="{45AF69A7-9B86-4D14-B204-404F81C52640}" presName="descendantText" presStyleLbl="alignAcc1" presStyleIdx="2" presStyleCnt="5">
        <dgm:presLayoutVars>
          <dgm:bulletEnabled val="1"/>
        </dgm:presLayoutVars>
      </dgm:prSet>
      <dgm:spPr/>
      <dgm:t>
        <a:bodyPr/>
        <a:lstStyle/>
        <a:p>
          <a:endParaRPr lang="en-IN"/>
        </a:p>
      </dgm:t>
    </dgm:pt>
    <dgm:pt modelId="{DA04F491-D83D-4285-AE10-3246B8F75700}" type="pres">
      <dgm:prSet presAssocID="{4707338A-3E96-4EE0-9580-0AC516F3306F}" presName="sp" presStyleCnt="0"/>
      <dgm:spPr/>
    </dgm:pt>
    <dgm:pt modelId="{FAD53EC7-4DBD-4ACA-8EDD-FCB6881F4238}" type="pres">
      <dgm:prSet presAssocID="{342C52E9-B7F5-4522-98CF-9A1895A9B83C}" presName="composite" presStyleCnt="0"/>
      <dgm:spPr/>
    </dgm:pt>
    <dgm:pt modelId="{888F6971-78C4-4312-8544-89A366A77C93}" type="pres">
      <dgm:prSet presAssocID="{342C52E9-B7F5-4522-98CF-9A1895A9B83C}" presName="parentText" presStyleLbl="alignNode1" presStyleIdx="3" presStyleCnt="5">
        <dgm:presLayoutVars>
          <dgm:chMax val="1"/>
          <dgm:bulletEnabled val="1"/>
        </dgm:presLayoutVars>
      </dgm:prSet>
      <dgm:spPr/>
      <dgm:t>
        <a:bodyPr/>
        <a:lstStyle/>
        <a:p>
          <a:endParaRPr lang="en-IN"/>
        </a:p>
      </dgm:t>
    </dgm:pt>
    <dgm:pt modelId="{131CCEE1-A05B-4E45-9C17-079F0E2892DB}" type="pres">
      <dgm:prSet presAssocID="{342C52E9-B7F5-4522-98CF-9A1895A9B83C}" presName="descendantText" presStyleLbl="alignAcc1" presStyleIdx="3" presStyleCnt="5">
        <dgm:presLayoutVars>
          <dgm:bulletEnabled val="1"/>
        </dgm:presLayoutVars>
      </dgm:prSet>
      <dgm:spPr/>
      <dgm:t>
        <a:bodyPr/>
        <a:lstStyle/>
        <a:p>
          <a:endParaRPr lang="en-IN"/>
        </a:p>
      </dgm:t>
    </dgm:pt>
    <dgm:pt modelId="{99ECB5F1-7EB6-4E4A-A0AF-4E10C28911FF}" type="pres">
      <dgm:prSet presAssocID="{CFA4DD6D-B4DE-4A0F-AD5C-0DDBF0B99399}" presName="sp" presStyleCnt="0"/>
      <dgm:spPr/>
    </dgm:pt>
    <dgm:pt modelId="{165BE803-3E9C-4392-BCEB-339CEE12831B}" type="pres">
      <dgm:prSet presAssocID="{10164BF2-A864-412E-AC95-28049BE4B2C0}" presName="composite" presStyleCnt="0"/>
      <dgm:spPr/>
    </dgm:pt>
    <dgm:pt modelId="{2FF2861D-B04C-4085-A421-649376D6C9FC}" type="pres">
      <dgm:prSet presAssocID="{10164BF2-A864-412E-AC95-28049BE4B2C0}" presName="parentText" presStyleLbl="alignNode1" presStyleIdx="4" presStyleCnt="5">
        <dgm:presLayoutVars>
          <dgm:chMax val="1"/>
          <dgm:bulletEnabled val="1"/>
        </dgm:presLayoutVars>
      </dgm:prSet>
      <dgm:spPr/>
      <dgm:t>
        <a:bodyPr/>
        <a:lstStyle/>
        <a:p>
          <a:endParaRPr lang="en-IN"/>
        </a:p>
      </dgm:t>
    </dgm:pt>
    <dgm:pt modelId="{D8B30069-797D-41ED-8F38-E32BBEC7774D}" type="pres">
      <dgm:prSet presAssocID="{10164BF2-A864-412E-AC95-28049BE4B2C0}" presName="descendantText" presStyleLbl="alignAcc1" presStyleIdx="4" presStyleCnt="5">
        <dgm:presLayoutVars>
          <dgm:bulletEnabled val="1"/>
        </dgm:presLayoutVars>
      </dgm:prSet>
      <dgm:spPr/>
      <dgm:t>
        <a:bodyPr/>
        <a:lstStyle/>
        <a:p>
          <a:endParaRPr lang="en-IN"/>
        </a:p>
      </dgm:t>
    </dgm:pt>
  </dgm:ptLst>
  <dgm:cxnLst>
    <dgm:cxn modelId="{494AE396-9E65-40B8-9529-F6A689AF4D44}" srcId="{12D8994F-6B9B-46BB-9A50-CF5F10BF083E}" destId="{468EF3B9-0E95-4C48-804A-D533E5600342}" srcOrd="1" destOrd="0" parTransId="{8D83C7D0-6A1E-4CD8-BEA8-6103E0857E9A}" sibTransId="{CD475117-092F-41E4-A86F-16F7480E122D}"/>
    <dgm:cxn modelId="{4CFAC661-32F7-4658-ABE4-31DF74600E0C}" type="presOf" srcId="{47D4EE66-EA0E-478C-B4CD-8E2CBA4F053E}" destId="{0EE62F59-4EC0-4DF2-A630-2DB0A2F8F361}" srcOrd="0" destOrd="0" presId="urn:microsoft.com/office/officeart/2005/8/layout/chevron2"/>
    <dgm:cxn modelId="{1EAFE854-D939-4B6D-8DD3-C9D64CF55E0E}" srcId="{319EBBAA-FF19-44A6-87AE-8BCB42A32D36}" destId="{1585F4BE-632F-4F86-A100-21A48D50E41C}" srcOrd="0" destOrd="0" parTransId="{DE687D94-8115-4668-8BB4-B7EBEB749C7D}" sibTransId="{76DBBBD4-CB33-4390-B2E3-043B65461FF2}"/>
    <dgm:cxn modelId="{D01F3F03-7A2B-4E7F-97B6-4E0C87B186C8}" srcId="{342C52E9-B7F5-4522-98CF-9A1895A9B83C}" destId="{188FE0B7-9460-43CE-A1BA-2FF6BA267C2F}" srcOrd="0" destOrd="0" parTransId="{34488625-B883-49B2-A4DC-82611C9CB7A4}" sibTransId="{5F395B1C-D5C6-44F4-A469-9A811C6F69DA}"/>
    <dgm:cxn modelId="{D101D377-12F0-47B7-B7C0-DEF498977633}" srcId="{12D8994F-6B9B-46BB-9A50-CF5F10BF083E}" destId="{342C52E9-B7F5-4522-98CF-9A1895A9B83C}" srcOrd="3" destOrd="0" parTransId="{B475BE48-F02C-4091-9B88-E55FA0503717}" sibTransId="{CFA4DD6D-B4DE-4A0F-AD5C-0DDBF0B99399}"/>
    <dgm:cxn modelId="{65EC8BDF-7C3F-4604-BA49-26FD2EEB6EC9}" type="presOf" srcId="{1EF5B1C9-4D0E-4D52-BF0E-48D07766921F}" destId="{D8B30069-797D-41ED-8F38-E32BBEC7774D}" srcOrd="0" destOrd="0" presId="urn:microsoft.com/office/officeart/2005/8/layout/chevron2"/>
    <dgm:cxn modelId="{47D95546-C57D-4C19-87A9-800CD4351002}" srcId="{10164BF2-A864-412E-AC95-28049BE4B2C0}" destId="{1EF5B1C9-4D0E-4D52-BF0E-48D07766921F}" srcOrd="0" destOrd="0" parTransId="{671DB649-D385-48E7-AE90-C3FF99DA8C21}" sibTransId="{B5074B4A-EF9C-4BD4-95B4-51B1F9EC665C}"/>
    <dgm:cxn modelId="{AE10E826-508E-445E-A3BA-FD46C3724F1D}" type="presOf" srcId="{12D8994F-6B9B-46BB-9A50-CF5F10BF083E}" destId="{ACEB2E8F-7582-4A39-9699-FCDDD6364143}" srcOrd="0" destOrd="0" presId="urn:microsoft.com/office/officeart/2005/8/layout/chevron2"/>
    <dgm:cxn modelId="{55085273-9A1D-4131-BFB7-FCF69355CEF7}" srcId="{45AF69A7-9B86-4D14-B204-404F81C52640}" destId="{47D4EE66-EA0E-478C-B4CD-8E2CBA4F053E}" srcOrd="0" destOrd="0" parTransId="{B6382980-7B3D-45A3-B18A-2320E47076DE}" sibTransId="{4EE3C909-3A8C-4854-A36F-35765D3E7BE4}"/>
    <dgm:cxn modelId="{C49A12CD-84E4-42E2-A627-93C1C59E2BA1}" type="presOf" srcId="{188FE0B7-9460-43CE-A1BA-2FF6BA267C2F}" destId="{131CCEE1-A05B-4E45-9C17-079F0E2892DB}" srcOrd="0" destOrd="0" presId="urn:microsoft.com/office/officeart/2005/8/layout/chevron2"/>
    <dgm:cxn modelId="{19D430F9-6E91-49DF-9E8A-02FCCA650641}" type="presOf" srcId="{468EF3B9-0E95-4C48-804A-D533E5600342}" destId="{E4CDF769-04F2-4D0A-819F-6A2973F5F774}" srcOrd="0" destOrd="0" presId="urn:microsoft.com/office/officeart/2005/8/layout/chevron2"/>
    <dgm:cxn modelId="{EDF3E195-3EFB-4393-B726-B11A7B4A99D9}" srcId="{12D8994F-6B9B-46BB-9A50-CF5F10BF083E}" destId="{45AF69A7-9B86-4D14-B204-404F81C52640}" srcOrd="2" destOrd="0" parTransId="{32502BBC-3367-4199-9715-634F17EBF4D2}" sibTransId="{4707338A-3E96-4EE0-9580-0AC516F3306F}"/>
    <dgm:cxn modelId="{155AB8D2-8F01-4445-A9DB-C16C64166B20}" srcId="{12D8994F-6B9B-46BB-9A50-CF5F10BF083E}" destId="{319EBBAA-FF19-44A6-87AE-8BCB42A32D36}" srcOrd="0" destOrd="0" parTransId="{D772E23F-95D5-4625-BADE-1336DFCF8E1D}" sibTransId="{6090414D-A68C-4CCA-A7AD-D70288A1FFF2}"/>
    <dgm:cxn modelId="{1C6F64C0-1E36-484A-AF2D-24CD6658C4D6}" srcId="{468EF3B9-0E95-4C48-804A-D533E5600342}" destId="{ADADF150-4049-45B1-93C3-C8A3EF2E65CD}" srcOrd="0" destOrd="0" parTransId="{356C5121-DD43-4BC7-93BB-CA73C2EC86F0}" sibTransId="{CE17B312-00A9-430D-AF8D-0A6EBF35EA97}"/>
    <dgm:cxn modelId="{E7D429BB-F66F-4AC0-9C7E-B9C52AA9F47C}" type="presOf" srcId="{ADADF150-4049-45B1-93C3-C8A3EF2E65CD}" destId="{976F68B1-93FA-4250-BE0E-C1C2EE462FAB}" srcOrd="0" destOrd="0" presId="urn:microsoft.com/office/officeart/2005/8/layout/chevron2"/>
    <dgm:cxn modelId="{4E0C1D02-4029-4906-B7ED-B365CBB88FAE}" type="presOf" srcId="{1585F4BE-632F-4F86-A100-21A48D50E41C}" destId="{4A63A162-A71D-4FAF-BFBB-7F88EBEC66E5}" srcOrd="0" destOrd="0" presId="urn:microsoft.com/office/officeart/2005/8/layout/chevron2"/>
    <dgm:cxn modelId="{559C5BCD-CC83-40FF-9776-1CF0E3BDA859}" type="presOf" srcId="{45AF69A7-9B86-4D14-B204-404F81C52640}" destId="{C359C4D1-82AE-4FD3-B5D7-90F6CEFE7B68}" srcOrd="0" destOrd="0" presId="urn:microsoft.com/office/officeart/2005/8/layout/chevron2"/>
    <dgm:cxn modelId="{BCFE884D-EF0C-445A-9951-68F38B081C9A}" srcId="{12D8994F-6B9B-46BB-9A50-CF5F10BF083E}" destId="{10164BF2-A864-412E-AC95-28049BE4B2C0}" srcOrd="4" destOrd="0" parTransId="{B4F3E921-E100-4A0B-B5CB-D7BDE00E4D64}" sibTransId="{31977FB7-F783-4E8E-B694-BCC4FD935C20}"/>
    <dgm:cxn modelId="{CA3CB2B2-759F-4539-B58C-DD1E925DB8AB}" type="presOf" srcId="{10164BF2-A864-412E-AC95-28049BE4B2C0}" destId="{2FF2861D-B04C-4085-A421-649376D6C9FC}" srcOrd="0" destOrd="0" presId="urn:microsoft.com/office/officeart/2005/8/layout/chevron2"/>
    <dgm:cxn modelId="{67F59924-26CF-4360-8843-9562754BFE87}" type="presOf" srcId="{342C52E9-B7F5-4522-98CF-9A1895A9B83C}" destId="{888F6971-78C4-4312-8544-89A366A77C93}" srcOrd="0" destOrd="0" presId="urn:microsoft.com/office/officeart/2005/8/layout/chevron2"/>
    <dgm:cxn modelId="{C7C48C05-2F03-400F-B247-0AD9A51659C3}" type="presOf" srcId="{319EBBAA-FF19-44A6-87AE-8BCB42A32D36}" destId="{D5A47736-7B2F-4C2C-8016-E291ECCB8DAD}" srcOrd="0" destOrd="0" presId="urn:microsoft.com/office/officeart/2005/8/layout/chevron2"/>
    <dgm:cxn modelId="{FED573C6-8475-4390-822C-9585A950A53E}" type="presParOf" srcId="{ACEB2E8F-7582-4A39-9699-FCDDD6364143}" destId="{7BA58BA4-9C10-4CEB-93AE-E213B4B68BAA}" srcOrd="0" destOrd="0" presId="urn:microsoft.com/office/officeart/2005/8/layout/chevron2"/>
    <dgm:cxn modelId="{10D759F4-810A-4EF1-A6C8-8D37075B2BCE}" type="presParOf" srcId="{7BA58BA4-9C10-4CEB-93AE-E213B4B68BAA}" destId="{D5A47736-7B2F-4C2C-8016-E291ECCB8DAD}" srcOrd="0" destOrd="0" presId="urn:microsoft.com/office/officeart/2005/8/layout/chevron2"/>
    <dgm:cxn modelId="{7F123DD2-BF10-47B5-8DAA-64DD1431110C}" type="presParOf" srcId="{7BA58BA4-9C10-4CEB-93AE-E213B4B68BAA}" destId="{4A63A162-A71D-4FAF-BFBB-7F88EBEC66E5}" srcOrd="1" destOrd="0" presId="urn:microsoft.com/office/officeart/2005/8/layout/chevron2"/>
    <dgm:cxn modelId="{167636B7-93BC-4182-A35B-B38300FCB450}" type="presParOf" srcId="{ACEB2E8F-7582-4A39-9699-FCDDD6364143}" destId="{863915F0-9A83-4BDB-8374-21FF73B3AB8E}" srcOrd="1" destOrd="0" presId="urn:microsoft.com/office/officeart/2005/8/layout/chevron2"/>
    <dgm:cxn modelId="{C6479A87-FE7A-445F-8D34-31023E7B1101}" type="presParOf" srcId="{ACEB2E8F-7582-4A39-9699-FCDDD6364143}" destId="{8D4A516B-8EB3-4EC0-8453-1D763979E050}" srcOrd="2" destOrd="0" presId="urn:microsoft.com/office/officeart/2005/8/layout/chevron2"/>
    <dgm:cxn modelId="{62BEA9C4-7BAB-4AB2-B3E4-27612DEC9C02}" type="presParOf" srcId="{8D4A516B-8EB3-4EC0-8453-1D763979E050}" destId="{E4CDF769-04F2-4D0A-819F-6A2973F5F774}" srcOrd="0" destOrd="0" presId="urn:microsoft.com/office/officeart/2005/8/layout/chevron2"/>
    <dgm:cxn modelId="{0FFA5E99-5650-40AB-AF1E-1457C2614B71}" type="presParOf" srcId="{8D4A516B-8EB3-4EC0-8453-1D763979E050}" destId="{976F68B1-93FA-4250-BE0E-C1C2EE462FAB}" srcOrd="1" destOrd="0" presId="urn:microsoft.com/office/officeart/2005/8/layout/chevron2"/>
    <dgm:cxn modelId="{7BDA3014-EBC2-4803-9420-F67EA458B288}" type="presParOf" srcId="{ACEB2E8F-7582-4A39-9699-FCDDD6364143}" destId="{FCCAAA9C-3B43-4609-8ED7-A5D2DC561595}" srcOrd="3" destOrd="0" presId="urn:microsoft.com/office/officeart/2005/8/layout/chevron2"/>
    <dgm:cxn modelId="{41A6BDC2-1EDC-46F6-8F49-D640A7C7EE02}" type="presParOf" srcId="{ACEB2E8F-7582-4A39-9699-FCDDD6364143}" destId="{C3CBC823-1F43-414E-B749-53790C293840}" srcOrd="4" destOrd="0" presId="urn:microsoft.com/office/officeart/2005/8/layout/chevron2"/>
    <dgm:cxn modelId="{58A6EBCD-D4CE-47D4-B23D-95E5E1F5775B}" type="presParOf" srcId="{C3CBC823-1F43-414E-B749-53790C293840}" destId="{C359C4D1-82AE-4FD3-B5D7-90F6CEFE7B68}" srcOrd="0" destOrd="0" presId="urn:microsoft.com/office/officeart/2005/8/layout/chevron2"/>
    <dgm:cxn modelId="{78275507-B6ED-41FF-8F5B-0BA5B4CC487C}" type="presParOf" srcId="{C3CBC823-1F43-414E-B749-53790C293840}" destId="{0EE62F59-4EC0-4DF2-A630-2DB0A2F8F361}" srcOrd="1" destOrd="0" presId="urn:microsoft.com/office/officeart/2005/8/layout/chevron2"/>
    <dgm:cxn modelId="{D7FE29AE-75CD-4467-9A37-338A5AAD6F0B}" type="presParOf" srcId="{ACEB2E8F-7582-4A39-9699-FCDDD6364143}" destId="{DA04F491-D83D-4285-AE10-3246B8F75700}" srcOrd="5" destOrd="0" presId="urn:microsoft.com/office/officeart/2005/8/layout/chevron2"/>
    <dgm:cxn modelId="{5065F8B9-31AF-4C7D-BE79-3D57B229F81E}" type="presParOf" srcId="{ACEB2E8F-7582-4A39-9699-FCDDD6364143}" destId="{FAD53EC7-4DBD-4ACA-8EDD-FCB6881F4238}" srcOrd="6" destOrd="0" presId="urn:microsoft.com/office/officeart/2005/8/layout/chevron2"/>
    <dgm:cxn modelId="{6B3ECDD5-F4DD-4223-BB97-5B6D502B9C8E}" type="presParOf" srcId="{FAD53EC7-4DBD-4ACA-8EDD-FCB6881F4238}" destId="{888F6971-78C4-4312-8544-89A366A77C93}" srcOrd="0" destOrd="0" presId="urn:microsoft.com/office/officeart/2005/8/layout/chevron2"/>
    <dgm:cxn modelId="{D2163AE8-5026-41B8-8214-E1459ED3CDD1}" type="presParOf" srcId="{FAD53EC7-4DBD-4ACA-8EDD-FCB6881F4238}" destId="{131CCEE1-A05B-4E45-9C17-079F0E2892DB}" srcOrd="1" destOrd="0" presId="urn:microsoft.com/office/officeart/2005/8/layout/chevron2"/>
    <dgm:cxn modelId="{844508FD-90F3-4AF2-B768-11CA2DEAD0AF}" type="presParOf" srcId="{ACEB2E8F-7582-4A39-9699-FCDDD6364143}" destId="{99ECB5F1-7EB6-4E4A-A0AF-4E10C28911FF}" srcOrd="7" destOrd="0" presId="urn:microsoft.com/office/officeart/2005/8/layout/chevron2"/>
    <dgm:cxn modelId="{8D9700C3-E056-4162-8129-189B40A89ABA}" type="presParOf" srcId="{ACEB2E8F-7582-4A39-9699-FCDDD6364143}" destId="{165BE803-3E9C-4392-BCEB-339CEE12831B}" srcOrd="8" destOrd="0" presId="urn:microsoft.com/office/officeart/2005/8/layout/chevron2"/>
    <dgm:cxn modelId="{B509A02C-CBE9-42A6-92F0-B2662A6603E4}" type="presParOf" srcId="{165BE803-3E9C-4392-BCEB-339CEE12831B}" destId="{2FF2861D-B04C-4085-A421-649376D6C9FC}" srcOrd="0" destOrd="0" presId="urn:microsoft.com/office/officeart/2005/8/layout/chevron2"/>
    <dgm:cxn modelId="{EFBDA8C7-0A32-4268-9EDE-F4F8B2E38314}" type="presParOf" srcId="{165BE803-3E9C-4392-BCEB-339CEE12831B}" destId="{D8B30069-797D-41ED-8F38-E32BBEC7774D}"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C17198B6-584B-4C82-87BB-31894022CA5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IN"/>
        </a:p>
      </dgm:t>
    </dgm:pt>
    <dgm:pt modelId="{54D8CF79-7B40-49BE-B76C-9BE04417D8AF}">
      <dgm:prSet phldrT="[Text]"/>
      <dgm:spPr/>
      <dgm:t>
        <a:bodyPr/>
        <a:lstStyle/>
        <a:p>
          <a:r>
            <a:rPr lang="en-US" dirty="0" smtClean="0"/>
            <a:t>1</a:t>
          </a:r>
          <a:endParaRPr lang="en-IN" dirty="0"/>
        </a:p>
      </dgm:t>
    </dgm:pt>
    <dgm:pt modelId="{08049275-DE7A-4204-A1E3-15A799454394}" type="parTrans" cxnId="{A7C38433-20AE-4C3D-8504-BA2DB65166A0}">
      <dgm:prSet/>
      <dgm:spPr/>
      <dgm:t>
        <a:bodyPr/>
        <a:lstStyle/>
        <a:p>
          <a:endParaRPr lang="en-IN"/>
        </a:p>
      </dgm:t>
    </dgm:pt>
    <dgm:pt modelId="{36434EA6-1F0A-4647-9062-FB161B6363DE}" type="sibTrans" cxnId="{A7C38433-20AE-4C3D-8504-BA2DB65166A0}">
      <dgm:prSet/>
      <dgm:spPr/>
      <dgm:t>
        <a:bodyPr/>
        <a:lstStyle/>
        <a:p>
          <a:endParaRPr lang="en-IN"/>
        </a:p>
      </dgm:t>
    </dgm:pt>
    <dgm:pt modelId="{5E34D2E2-62B5-42B4-89BB-56FB10AFB9F6}">
      <dgm:prSet phldrT="[Text]"/>
      <dgm:spPr/>
      <dgm:t>
        <a:bodyPr/>
        <a:lstStyle/>
        <a:p>
          <a:r>
            <a:rPr lang="en-US" dirty="0" smtClean="0"/>
            <a:t>2</a:t>
          </a:r>
          <a:endParaRPr lang="en-IN" dirty="0"/>
        </a:p>
      </dgm:t>
    </dgm:pt>
    <dgm:pt modelId="{7FBC3F6B-7F4C-45E3-A8DA-0F6E4C3AF8A5}" type="parTrans" cxnId="{01740FCB-CE98-42AA-9D76-0E42B83D7136}">
      <dgm:prSet/>
      <dgm:spPr/>
      <dgm:t>
        <a:bodyPr/>
        <a:lstStyle/>
        <a:p>
          <a:endParaRPr lang="en-IN"/>
        </a:p>
      </dgm:t>
    </dgm:pt>
    <dgm:pt modelId="{3848ED72-2EBE-4E62-9C93-A57DC45B945D}" type="sibTrans" cxnId="{01740FCB-CE98-42AA-9D76-0E42B83D7136}">
      <dgm:prSet/>
      <dgm:spPr/>
      <dgm:t>
        <a:bodyPr/>
        <a:lstStyle/>
        <a:p>
          <a:endParaRPr lang="en-IN"/>
        </a:p>
      </dgm:t>
    </dgm:pt>
    <dgm:pt modelId="{54CB021F-4045-488E-83C4-7DA7B9F32C35}">
      <dgm:prSet phldrT="[Text]"/>
      <dgm:spPr/>
      <dgm:t>
        <a:bodyPr/>
        <a:lstStyle/>
        <a:p>
          <a:r>
            <a:rPr lang="en-US" dirty="0" smtClean="0"/>
            <a:t>3</a:t>
          </a:r>
          <a:endParaRPr lang="en-IN" dirty="0"/>
        </a:p>
      </dgm:t>
    </dgm:pt>
    <dgm:pt modelId="{9F0A9D2E-6C36-4E53-B8D5-D8BD9C92AFC5}" type="parTrans" cxnId="{9DBF6439-4F61-4885-8F47-5DAC65BA680F}">
      <dgm:prSet/>
      <dgm:spPr/>
      <dgm:t>
        <a:bodyPr/>
        <a:lstStyle/>
        <a:p>
          <a:endParaRPr lang="en-IN"/>
        </a:p>
      </dgm:t>
    </dgm:pt>
    <dgm:pt modelId="{459A7258-EDA3-4EC2-8327-C3FBA27E52CB}" type="sibTrans" cxnId="{9DBF6439-4F61-4885-8F47-5DAC65BA680F}">
      <dgm:prSet/>
      <dgm:spPr/>
      <dgm:t>
        <a:bodyPr/>
        <a:lstStyle/>
        <a:p>
          <a:endParaRPr lang="en-IN"/>
        </a:p>
      </dgm:t>
    </dgm:pt>
    <dgm:pt modelId="{D0C0861C-7E0A-499B-B161-3A4AF9F34C45}">
      <dgm:prSet phldrT="[Text]"/>
      <dgm:spPr/>
      <dgm:t>
        <a:bodyPr/>
        <a:lstStyle/>
        <a:p>
          <a:r>
            <a:rPr lang="en-US" dirty="0" smtClean="0"/>
            <a:t>4</a:t>
          </a:r>
          <a:endParaRPr lang="en-IN" dirty="0"/>
        </a:p>
      </dgm:t>
    </dgm:pt>
    <dgm:pt modelId="{533EFD00-4F26-45CA-A52C-592FA795177C}" type="parTrans" cxnId="{1C1FF905-5ED4-407D-8018-DF2173B3EDF9}">
      <dgm:prSet/>
      <dgm:spPr/>
      <dgm:t>
        <a:bodyPr/>
        <a:lstStyle/>
        <a:p>
          <a:endParaRPr lang="en-IN"/>
        </a:p>
      </dgm:t>
    </dgm:pt>
    <dgm:pt modelId="{75ABDA95-E69B-40BE-A4AB-167199B7A112}" type="sibTrans" cxnId="{1C1FF905-5ED4-407D-8018-DF2173B3EDF9}">
      <dgm:prSet/>
      <dgm:spPr/>
      <dgm:t>
        <a:bodyPr/>
        <a:lstStyle/>
        <a:p>
          <a:endParaRPr lang="en-IN"/>
        </a:p>
      </dgm:t>
    </dgm:pt>
    <dgm:pt modelId="{17F2EEE9-9AA5-4A1C-8FE1-3476AD19FA6F}">
      <dgm:prSet phldrT="[Text]"/>
      <dgm:spPr/>
      <dgm:t>
        <a:bodyPr/>
        <a:lstStyle/>
        <a:p>
          <a:r>
            <a:rPr lang="en-US" dirty="0" smtClean="0"/>
            <a:t>5</a:t>
          </a:r>
          <a:endParaRPr lang="en-IN" dirty="0"/>
        </a:p>
      </dgm:t>
    </dgm:pt>
    <dgm:pt modelId="{B194FC5F-4E7B-4F29-A856-9CFCD21FBAF6}" type="parTrans" cxnId="{E297AEE9-A960-45F3-8866-C862A0515CDF}">
      <dgm:prSet/>
      <dgm:spPr/>
      <dgm:t>
        <a:bodyPr/>
        <a:lstStyle/>
        <a:p>
          <a:endParaRPr lang="en-IN"/>
        </a:p>
      </dgm:t>
    </dgm:pt>
    <dgm:pt modelId="{ADB005AB-7008-4FAE-AD88-B6BC33639261}" type="sibTrans" cxnId="{E297AEE9-A960-45F3-8866-C862A0515CDF}">
      <dgm:prSet/>
      <dgm:spPr/>
      <dgm:t>
        <a:bodyPr/>
        <a:lstStyle/>
        <a:p>
          <a:endParaRPr lang="en-IN"/>
        </a:p>
      </dgm:t>
    </dgm:pt>
    <dgm:pt modelId="{D4DA83B5-5EDF-4C14-BAB7-54E25B55618B}">
      <dgm:prSet phldrT="[Text]"/>
      <dgm:spPr/>
      <dgm:t>
        <a:bodyPr/>
        <a:lstStyle/>
        <a:p>
          <a:r>
            <a:rPr lang="en-US" dirty="0" smtClean="0"/>
            <a:t>6</a:t>
          </a:r>
          <a:endParaRPr lang="en-IN" dirty="0"/>
        </a:p>
      </dgm:t>
    </dgm:pt>
    <dgm:pt modelId="{6BCBCAC0-1468-4CA6-9170-98F8D7F45762}" type="parTrans" cxnId="{AF85F841-5FF1-4933-BF2E-E9915ED77480}">
      <dgm:prSet/>
      <dgm:spPr/>
      <dgm:t>
        <a:bodyPr/>
        <a:lstStyle/>
        <a:p>
          <a:endParaRPr lang="en-IN"/>
        </a:p>
      </dgm:t>
    </dgm:pt>
    <dgm:pt modelId="{061ECBDC-83F6-456E-AA83-C0BEFE5B9450}" type="sibTrans" cxnId="{AF85F841-5FF1-4933-BF2E-E9915ED77480}">
      <dgm:prSet/>
      <dgm:spPr/>
      <dgm:t>
        <a:bodyPr/>
        <a:lstStyle/>
        <a:p>
          <a:endParaRPr lang="en-IN"/>
        </a:p>
      </dgm:t>
    </dgm:pt>
    <dgm:pt modelId="{B7929DBC-5600-432E-AFA1-0473FC5738EB}">
      <dgm:prSet phldrT="[Text]"/>
      <dgm:spPr/>
      <dgm:t>
        <a:bodyPr/>
        <a:lstStyle/>
        <a:p>
          <a:r>
            <a:rPr lang="en-US" dirty="0" smtClean="0"/>
            <a:t>Reduced blood flow to </a:t>
          </a:r>
          <a:r>
            <a:rPr lang="en-US" dirty="0" err="1" smtClean="0"/>
            <a:t>Chemoreceptors</a:t>
          </a:r>
          <a:endParaRPr lang="en-IN" dirty="0"/>
        </a:p>
      </dgm:t>
    </dgm:pt>
    <dgm:pt modelId="{00BE5091-A971-4956-B4BE-638448027125}" type="parTrans" cxnId="{ABCA7F7C-D4DA-4C6C-B214-AB61D29D4916}">
      <dgm:prSet/>
      <dgm:spPr/>
      <dgm:t>
        <a:bodyPr/>
        <a:lstStyle/>
        <a:p>
          <a:endParaRPr lang="en-IN"/>
        </a:p>
      </dgm:t>
    </dgm:pt>
    <dgm:pt modelId="{DD93C006-E47C-420D-B921-36567F9B51AB}" type="sibTrans" cxnId="{ABCA7F7C-D4DA-4C6C-B214-AB61D29D4916}">
      <dgm:prSet/>
      <dgm:spPr/>
      <dgm:t>
        <a:bodyPr/>
        <a:lstStyle/>
        <a:p>
          <a:endParaRPr lang="en-IN"/>
        </a:p>
      </dgm:t>
    </dgm:pt>
    <dgm:pt modelId="{9A1E638C-CDFB-4BD4-935C-6335D6723543}">
      <dgm:prSet phldrT="[Text]"/>
      <dgm:spPr/>
      <dgm:t>
        <a:bodyPr/>
        <a:lstStyle/>
        <a:p>
          <a:r>
            <a:rPr lang="en-US" dirty="0" smtClean="0"/>
            <a:t>Hypoxia &amp; </a:t>
          </a:r>
          <a:r>
            <a:rPr lang="en-US" dirty="0" err="1" smtClean="0"/>
            <a:t>Hypercapnia</a:t>
          </a:r>
          <a:r>
            <a:rPr lang="en-US" dirty="0" smtClean="0"/>
            <a:t> at </a:t>
          </a:r>
          <a:r>
            <a:rPr lang="en-US" dirty="0" err="1" smtClean="0"/>
            <a:t>Chemoreceptors</a:t>
          </a:r>
          <a:r>
            <a:rPr lang="en-US" dirty="0" smtClean="0"/>
            <a:t> </a:t>
          </a:r>
          <a:endParaRPr lang="en-IN" dirty="0"/>
        </a:p>
      </dgm:t>
    </dgm:pt>
    <dgm:pt modelId="{E674AAD6-69A4-4A9E-9575-CA25F7AD10C7}" type="parTrans" cxnId="{4E503DD8-CA01-4589-B9B1-1C00C68FD492}">
      <dgm:prSet/>
      <dgm:spPr/>
      <dgm:t>
        <a:bodyPr/>
        <a:lstStyle/>
        <a:p>
          <a:endParaRPr lang="en-IN"/>
        </a:p>
      </dgm:t>
    </dgm:pt>
    <dgm:pt modelId="{8CF6F944-8D1E-4EDA-8209-85E08C057742}" type="sibTrans" cxnId="{4E503DD8-CA01-4589-B9B1-1C00C68FD492}">
      <dgm:prSet/>
      <dgm:spPr/>
      <dgm:t>
        <a:bodyPr/>
        <a:lstStyle/>
        <a:p>
          <a:endParaRPr lang="en-IN"/>
        </a:p>
      </dgm:t>
    </dgm:pt>
    <dgm:pt modelId="{20427648-87C8-459A-9E56-78A087295735}">
      <dgm:prSet phldrT="[Text]"/>
      <dgm:spPr/>
      <dgm:t>
        <a:bodyPr/>
        <a:lstStyle/>
        <a:p>
          <a:r>
            <a:rPr lang="en-US" dirty="0" smtClean="0"/>
            <a:t>Stimulation of </a:t>
          </a:r>
          <a:r>
            <a:rPr lang="en-US" dirty="0" err="1" smtClean="0"/>
            <a:t>Chemoreceptors</a:t>
          </a:r>
          <a:r>
            <a:rPr lang="en-US" dirty="0" smtClean="0"/>
            <a:t> </a:t>
          </a:r>
          <a:r>
            <a:rPr lang="en-US" dirty="0" smtClean="0">
              <a:sym typeface="Wingdings" pitchFamily="2" charset="2"/>
            </a:rPr>
            <a:t> NTS</a:t>
          </a:r>
          <a:endParaRPr lang="en-IN" dirty="0"/>
        </a:p>
      </dgm:t>
    </dgm:pt>
    <dgm:pt modelId="{55BA3B90-88BC-4319-B5CE-67D40A8C92A2}" type="parTrans" cxnId="{9CAE5749-12E6-4C8B-9E0D-AD9668FE889E}">
      <dgm:prSet/>
      <dgm:spPr/>
      <dgm:t>
        <a:bodyPr/>
        <a:lstStyle/>
        <a:p>
          <a:endParaRPr lang="en-IN"/>
        </a:p>
      </dgm:t>
    </dgm:pt>
    <dgm:pt modelId="{4757056C-5049-4A2F-8A97-C0152967681D}" type="sibTrans" cxnId="{9CAE5749-12E6-4C8B-9E0D-AD9668FE889E}">
      <dgm:prSet/>
      <dgm:spPr/>
      <dgm:t>
        <a:bodyPr/>
        <a:lstStyle/>
        <a:p>
          <a:endParaRPr lang="en-IN"/>
        </a:p>
      </dgm:t>
    </dgm:pt>
    <dgm:pt modelId="{22A2E97F-E01F-40BF-9FC4-E40295217D4D}">
      <dgm:prSet phldrT="[Text]"/>
      <dgm:spPr/>
      <dgm:t>
        <a:bodyPr/>
        <a:lstStyle/>
        <a:p>
          <a:r>
            <a:rPr lang="en-US" dirty="0" smtClean="0"/>
            <a:t>Stimulation of VMC &amp; Inhibition of </a:t>
          </a:r>
          <a:r>
            <a:rPr lang="en-US" dirty="0" err="1" smtClean="0"/>
            <a:t>Vagal</a:t>
          </a:r>
          <a:r>
            <a:rPr lang="en-US" dirty="0" smtClean="0"/>
            <a:t> N.</a:t>
          </a:r>
          <a:endParaRPr lang="en-IN" dirty="0"/>
        </a:p>
      </dgm:t>
    </dgm:pt>
    <dgm:pt modelId="{312D4AC5-6D14-437A-9625-5C788BB05F95}" type="parTrans" cxnId="{48CF48FC-CE0A-4ACB-9E3E-9B608F9C3641}">
      <dgm:prSet/>
      <dgm:spPr/>
      <dgm:t>
        <a:bodyPr/>
        <a:lstStyle/>
        <a:p>
          <a:endParaRPr lang="en-IN"/>
        </a:p>
      </dgm:t>
    </dgm:pt>
    <dgm:pt modelId="{B2D6C8D6-D582-4B2E-9C71-9928537AC2B1}" type="sibTrans" cxnId="{48CF48FC-CE0A-4ACB-9E3E-9B608F9C3641}">
      <dgm:prSet/>
      <dgm:spPr/>
      <dgm:t>
        <a:bodyPr/>
        <a:lstStyle/>
        <a:p>
          <a:endParaRPr lang="en-IN"/>
        </a:p>
      </dgm:t>
    </dgm:pt>
    <dgm:pt modelId="{F694610F-C770-4148-AA41-63886E6A778C}">
      <dgm:prSet phldrT="[Text]"/>
      <dgm:spPr/>
      <dgm:t>
        <a:bodyPr/>
        <a:lstStyle/>
        <a:p>
          <a:r>
            <a:rPr lang="en-IN" dirty="0" smtClean="0">
              <a:latin typeface="Century Schoolbook"/>
            </a:rPr>
            <a:t>↑ HR &amp; ↑ PR (Vasoconstriction)</a:t>
          </a:r>
          <a:endParaRPr lang="en-IN" dirty="0"/>
        </a:p>
      </dgm:t>
    </dgm:pt>
    <dgm:pt modelId="{3D180195-BA15-4541-852B-772C7177BC7C}" type="parTrans" cxnId="{5E66A968-362E-47C7-A760-DEC1295A9E85}">
      <dgm:prSet/>
      <dgm:spPr/>
      <dgm:t>
        <a:bodyPr/>
        <a:lstStyle/>
        <a:p>
          <a:endParaRPr lang="en-IN"/>
        </a:p>
      </dgm:t>
    </dgm:pt>
    <dgm:pt modelId="{90B98773-C4E9-44E5-BF7F-DA5D283C2C1C}" type="sibTrans" cxnId="{5E66A968-362E-47C7-A760-DEC1295A9E85}">
      <dgm:prSet/>
      <dgm:spPr/>
      <dgm:t>
        <a:bodyPr/>
        <a:lstStyle/>
        <a:p>
          <a:endParaRPr lang="en-IN"/>
        </a:p>
      </dgm:t>
    </dgm:pt>
    <dgm:pt modelId="{6C14B441-8ECF-4E67-A8A2-2EE37A43D4DC}">
      <dgm:prSet/>
      <dgm:spPr/>
      <dgm:t>
        <a:bodyPr/>
        <a:lstStyle/>
        <a:p>
          <a:r>
            <a:rPr lang="en-IN" dirty="0" smtClean="0">
              <a:latin typeface="Century Schoolbook"/>
            </a:rPr>
            <a:t>↓ Arterial Blood Pressure</a:t>
          </a:r>
          <a:endParaRPr lang="en-IN" dirty="0"/>
        </a:p>
      </dgm:t>
    </dgm:pt>
    <dgm:pt modelId="{563C9609-6D93-48E0-A284-976EE7540234}" type="parTrans" cxnId="{BC9BD4DE-14E5-4AC0-931F-997B89EB755E}">
      <dgm:prSet/>
      <dgm:spPr/>
      <dgm:t>
        <a:bodyPr/>
        <a:lstStyle/>
        <a:p>
          <a:endParaRPr lang="en-IN"/>
        </a:p>
      </dgm:t>
    </dgm:pt>
    <dgm:pt modelId="{E0AAE185-CA30-419B-8F6B-14DB662089AE}" type="sibTrans" cxnId="{BC9BD4DE-14E5-4AC0-931F-997B89EB755E}">
      <dgm:prSet/>
      <dgm:spPr/>
      <dgm:t>
        <a:bodyPr/>
        <a:lstStyle/>
        <a:p>
          <a:endParaRPr lang="en-IN"/>
        </a:p>
      </dgm:t>
    </dgm:pt>
    <dgm:pt modelId="{DE57743F-406E-42C6-A5A4-3460ABFD5BBB}">
      <dgm:prSet phldrT="[Text]"/>
      <dgm:spPr/>
      <dgm:t>
        <a:bodyPr/>
        <a:lstStyle/>
        <a:p>
          <a:r>
            <a:rPr lang="en-US" dirty="0" smtClean="0"/>
            <a:t>7</a:t>
          </a:r>
          <a:endParaRPr lang="en-IN" dirty="0"/>
        </a:p>
      </dgm:t>
    </dgm:pt>
    <dgm:pt modelId="{C94299A9-FEE0-4952-9651-A64D4E0E64DA}" type="parTrans" cxnId="{DA41F9A1-CC9E-4E74-A7FE-7F7C92BB8657}">
      <dgm:prSet/>
      <dgm:spPr/>
      <dgm:t>
        <a:bodyPr/>
        <a:lstStyle/>
        <a:p>
          <a:endParaRPr lang="en-IN"/>
        </a:p>
      </dgm:t>
    </dgm:pt>
    <dgm:pt modelId="{969547CD-9BE2-40DB-993A-AF8EB173E324}" type="sibTrans" cxnId="{DA41F9A1-CC9E-4E74-A7FE-7F7C92BB8657}">
      <dgm:prSet/>
      <dgm:spPr/>
      <dgm:t>
        <a:bodyPr/>
        <a:lstStyle/>
        <a:p>
          <a:endParaRPr lang="en-IN"/>
        </a:p>
      </dgm:t>
    </dgm:pt>
    <dgm:pt modelId="{ECD48ADC-66F1-4A42-BC65-2DA08B01C0AB}">
      <dgm:prSet phldrT="[Text]"/>
      <dgm:spPr/>
      <dgm:t>
        <a:bodyPr/>
        <a:lstStyle/>
        <a:p>
          <a:r>
            <a:rPr lang="en-IN" dirty="0" smtClean="0">
              <a:latin typeface="Century Schoolbook"/>
            </a:rPr>
            <a:t>↑  Arterial Blood Pressure</a:t>
          </a:r>
          <a:endParaRPr lang="en-IN" dirty="0"/>
        </a:p>
      </dgm:t>
    </dgm:pt>
    <dgm:pt modelId="{9CD40770-E417-44D7-9051-C617B292B459}" type="parTrans" cxnId="{73739A47-33F2-4A5C-B1F5-824B45E74CFF}">
      <dgm:prSet/>
      <dgm:spPr/>
      <dgm:t>
        <a:bodyPr/>
        <a:lstStyle/>
        <a:p>
          <a:endParaRPr lang="en-IN"/>
        </a:p>
      </dgm:t>
    </dgm:pt>
    <dgm:pt modelId="{BBBD68F0-2F6E-48E0-828C-7090CEC1D3C1}" type="sibTrans" cxnId="{73739A47-33F2-4A5C-B1F5-824B45E74CFF}">
      <dgm:prSet/>
      <dgm:spPr/>
      <dgm:t>
        <a:bodyPr/>
        <a:lstStyle/>
        <a:p>
          <a:endParaRPr lang="en-IN"/>
        </a:p>
      </dgm:t>
    </dgm:pt>
    <dgm:pt modelId="{C5D6AE4A-1A21-4E08-BC29-38BE6297A0A5}" type="pres">
      <dgm:prSet presAssocID="{C17198B6-584B-4C82-87BB-31894022CA5F}" presName="linearFlow" presStyleCnt="0">
        <dgm:presLayoutVars>
          <dgm:dir/>
          <dgm:animLvl val="lvl"/>
          <dgm:resizeHandles val="exact"/>
        </dgm:presLayoutVars>
      </dgm:prSet>
      <dgm:spPr/>
      <dgm:t>
        <a:bodyPr/>
        <a:lstStyle/>
        <a:p>
          <a:endParaRPr lang="en-IN"/>
        </a:p>
      </dgm:t>
    </dgm:pt>
    <dgm:pt modelId="{4388FCE7-E90E-4F78-AE8F-FEDD52EFD5AB}" type="pres">
      <dgm:prSet presAssocID="{54D8CF79-7B40-49BE-B76C-9BE04417D8AF}" presName="composite" presStyleCnt="0"/>
      <dgm:spPr/>
    </dgm:pt>
    <dgm:pt modelId="{A75B07CD-1973-48A9-8FF7-9108F3E45C79}" type="pres">
      <dgm:prSet presAssocID="{54D8CF79-7B40-49BE-B76C-9BE04417D8AF}" presName="parentText" presStyleLbl="alignNode1" presStyleIdx="0" presStyleCnt="7">
        <dgm:presLayoutVars>
          <dgm:chMax val="1"/>
          <dgm:bulletEnabled val="1"/>
        </dgm:presLayoutVars>
      </dgm:prSet>
      <dgm:spPr/>
      <dgm:t>
        <a:bodyPr/>
        <a:lstStyle/>
        <a:p>
          <a:endParaRPr lang="en-IN"/>
        </a:p>
      </dgm:t>
    </dgm:pt>
    <dgm:pt modelId="{6A37FD2D-2345-478D-90FB-18C4C83CE9BB}" type="pres">
      <dgm:prSet presAssocID="{54D8CF79-7B40-49BE-B76C-9BE04417D8AF}" presName="descendantText" presStyleLbl="alignAcc1" presStyleIdx="0" presStyleCnt="7">
        <dgm:presLayoutVars>
          <dgm:bulletEnabled val="1"/>
        </dgm:presLayoutVars>
      </dgm:prSet>
      <dgm:spPr/>
      <dgm:t>
        <a:bodyPr/>
        <a:lstStyle/>
        <a:p>
          <a:endParaRPr lang="en-IN"/>
        </a:p>
      </dgm:t>
    </dgm:pt>
    <dgm:pt modelId="{A52C9CBB-BB49-4AA9-8334-05F21C310F52}" type="pres">
      <dgm:prSet presAssocID="{36434EA6-1F0A-4647-9062-FB161B6363DE}" presName="sp" presStyleCnt="0"/>
      <dgm:spPr/>
    </dgm:pt>
    <dgm:pt modelId="{BFFF0154-6C26-4F0C-9D76-96E9A545B747}" type="pres">
      <dgm:prSet presAssocID="{5E34D2E2-62B5-42B4-89BB-56FB10AFB9F6}" presName="composite" presStyleCnt="0"/>
      <dgm:spPr/>
    </dgm:pt>
    <dgm:pt modelId="{05CADA00-0C79-4B37-946C-F0944D629EE6}" type="pres">
      <dgm:prSet presAssocID="{5E34D2E2-62B5-42B4-89BB-56FB10AFB9F6}" presName="parentText" presStyleLbl="alignNode1" presStyleIdx="1" presStyleCnt="7">
        <dgm:presLayoutVars>
          <dgm:chMax val="1"/>
          <dgm:bulletEnabled val="1"/>
        </dgm:presLayoutVars>
      </dgm:prSet>
      <dgm:spPr/>
      <dgm:t>
        <a:bodyPr/>
        <a:lstStyle/>
        <a:p>
          <a:endParaRPr lang="en-IN"/>
        </a:p>
      </dgm:t>
    </dgm:pt>
    <dgm:pt modelId="{931C6125-F1C4-4508-8AEB-7105962A8217}" type="pres">
      <dgm:prSet presAssocID="{5E34D2E2-62B5-42B4-89BB-56FB10AFB9F6}" presName="descendantText" presStyleLbl="alignAcc1" presStyleIdx="1" presStyleCnt="7">
        <dgm:presLayoutVars>
          <dgm:bulletEnabled val="1"/>
        </dgm:presLayoutVars>
      </dgm:prSet>
      <dgm:spPr/>
      <dgm:t>
        <a:bodyPr/>
        <a:lstStyle/>
        <a:p>
          <a:endParaRPr lang="en-IN"/>
        </a:p>
      </dgm:t>
    </dgm:pt>
    <dgm:pt modelId="{F7A90BDF-0A22-45DD-A29A-D9F137944E72}" type="pres">
      <dgm:prSet presAssocID="{3848ED72-2EBE-4E62-9C93-A57DC45B945D}" presName="sp" presStyleCnt="0"/>
      <dgm:spPr/>
    </dgm:pt>
    <dgm:pt modelId="{D9C39902-5CEA-4C6E-A6D2-5772E7B68604}" type="pres">
      <dgm:prSet presAssocID="{54CB021F-4045-488E-83C4-7DA7B9F32C35}" presName="composite" presStyleCnt="0"/>
      <dgm:spPr/>
    </dgm:pt>
    <dgm:pt modelId="{7208D7D8-6A0B-4E01-85F8-455B03ABB383}" type="pres">
      <dgm:prSet presAssocID="{54CB021F-4045-488E-83C4-7DA7B9F32C35}" presName="parentText" presStyleLbl="alignNode1" presStyleIdx="2" presStyleCnt="7">
        <dgm:presLayoutVars>
          <dgm:chMax val="1"/>
          <dgm:bulletEnabled val="1"/>
        </dgm:presLayoutVars>
      </dgm:prSet>
      <dgm:spPr/>
      <dgm:t>
        <a:bodyPr/>
        <a:lstStyle/>
        <a:p>
          <a:endParaRPr lang="en-IN"/>
        </a:p>
      </dgm:t>
    </dgm:pt>
    <dgm:pt modelId="{9C35AA1B-A79E-4E64-9494-7154EDC0EB01}" type="pres">
      <dgm:prSet presAssocID="{54CB021F-4045-488E-83C4-7DA7B9F32C35}" presName="descendantText" presStyleLbl="alignAcc1" presStyleIdx="2" presStyleCnt="7">
        <dgm:presLayoutVars>
          <dgm:bulletEnabled val="1"/>
        </dgm:presLayoutVars>
      </dgm:prSet>
      <dgm:spPr/>
      <dgm:t>
        <a:bodyPr/>
        <a:lstStyle/>
        <a:p>
          <a:endParaRPr lang="en-IN"/>
        </a:p>
      </dgm:t>
    </dgm:pt>
    <dgm:pt modelId="{6FFE1413-B338-4735-B580-A859347A84D9}" type="pres">
      <dgm:prSet presAssocID="{459A7258-EDA3-4EC2-8327-C3FBA27E52CB}" presName="sp" presStyleCnt="0"/>
      <dgm:spPr/>
    </dgm:pt>
    <dgm:pt modelId="{C7084F79-7A9B-4A80-8893-C3D1E19452D6}" type="pres">
      <dgm:prSet presAssocID="{D0C0861C-7E0A-499B-B161-3A4AF9F34C45}" presName="composite" presStyleCnt="0"/>
      <dgm:spPr/>
    </dgm:pt>
    <dgm:pt modelId="{ADF39625-B0DB-4951-B281-84C0F2C7CF53}" type="pres">
      <dgm:prSet presAssocID="{D0C0861C-7E0A-499B-B161-3A4AF9F34C45}" presName="parentText" presStyleLbl="alignNode1" presStyleIdx="3" presStyleCnt="7">
        <dgm:presLayoutVars>
          <dgm:chMax val="1"/>
          <dgm:bulletEnabled val="1"/>
        </dgm:presLayoutVars>
      </dgm:prSet>
      <dgm:spPr/>
      <dgm:t>
        <a:bodyPr/>
        <a:lstStyle/>
        <a:p>
          <a:endParaRPr lang="en-IN"/>
        </a:p>
      </dgm:t>
    </dgm:pt>
    <dgm:pt modelId="{EFF938E7-8125-4C65-A32E-00280A8C357D}" type="pres">
      <dgm:prSet presAssocID="{D0C0861C-7E0A-499B-B161-3A4AF9F34C45}" presName="descendantText" presStyleLbl="alignAcc1" presStyleIdx="3" presStyleCnt="7">
        <dgm:presLayoutVars>
          <dgm:bulletEnabled val="1"/>
        </dgm:presLayoutVars>
      </dgm:prSet>
      <dgm:spPr/>
      <dgm:t>
        <a:bodyPr/>
        <a:lstStyle/>
        <a:p>
          <a:endParaRPr lang="en-IN"/>
        </a:p>
      </dgm:t>
    </dgm:pt>
    <dgm:pt modelId="{BC758BEE-11CF-4289-BBEF-E7057105E7A7}" type="pres">
      <dgm:prSet presAssocID="{75ABDA95-E69B-40BE-A4AB-167199B7A112}" presName="sp" presStyleCnt="0"/>
      <dgm:spPr/>
    </dgm:pt>
    <dgm:pt modelId="{D05360A6-2FA5-4789-84FF-7516EF9807AE}" type="pres">
      <dgm:prSet presAssocID="{17F2EEE9-9AA5-4A1C-8FE1-3476AD19FA6F}" presName="composite" presStyleCnt="0"/>
      <dgm:spPr/>
    </dgm:pt>
    <dgm:pt modelId="{08D3E7A0-AEA9-46B3-98FA-5C96CA324DD4}" type="pres">
      <dgm:prSet presAssocID="{17F2EEE9-9AA5-4A1C-8FE1-3476AD19FA6F}" presName="parentText" presStyleLbl="alignNode1" presStyleIdx="4" presStyleCnt="7">
        <dgm:presLayoutVars>
          <dgm:chMax val="1"/>
          <dgm:bulletEnabled val="1"/>
        </dgm:presLayoutVars>
      </dgm:prSet>
      <dgm:spPr/>
      <dgm:t>
        <a:bodyPr/>
        <a:lstStyle/>
        <a:p>
          <a:endParaRPr lang="en-IN"/>
        </a:p>
      </dgm:t>
    </dgm:pt>
    <dgm:pt modelId="{F7E24437-C4DD-4BFB-84D1-B2E71B21CB8C}" type="pres">
      <dgm:prSet presAssocID="{17F2EEE9-9AA5-4A1C-8FE1-3476AD19FA6F}" presName="descendantText" presStyleLbl="alignAcc1" presStyleIdx="4" presStyleCnt="7">
        <dgm:presLayoutVars>
          <dgm:bulletEnabled val="1"/>
        </dgm:presLayoutVars>
      </dgm:prSet>
      <dgm:spPr/>
      <dgm:t>
        <a:bodyPr/>
        <a:lstStyle/>
        <a:p>
          <a:endParaRPr lang="en-IN"/>
        </a:p>
      </dgm:t>
    </dgm:pt>
    <dgm:pt modelId="{B227DB47-82D2-4310-AB67-372C963C2DEF}" type="pres">
      <dgm:prSet presAssocID="{ADB005AB-7008-4FAE-AD88-B6BC33639261}" presName="sp" presStyleCnt="0"/>
      <dgm:spPr/>
    </dgm:pt>
    <dgm:pt modelId="{3850F66B-2355-4EFF-BB5D-25F688D32442}" type="pres">
      <dgm:prSet presAssocID="{D4DA83B5-5EDF-4C14-BAB7-54E25B55618B}" presName="composite" presStyleCnt="0"/>
      <dgm:spPr/>
    </dgm:pt>
    <dgm:pt modelId="{7763A805-1FFE-4696-97E7-FA2AF776ED0E}" type="pres">
      <dgm:prSet presAssocID="{D4DA83B5-5EDF-4C14-BAB7-54E25B55618B}" presName="parentText" presStyleLbl="alignNode1" presStyleIdx="5" presStyleCnt="7">
        <dgm:presLayoutVars>
          <dgm:chMax val="1"/>
          <dgm:bulletEnabled val="1"/>
        </dgm:presLayoutVars>
      </dgm:prSet>
      <dgm:spPr/>
      <dgm:t>
        <a:bodyPr/>
        <a:lstStyle/>
        <a:p>
          <a:endParaRPr lang="en-IN"/>
        </a:p>
      </dgm:t>
    </dgm:pt>
    <dgm:pt modelId="{8A61B595-25DD-49BA-8A68-5E76DB81C299}" type="pres">
      <dgm:prSet presAssocID="{D4DA83B5-5EDF-4C14-BAB7-54E25B55618B}" presName="descendantText" presStyleLbl="alignAcc1" presStyleIdx="5" presStyleCnt="7">
        <dgm:presLayoutVars>
          <dgm:bulletEnabled val="1"/>
        </dgm:presLayoutVars>
      </dgm:prSet>
      <dgm:spPr/>
      <dgm:t>
        <a:bodyPr/>
        <a:lstStyle/>
        <a:p>
          <a:endParaRPr lang="en-IN"/>
        </a:p>
      </dgm:t>
    </dgm:pt>
    <dgm:pt modelId="{7F0709DE-D4C1-4130-BF9E-C37FD3CA413C}" type="pres">
      <dgm:prSet presAssocID="{061ECBDC-83F6-456E-AA83-C0BEFE5B9450}" presName="sp" presStyleCnt="0"/>
      <dgm:spPr/>
    </dgm:pt>
    <dgm:pt modelId="{5E1420F1-9D47-46C5-9C6B-45DAFFEC7789}" type="pres">
      <dgm:prSet presAssocID="{DE57743F-406E-42C6-A5A4-3460ABFD5BBB}" presName="composite" presStyleCnt="0"/>
      <dgm:spPr/>
    </dgm:pt>
    <dgm:pt modelId="{4B19C137-7A26-4B52-9498-AF4C81D9FE5D}" type="pres">
      <dgm:prSet presAssocID="{DE57743F-406E-42C6-A5A4-3460ABFD5BBB}" presName="parentText" presStyleLbl="alignNode1" presStyleIdx="6" presStyleCnt="7">
        <dgm:presLayoutVars>
          <dgm:chMax val="1"/>
          <dgm:bulletEnabled val="1"/>
        </dgm:presLayoutVars>
      </dgm:prSet>
      <dgm:spPr/>
      <dgm:t>
        <a:bodyPr/>
        <a:lstStyle/>
        <a:p>
          <a:endParaRPr lang="en-IN"/>
        </a:p>
      </dgm:t>
    </dgm:pt>
    <dgm:pt modelId="{3EFCF16F-9BAB-45A1-AB8B-2EC6BADD8466}" type="pres">
      <dgm:prSet presAssocID="{DE57743F-406E-42C6-A5A4-3460ABFD5BBB}" presName="descendantText" presStyleLbl="alignAcc1" presStyleIdx="6" presStyleCnt="7">
        <dgm:presLayoutVars>
          <dgm:bulletEnabled val="1"/>
        </dgm:presLayoutVars>
      </dgm:prSet>
      <dgm:spPr/>
      <dgm:t>
        <a:bodyPr/>
        <a:lstStyle/>
        <a:p>
          <a:endParaRPr lang="en-IN"/>
        </a:p>
      </dgm:t>
    </dgm:pt>
  </dgm:ptLst>
  <dgm:cxnLst>
    <dgm:cxn modelId="{BC9BD4DE-14E5-4AC0-931F-997B89EB755E}" srcId="{54D8CF79-7B40-49BE-B76C-9BE04417D8AF}" destId="{6C14B441-8ECF-4E67-A8A2-2EE37A43D4DC}" srcOrd="0" destOrd="0" parTransId="{563C9609-6D93-48E0-A284-976EE7540234}" sibTransId="{E0AAE185-CA30-419B-8F6B-14DB662089AE}"/>
    <dgm:cxn modelId="{ABCA7F7C-D4DA-4C6C-B214-AB61D29D4916}" srcId="{5E34D2E2-62B5-42B4-89BB-56FB10AFB9F6}" destId="{B7929DBC-5600-432E-AFA1-0473FC5738EB}" srcOrd="0" destOrd="0" parTransId="{00BE5091-A971-4956-B4BE-638448027125}" sibTransId="{DD93C006-E47C-420D-B921-36567F9B51AB}"/>
    <dgm:cxn modelId="{F9BB3772-11D6-49A7-86A7-E798E45F96CA}" type="presOf" srcId="{D0C0861C-7E0A-499B-B161-3A4AF9F34C45}" destId="{ADF39625-B0DB-4951-B281-84C0F2C7CF53}" srcOrd="0" destOrd="0" presId="urn:microsoft.com/office/officeart/2005/8/layout/chevron2"/>
    <dgm:cxn modelId="{DA41F9A1-CC9E-4E74-A7FE-7F7C92BB8657}" srcId="{C17198B6-584B-4C82-87BB-31894022CA5F}" destId="{DE57743F-406E-42C6-A5A4-3460ABFD5BBB}" srcOrd="6" destOrd="0" parTransId="{C94299A9-FEE0-4952-9651-A64D4E0E64DA}" sibTransId="{969547CD-9BE2-40DB-993A-AF8EB173E324}"/>
    <dgm:cxn modelId="{7B0F69AB-5D4B-47F7-8D9C-DA5B8AB4E8AD}" type="presOf" srcId="{17F2EEE9-9AA5-4A1C-8FE1-3476AD19FA6F}" destId="{08D3E7A0-AEA9-46B3-98FA-5C96CA324DD4}" srcOrd="0" destOrd="0" presId="urn:microsoft.com/office/officeart/2005/8/layout/chevron2"/>
    <dgm:cxn modelId="{740FCE6B-4455-4318-8E3E-F257D2A1A8F6}" type="presOf" srcId="{20427648-87C8-459A-9E56-78A087295735}" destId="{EFF938E7-8125-4C65-A32E-00280A8C357D}" srcOrd="0" destOrd="0" presId="urn:microsoft.com/office/officeart/2005/8/layout/chevron2"/>
    <dgm:cxn modelId="{50D2EA63-638F-4C9C-A15A-EEFEEB878C99}" type="presOf" srcId="{F694610F-C770-4148-AA41-63886E6A778C}" destId="{8A61B595-25DD-49BA-8A68-5E76DB81C299}" srcOrd="0" destOrd="0" presId="urn:microsoft.com/office/officeart/2005/8/layout/chevron2"/>
    <dgm:cxn modelId="{43635C08-7309-4C08-ACBA-040F0FE30471}" type="presOf" srcId="{22A2E97F-E01F-40BF-9FC4-E40295217D4D}" destId="{F7E24437-C4DD-4BFB-84D1-B2E71B21CB8C}" srcOrd="0" destOrd="0" presId="urn:microsoft.com/office/officeart/2005/8/layout/chevron2"/>
    <dgm:cxn modelId="{80C0AA76-87B5-410B-AAA9-091037D3B4E0}" type="presOf" srcId="{B7929DBC-5600-432E-AFA1-0473FC5738EB}" destId="{931C6125-F1C4-4508-8AEB-7105962A8217}" srcOrd="0" destOrd="0" presId="urn:microsoft.com/office/officeart/2005/8/layout/chevron2"/>
    <dgm:cxn modelId="{1C1FF905-5ED4-407D-8018-DF2173B3EDF9}" srcId="{C17198B6-584B-4C82-87BB-31894022CA5F}" destId="{D0C0861C-7E0A-499B-B161-3A4AF9F34C45}" srcOrd="3" destOrd="0" parTransId="{533EFD00-4F26-45CA-A52C-592FA795177C}" sibTransId="{75ABDA95-E69B-40BE-A4AB-167199B7A112}"/>
    <dgm:cxn modelId="{73739A47-33F2-4A5C-B1F5-824B45E74CFF}" srcId="{DE57743F-406E-42C6-A5A4-3460ABFD5BBB}" destId="{ECD48ADC-66F1-4A42-BC65-2DA08B01C0AB}" srcOrd="0" destOrd="0" parTransId="{9CD40770-E417-44D7-9051-C617B292B459}" sibTransId="{BBBD68F0-2F6E-48E0-828C-7090CEC1D3C1}"/>
    <dgm:cxn modelId="{5E66A968-362E-47C7-A760-DEC1295A9E85}" srcId="{D4DA83B5-5EDF-4C14-BAB7-54E25B55618B}" destId="{F694610F-C770-4148-AA41-63886E6A778C}" srcOrd="0" destOrd="0" parTransId="{3D180195-BA15-4541-852B-772C7177BC7C}" sibTransId="{90B98773-C4E9-44E5-BF7F-DA5D283C2C1C}"/>
    <dgm:cxn modelId="{9EC55CE3-0CF5-40F4-B892-4C8515625CB7}" type="presOf" srcId="{ECD48ADC-66F1-4A42-BC65-2DA08B01C0AB}" destId="{3EFCF16F-9BAB-45A1-AB8B-2EC6BADD8466}" srcOrd="0" destOrd="0" presId="urn:microsoft.com/office/officeart/2005/8/layout/chevron2"/>
    <dgm:cxn modelId="{47D734EE-3EC9-4F40-93C1-FB77263AFD67}" type="presOf" srcId="{54CB021F-4045-488E-83C4-7DA7B9F32C35}" destId="{7208D7D8-6A0B-4E01-85F8-455B03ABB383}" srcOrd="0" destOrd="0" presId="urn:microsoft.com/office/officeart/2005/8/layout/chevron2"/>
    <dgm:cxn modelId="{0E6095E0-B2FF-4C34-88B6-0A6AB7252DD7}" type="presOf" srcId="{54D8CF79-7B40-49BE-B76C-9BE04417D8AF}" destId="{A75B07CD-1973-48A9-8FF7-9108F3E45C79}" srcOrd="0" destOrd="0" presId="urn:microsoft.com/office/officeart/2005/8/layout/chevron2"/>
    <dgm:cxn modelId="{A6ABD893-4727-4635-99C9-9C668B3E9767}" type="presOf" srcId="{5E34D2E2-62B5-42B4-89BB-56FB10AFB9F6}" destId="{05CADA00-0C79-4B37-946C-F0944D629EE6}" srcOrd="0" destOrd="0" presId="urn:microsoft.com/office/officeart/2005/8/layout/chevron2"/>
    <dgm:cxn modelId="{01740FCB-CE98-42AA-9D76-0E42B83D7136}" srcId="{C17198B6-584B-4C82-87BB-31894022CA5F}" destId="{5E34D2E2-62B5-42B4-89BB-56FB10AFB9F6}" srcOrd="1" destOrd="0" parTransId="{7FBC3F6B-7F4C-45E3-A8DA-0F6E4C3AF8A5}" sibTransId="{3848ED72-2EBE-4E62-9C93-A57DC45B945D}"/>
    <dgm:cxn modelId="{AF85F841-5FF1-4933-BF2E-E9915ED77480}" srcId="{C17198B6-584B-4C82-87BB-31894022CA5F}" destId="{D4DA83B5-5EDF-4C14-BAB7-54E25B55618B}" srcOrd="5" destOrd="0" parTransId="{6BCBCAC0-1468-4CA6-9170-98F8D7F45762}" sibTransId="{061ECBDC-83F6-456E-AA83-C0BEFE5B9450}"/>
    <dgm:cxn modelId="{A7C38433-20AE-4C3D-8504-BA2DB65166A0}" srcId="{C17198B6-584B-4C82-87BB-31894022CA5F}" destId="{54D8CF79-7B40-49BE-B76C-9BE04417D8AF}" srcOrd="0" destOrd="0" parTransId="{08049275-DE7A-4204-A1E3-15A799454394}" sibTransId="{36434EA6-1F0A-4647-9062-FB161B6363DE}"/>
    <dgm:cxn modelId="{E297AEE9-A960-45F3-8866-C862A0515CDF}" srcId="{C17198B6-584B-4C82-87BB-31894022CA5F}" destId="{17F2EEE9-9AA5-4A1C-8FE1-3476AD19FA6F}" srcOrd="4" destOrd="0" parTransId="{B194FC5F-4E7B-4F29-A856-9CFCD21FBAF6}" sibTransId="{ADB005AB-7008-4FAE-AD88-B6BC33639261}"/>
    <dgm:cxn modelId="{08AAF9EF-DABD-4E42-9D0A-97CA006294D5}" type="presOf" srcId="{D4DA83B5-5EDF-4C14-BAB7-54E25B55618B}" destId="{7763A805-1FFE-4696-97E7-FA2AF776ED0E}" srcOrd="0" destOrd="0" presId="urn:microsoft.com/office/officeart/2005/8/layout/chevron2"/>
    <dgm:cxn modelId="{48CF48FC-CE0A-4ACB-9E3E-9B608F9C3641}" srcId="{17F2EEE9-9AA5-4A1C-8FE1-3476AD19FA6F}" destId="{22A2E97F-E01F-40BF-9FC4-E40295217D4D}" srcOrd="0" destOrd="0" parTransId="{312D4AC5-6D14-437A-9625-5C788BB05F95}" sibTransId="{B2D6C8D6-D582-4B2E-9C71-9928537AC2B1}"/>
    <dgm:cxn modelId="{35B139B6-4F1F-4B94-96DB-A3E98F157BC4}" type="presOf" srcId="{C17198B6-584B-4C82-87BB-31894022CA5F}" destId="{C5D6AE4A-1A21-4E08-BC29-38BE6297A0A5}" srcOrd="0" destOrd="0" presId="urn:microsoft.com/office/officeart/2005/8/layout/chevron2"/>
    <dgm:cxn modelId="{E952D76E-CA20-4338-92FE-2655707DDEDA}" type="presOf" srcId="{9A1E638C-CDFB-4BD4-935C-6335D6723543}" destId="{9C35AA1B-A79E-4E64-9494-7154EDC0EB01}" srcOrd="0" destOrd="0" presId="urn:microsoft.com/office/officeart/2005/8/layout/chevron2"/>
    <dgm:cxn modelId="{9DBF6439-4F61-4885-8F47-5DAC65BA680F}" srcId="{C17198B6-584B-4C82-87BB-31894022CA5F}" destId="{54CB021F-4045-488E-83C4-7DA7B9F32C35}" srcOrd="2" destOrd="0" parTransId="{9F0A9D2E-6C36-4E53-B8D5-D8BD9C92AFC5}" sibTransId="{459A7258-EDA3-4EC2-8327-C3FBA27E52CB}"/>
    <dgm:cxn modelId="{9CAE5749-12E6-4C8B-9E0D-AD9668FE889E}" srcId="{D0C0861C-7E0A-499B-B161-3A4AF9F34C45}" destId="{20427648-87C8-459A-9E56-78A087295735}" srcOrd="0" destOrd="0" parTransId="{55BA3B90-88BC-4319-B5CE-67D40A8C92A2}" sibTransId="{4757056C-5049-4A2F-8A97-C0152967681D}"/>
    <dgm:cxn modelId="{CD353EB1-F02A-467B-8343-6038FF257E69}" type="presOf" srcId="{DE57743F-406E-42C6-A5A4-3460ABFD5BBB}" destId="{4B19C137-7A26-4B52-9498-AF4C81D9FE5D}" srcOrd="0" destOrd="0" presId="urn:microsoft.com/office/officeart/2005/8/layout/chevron2"/>
    <dgm:cxn modelId="{4E503DD8-CA01-4589-B9B1-1C00C68FD492}" srcId="{54CB021F-4045-488E-83C4-7DA7B9F32C35}" destId="{9A1E638C-CDFB-4BD4-935C-6335D6723543}" srcOrd="0" destOrd="0" parTransId="{E674AAD6-69A4-4A9E-9575-CA25F7AD10C7}" sibTransId="{8CF6F944-8D1E-4EDA-8209-85E08C057742}"/>
    <dgm:cxn modelId="{2D00F6AB-08C3-4F9B-BDDA-106F9D60DF48}" type="presOf" srcId="{6C14B441-8ECF-4E67-A8A2-2EE37A43D4DC}" destId="{6A37FD2D-2345-478D-90FB-18C4C83CE9BB}" srcOrd="0" destOrd="0" presId="urn:microsoft.com/office/officeart/2005/8/layout/chevron2"/>
    <dgm:cxn modelId="{522DC8D6-B4F2-42AC-81FD-0AB8C4F793F4}" type="presParOf" srcId="{C5D6AE4A-1A21-4E08-BC29-38BE6297A0A5}" destId="{4388FCE7-E90E-4F78-AE8F-FEDD52EFD5AB}" srcOrd="0" destOrd="0" presId="urn:microsoft.com/office/officeart/2005/8/layout/chevron2"/>
    <dgm:cxn modelId="{C745C5CF-B9E8-4594-8EEF-5B66A64F95B1}" type="presParOf" srcId="{4388FCE7-E90E-4F78-AE8F-FEDD52EFD5AB}" destId="{A75B07CD-1973-48A9-8FF7-9108F3E45C79}" srcOrd="0" destOrd="0" presId="urn:microsoft.com/office/officeart/2005/8/layout/chevron2"/>
    <dgm:cxn modelId="{F4503687-1654-4CEB-B7D4-2FD00340B6B8}" type="presParOf" srcId="{4388FCE7-E90E-4F78-AE8F-FEDD52EFD5AB}" destId="{6A37FD2D-2345-478D-90FB-18C4C83CE9BB}" srcOrd="1" destOrd="0" presId="urn:microsoft.com/office/officeart/2005/8/layout/chevron2"/>
    <dgm:cxn modelId="{38B28AB3-BAF3-4C20-82FA-E44412F253FF}" type="presParOf" srcId="{C5D6AE4A-1A21-4E08-BC29-38BE6297A0A5}" destId="{A52C9CBB-BB49-4AA9-8334-05F21C310F52}" srcOrd="1" destOrd="0" presId="urn:microsoft.com/office/officeart/2005/8/layout/chevron2"/>
    <dgm:cxn modelId="{F1096BF8-720C-4882-869F-61E42B118DB3}" type="presParOf" srcId="{C5D6AE4A-1A21-4E08-BC29-38BE6297A0A5}" destId="{BFFF0154-6C26-4F0C-9D76-96E9A545B747}" srcOrd="2" destOrd="0" presId="urn:microsoft.com/office/officeart/2005/8/layout/chevron2"/>
    <dgm:cxn modelId="{64F9E25F-B8CF-411D-8133-68F475A90B65}" type="presParOf" srcId="{BFFF0154-6C26-4F0C-9D76-96E9A545B747}" destId="{05CADA00-0C79-4B37-946C-F0944D629EE6}" srcOrd="0" destOrd="0" presId="urn:microsoft.com/office/officeart/2005/8/layout/chevron2"/>
    <dgm:cxn modelId="{6B6C1BA6-9D0A-42BF-B923-A66091C57DC7}" type="presParOf" srcId="{BFFF0154-6C26-4F0C-9D76-96E9A545B747}" destId="{931C6125-F1C4-4508-8AEB-7105962A8217}" srcOrd="1" destOrd="0" presId="urn:microsoft.com/office/officeart/2005/8/layout/chevron2"/>
    <dgm:cxn modelId="{B93D5C12-A910-4ACD-95DF-AECF6CA069FF}" type="presParOf" srcId="{C5D6AE4A-1A21-4E08-BC29-38BE6297A0A5}" destId="{F7A90BDF-0A22-45DD-A29A-D9F137944E72}" srcOrd="3" destOrd="0" presId="urn:microsoft.com/office/officeart/2005/8/layout/chevron2"/>
    <dgm:cxn modelId="{6D198EF3-C26D-4C0E-87E0-B30732C839DB}" type="presParOf" srcId="{C5D6AE4A-1A21-4E08-BC29-38BE6297A0A5}" destId="{D9C39902-5CEA-4C6E-A6D2-5772E7B68604}" srcOrd="4" destOrd="0" presId="urn:microsoft.com/office/officeart/2005/8/layout/chevron2"/>
    <dgm:cxn modelId="{A5179A83-7581-4F98-B230-DFF36EAAEFB2}" type="presParOf" srcId="{D9C39902-5CEA-4C6E-A6D2-5772E7B68604}" destId="{7208D7D8-6A0B-4E01-85F8-455B03ABB383}" srcOrd="0" destOrd="0" presId="urn:microsoft.com/office/officeart/2005/8/layout/chevron2"/>
    <dgm:cxn modelId="{AD474442-D4D1-40C0-876C-7AAA4101FAB8}" type="presParOf" srcId="{D9C39902-5CEA-4C6E-A6D2-5772E7B68604}" destId="{9C35AA1B-A79E-4E64-9494-7154EDC0EB01}" srcOrd="1" destOrd="0" presId="urn:microsoft.com/office/officeart/2005/8/layout/chevron2"/>
    <dgm:cxn modelId="{D3AD971C-4CE4-48B7-9AE4-D86C5CFD4A3A}" type="presParOf" srcId="{C5D6AE4A-1A21-4E08-BC29-38BE6297A0A5}" destId="{6FFE1413-B338-4735-B580-A859347A84D9}" srcOrd="5" destOrd="0" presId="urn:microsoft.com/office/officeart/2005/8/layout/chevron2"/>
    <dgm:cxn modelId="{8A4AE09B-0D63-4377-8C0C-EDD41A5D3A2D}" type="presParOf" srcId="{C5D6AE4A-1A21-4E08-BC29-38BE6297A0A5}" destId="{C7084F79-7A9B-4A80-8893-C3D1E19452D6}" srcOrd="6" destOrd="0" presId="urn:microsoft.com/office/officeart/2005/8/layout/chevron2"/>
    <dgm:cxn modelId="{448079A3-E78E-4208-812B-1944F1E85C83}" type="presParOf" srcId="{C7084F79-7A9B-4A80-8893-C3D1E19452D6}" destId="{ADF39625-B0DB-4951-B281-84C0F2C7CF53}" srcOrd="0" destOrd="0" presId="urn:microsoft.com/office/officeart/2005/8/layout/chevron2"/>
    <dgm:cxn modelId="{1F0BF557-4BB6-48B1-B3A6-487615688DD5}" type="presParOf" srcId="{C7084F79-7A9B-4A80-8893-C3D1E19452D6}" destId="{EFF938E7-8125-4C65-A32E-00280A8C357D}" srcOrd="1" destOrd="0" presId="urn:microsoft.com/office/officeart/2005/8/layout/chevron2"/>
    <dgm:cxn modelId="{1DDBBF92-7BC0-4A9C-B41B-617C726A0018}" type="presParOf" srcId="{C5D6AE4A-1A21-4E08-BC29-38BE6297A0A5}" destId="{BC758BEE-11CF-4289-BBEF-E7057105E7A7}" srcOrd="7" destOrd="0" presId="urn:microsoft.com/office/officeart/2005/8/layout/chevron2"/>
    <dgm:cxn modelId="{6AC21FCD-2DEA-4240-98D9-B019D28D4641}" type="presParOf" srcId="{C5D6AE4A-1A21-4E08-BC29-38BE6297A0A5}" destId="{D05360A6-2FA5-4789-84FF-7516EF9807AE}" srcOrd="8" destOrd="0" presId="urn:microsoft.com/office/officeart/2005/8/layout/chevron2"/>
    <dgm:cxn modelId="{849EFB4B-7DAA-45EF-871E-45B89ECB5EB0}" type="presParOf" srcId="{D05360A6-2FA5-4789-84FF-7516EF9807AE}" destId="{08D3E7A0-AEA9-46B3-98FA-5C96CA324DD4}" srcOrd="0" destOrd="0" presId="urn:microsoft.com/office/officeart/2005/8/layout/chevron2"/>
    <dgm:cxn modelId="{DED70B64-BB9D-4536-9E08-F7A34841AA72}" type="presParOf" srcId="{D05360A6-2FA5-4789-84FF-7516EF9807AE}" destId="{F7E24437-C4DD-4BFB-84D1-B2E71B21CB8C}" srcOrd="1" destOrd="0" presId="urn:microsoft.com/office/officeart/2005/8/layout/chevron2"/>
    <dgm:cxn modelId="{EFF36581-C0DC-4BDB-ABED-0B75411C54E2}" type="presParOf" srcId="{C5D6AE4A-1A21-4E08-BC29-38BE6297A0A5}" destId="{B227DB47-82D2-4310-AB67-372C963C2DEF}" srcOrd="9" destOrd="0" presId="urn:microsoft.com/office/officeart/2005/8/layout/chevron2"/>
    <dgm:cxn modelId="{7C06CDC4-F6DF-49F0-91D8-625C910F5FF4}" type="presParOf" srcId="{C5D6AE4A-1A21-4E08-BC29-38BE6297A0A5}" destId="{3850F66B-2355-4EFF-BB5D-25F688D32442}" srcOrd="10" destOrd="0" presId="urn:microsoft.com/office/officeart/2005/8/layout/chevron2"/>
    <dgm:cxn modelId="{788182D6-DA19-41B9-BB6C-2F329C11F401}" type="presParOf" srcId="{3850F66B-2355-4EFF-BB5D-25F688D32442}" destId="{7763A805-1FFE-4696-97E7-FA2AF776ED0E}" srcOrd="0" destOrd="0" presId="urn:microsoft.com/office/officeart/2005/8/layout/chevron2"/>
    <dgm:cxn modelId="{8BACF129-BE62-43F1-8CF6-5F74C15A3859}" type="presParOf" srcId="{3850F66B-2355-4EFF-BB5D-25F688D32442}" destId="{8A61B595-25DD-49BA-8A68-5E76DB81C299}" srcOrd="1" destOrd="0" presId="urn:microsoft.com/office/officeart/2005/8/layout/chevron2"/>
    <dgm:cxn modelId="{F08D16D5-1C8F-497B-8A87-0EBC6FAB9502}" type="presParOf" srcId="{C5D6AE4A-1A21-4E08-BC29-38BE6297A0A5}" destId="{7F0709DE-D4C1-4130-BF9E-C37FD3CA413C}" srcOrd="11" destOrd="0" presId="urn:microsoft.com/office/officeart/2005/8/layout/chevron2"/>
    <dgm:cxn modelId="{BEF7563E-3A7D-41AE-92DF-E18B2E91AF11}" type="presParOf" srcId="{C5D6AE4A-1A21-4E08-BC29-38BE6297A0A5}" destId="{5E1420F1-9D47-46C5-9C6B-45DAFFEC7789}" srcOrd="12" destOrd="0" presId="urn:microsoft.com/office/officeart/2005/8/layout/chevron2"/>
    <dgm:cxn modelId="{C16B0F78-D42B-43A7-AFEA-BCA2433965BD}" type="presParOf" srcId="{5E1420F1-9D47-46C5-9C6B-45DAFFEC7789}" destId="{4B19C137-7A26-4B52-9498-AF4C81D9FE5D}" srcOrd="0" destOrd="0" presId="urn:microsoft.com/office/officeart/2005/8/layout/chevron2"/>
    <dgm:cxn modelId="{CEACBC12-DDE3-4E71-953D-65CD356CB1FA}" type="presParOf" srcId="{5E1420F1-9D47-46C5-9C6B-45DAFFEC7789}" destId="{3EFCF16F-9BAB-45A1-AB8B-2EC6BADD8466}" srcOrd="1" destOrd="0" presId="urn:microsoft.com/office/officeart/2005/8/layout/chevron2"/>
  </dgm:cxnLst>
  <dgm:bg/>
  <dgm:whole/>
</dgm:dataModel>
</file>

<file path=ppt/diagrams/data7.xml><?xml version="1.0" encoding="utf-8"?>
<dgm:dataModel xmlns:dgm="http://schemas.openxmlformats.org/drawingml/2006/diagram" xmlns:a="http://schemas.openxmlformats.org/drawingml/2006/main">
  <dgm:ptLst>
    <dgm:pt modelId="{B03DB132-7C65-45EA-B98F-F75BCAF33663}" type="doc">
      <dgm:prSet loTypeId="urn:microsoft.com/office/officeart/2005/8/layout/chevron2" loCatId="list" qsTypeId="urn:microsoft.com/office/officeart/2005/8/quickstyle/simple3" qsCatId="simple" csTypeId="urn:microsoft.com/office/officeart/2005/8/colors/accent2_5" csCatId="accent2" phldr="1"/>
      <dgm:spPr/>
      <dgm:t>
        <a:bodyPr/>
        <a:lstStyle/>
        <a:p>
          <a:endParaRPr lang="en-IN"/>
        </a:p>
      </dgm:t>
    </dgm:pt>
    <dgm:pt modelId="{EE7DCFA3-E41A-42EC-915C-561A7BA7A2CE}">
      <dgm:prSet phldrT="[Text]"/>
      <dgm:spPr/>
      <dgm:t>
        <a:bodyPr/>
        <a:lstStyle/>
        <a:p>
          <a:r>
            <a:rPr lang="en-US" dirty="0" smtClean="0"/>
            <a:t>1</a:t>
          </a:r>
          <a:endParaRPr lang="en-IN" dirty="0"/>
        </a:p>
      </dgm:t>
    </dgm:pt>
    <dgm:pt modelId="{BF64BC95-5BF0-41B7-8A79-F1B1B579711D}" type="parTrans" cxnId="{300AFD48-66AD-45FB-AD7C-76A7DE6D3C2C}">
      <dgm:prSet/>
      <dgm:spPr/>
      <dgm:t>
        <a:bodyPr/>
        <a:lstStyle/>
        <a:p>
          <a:endParaRPr lang="en-IN"/>
        </a:p>
      </dgm:t>
    </dgm:pt>
    <dgm:pt modelId="{E619B439-6ACD-4352-B351-F14175FBCFEF}" type="sibTrans" cxnId="{300AFD48-66AD-45FB-AD7C-76A7DE6D3C2C}">
      <dgm:prSet/>
      <dgm:spPr/>
      <dgm:t>
        <a:bodyPr/>
        <a:lstStyle/>
        <a:p>
          <a:endParaRPr lang="en-IN"/>
        </a:p>
      </dgm:t>
    </dgm:pt>
    <dgm:pt modelId="{DA4937F2-B3C3-4CA3-94CF-1D0936F4FCB9}">
      <dgm:prSet phldrT="[Text]"/>
      <dgm:spPr/>
      <dgm:t>
        <a:bodyPr/>
        <a:lstStyle/>
        <a:p>
          <a:r>
            <a:rPr lang="en-US" dirty="0" smtClean="0"/>
            <a:t>2</a:t>
          </a:r>
          <a:endParaRPr lang="en-IN" dirty="0"/>
        </a:p>
      </dgm:t>
    </dgm:pt>
    <dgm:pt modelId="{538CC3C9-5FD9-49F3-9362-4D7F162FE9D5}" type="parTrans" cxnId="{830AC24D-F588-4DC9-9D5E-ECBFFD84E894}">
      <dgm:prSet/>
      <dgm:spPr/>
      <dgm:t>
        <a:bodyPr/>
        <a:lstStyle/>
        <a:p>
          <a:endParaRPr lang="en-IN"/>
        </a:p>
      </dgm:t>
    </dgm:pt>
    <dgm:pt modelId="{5F08A853-75A5-4ACD-A612-95C29020BD21}" type="sibTrans" cxnId="{830AC24D-F588-4DC9-9D5E-ECBFFD84E894}">
      <dgm:prSet/>
      <dgm:spPr/>
      <dgm:t>
        <a:bodyPr/>
        <a:lstStyle/>
        <a:p>
          <a:endParaRPr lang="en-IN"/>
        </a:p>
      </dgm:t>
    </dgm:pt>
    <dgm:pt modelId="{91B5A6D3-ABC8-4592-92EA-4B6B38EE140A}">
      <dgm:prSet phldrT="[Text]"/>
      <dgm:spPr/>
      <dgm:t>
        <a:bodyPr/>
        <a:lstStyle/>
        <a:p>
          <a:r>
            <a:rPr lang="en-US" dirty="0" smtClean="0"/>
            <a:t>3</a:t>
          </a:r>
          <a:endParaRPr lang="en-IN" dirty="0"/>
        </a:p>
      </dgm:t>
    </dgm:pt>
    <dgm:pt modelId="{A9024F3D-B5C4-4B7A-A2B8-8E3C6B93626E}" type="parTrans" cxnId="{BB985BCA-E53D-4CD0-8DEA-E591B07AB2F4}">
      <dgm:prSet/>
      <dgm:spPr/>
      <dgm:t>
        <a:bodyPr/>
        <a:lstStyle/>
        <a:p>
          <a:endParaRPr lang="en-IN"/>
        </a:p>
      </dgm:t>
    </dgm:pt>
    <dgm:pt modelId="{634B3894-FD4E-41E8-B133-241DEFB36B31}" type="sibTrans" cxnId="{BB985BCA-E53D-4CD0-8DEA-E591B07AB2F4}">
      <dgm:prSet/>
      <dgm:spPr/>
      <dgm:t>
        <a:bodyPr/>
        <a:lstStyle/>
        <a:p>
          <a:endParaRPr lang="en-IN"/>
        </a:p>
      </dgm:t>
    </dgm:pt>
    <dgm:pt modelId="{DDF34EE7-F129-481D-A747-CC93B097388B}">
      <dgm:prSet phldrT="[Text]"/>
      <dgm:spPr/>
      <dgm:t>
        <a:bodyPr/>
        <a:lstStyle/>
        <a:p>
          <a:r>
            <a:rPr lang="en-US" dirty="0" smtClean="0"/>
            <a:t>4</a:t>
          </a:r>
          <a:endParaRPr lang="en-IN" dirty="0"/>
        </a:p>
      </dgm:t>
    </dgm:pt>
    <dgm:pt modelId="{EDE841F7-A2B4-464C-AC49-1E6BCEB833AD}" type="parTrans" cxnId="{113F1DFB-DBF0-405D-B9A3-A82A8DACEB38}">
      <dgm:prSet/>
      <dgm:spPr/>
      <dgm:t>
        <a:bodyPr/>
        <a:lstStyle/>
        <a:p>
          <a:endParaRPr lang="en-IN"/>
        </a:p>
      </dgm:t>
    </dgm:pt>
    <dgm:pt modelId="{24F896BC-DC4A-4059-BE6D-FFAC2AEC338A}" type="sibTrans" cxnId="{113F1DFB-DBF0-405D-B9A3-A82A8DACEB38}">
      <dgm:prSet/>
      <dgm:spPr/>
      <dgm:t>
        <a:bodyPr/>
        <a:lstStyle/>
        <a:p>
          <a:endParaRPr lang="en-IN"/>
        </a:p>
      </dgm:t>
    </dgm:pt>
    <dgm:pt modelId="{64639BE3-7690-499F-9FB5-3D55038AF674}">
      <dgm:prSet phldrT="[Text]"/>
      <dgm:spPr/>
      <dgm:t>
        <a:bodyPr/>
        <a:lstStyle/>
        <a:p>
          <a:r>
            <a:rPr lang="en-US" dirty="0" smtClean="0"/>
            <a:t>5</a:t>
          </a:r>
          <a:endParaRPr lang="en-IN" dirty="0"/>
        </a:p>
      </dgm:t>
    </dgm:pt>
    <dgm:pt modelId="{3913E7D4-DFD6-4AD2-8BF6-0BBAE647A23C}" type="parTrans" cxnId="{E36086BC-7791-4102-B52A-717454C7876A}">
      <dgm:prSet/>
      <dgm:spPr/>
      <dgm:t>
        <a:bodyPr/>
        <a:lstStyle/>
        <a:p>
          <a:endParaRPr lang="en-IN"/>
        </a:p>
      </dgm:t>
    </dgm:pt>
    <dgm:pt modelId="{3D5CBCFA-4E2B-404C-84B3-0C672F882834}" type="sibTrans" cxnId="{E36086BC-7791-4102-B52A-717454C7876A}">
      <dgm:prSet/>
      <dgm:spPr/>
      <dgm:t>
        <a:bodyPr/>
        <a:lstStyle/>
        <a:p>
          <a:endParaRPr lang="en-IN"/>
        </a:p>
      </dgm:t>
    </dgm:pt>
    <dgm:pt modelId="{708179AA-DCE0-4F8E-A6CD-DDA83A380294}">
      <dgm:prSet phldrT="[Text]"/>
      <dgm:spPr/>
      <dgm:t>
        <a:bodyPr/>
        <a:lstStyle/>
        <a:p>
          <a:r>
            <a:rPr lang="en-US" dirty="0" smtClean="0"/>
            <a:t>Ischemia of VMC</a:t>
          </a:r>
          <a:endParaRPr lang="en-IN" dirty="0"/>
        </a:p>
      </dgm:t>
    </dgm:pt>
    <dgm:pt modelId="{8F5111A8-42ED-4C62-9F80-E640F1D8FB1D}" type="parTrans" cxnId="{4837CE52-4D2B-4FF5-90ED-74A744AB5BF0}">
      <dgm:prSet/>
      <dgm:spPr/>
      <dgm:t>
        <a:bodyPr/>
        <a:lstStyle/>
        <a:p>
          <a:endParaRPr lang="en-IN"/>
        </a:p>
      </dgm:t>
    </dgm:pt>
    <dgm:pt modelId="{BEA25570-C567-4F60-B116-EE99E20C7B21}" type="sibTrans" cxnId="{4837CE52-4D2B-4FF5-90ED-74A744AB5BF0}">
      <dgm:prSet/>
      <dgm:spPr/>
      <dgm:t>
        <a:bodyPr/>
        <a:lstStyle/>
        <a:p>
          <a:endParaRPr lang="en-IN"/>
        </a:p>
      </dgm:t>
    </dgm:pt>
    <dgm:pt modelId="{407164F4-9483-4F14-A201-1070E917CF5C}">
      <dgm:prSet phldrT="[Text]"/>
      <dgm:spPr/>
      <dgm:t>
        <a:bodyPr/>
        <a:lstStyle/>
        <a:p>
          <a:r>
            <a:rPr lang="en-US" dirty="0" smtClean="0"/>
            <a:t>Stimulation of VMC</a:t>
          </a:r>
          <a:endParaRPr lang="en-IN" dirty="0"/>
        </a:p>
      </dgm:t>
    </dgm:pt>
    <dgm:pt modelId="{B5AA80C9-0217-4401-940D-90EDF93B2EF2}" type="parTrans" cxnId="{379DA76E-7349-460F-90E5-83C1ECCFF78D}">
      <dgm:prSet/>
      <dgm:spPr/>
      <dgm:t>
        <a:bodyPr/>
        <a:lstStyle/>
        <a:p>
          <a:endParaRPr lang="en-IN"/>
        </a:p>
      </dgm:t>
    </dgm:pt>
    <dgm:pt modelId="{1F809DCB-0DD4-441A-A602-9262DCF7ACC8}" type="sibTrans" cxnId="{379DA76E-7349-460F-90E5-83C1ECCFF78D}">
      <dgm:prSet/>
      <dgm:spPr/>
      <dgm:t>
        <a:bodyPr/>
        <a:lstStyle/>
        <a:p>
          <a:endParaRPr lang="en-IN"/>
        </a:p>
      </dgm:t>
    </dgm:pt>
    <dgm:pt modelId="{6B49F71E-7935-46C1-81A8-9D9BF6E581ED}">
      <dgm:prSet phldrT="[Text]"/>
      <dgm:spPr/>
      <dgm:t>
        <a:bodyPr/>
        <a:lstStyle/>
        <a:p>
          <a:r>
            <a:rPr lang="en-IN" dirty="0" smtClean="0">
              <a:latin typeface="Century Schoolbook"/>
            </a:rPr>
            <a:t>↑  Discharges from VMC</a:t>
          </a:r>
          <a:endParaRPr lang="en-IN" dirty="0"/>
        </a:p>
      </dgm:t>
    </dgm:pt>
    <dgm:pt modelId="{6A79BFD0-9824-4B8D-B998-81A2BD6C50B8}" type="parTrans" cxnId="{B1E9DC1C-A8BC-47E3-9E5E-A50A2FA76FE4}">
      <dgm:prSet/>
      <dgm:spPr/>
      <dgm:t>
        <a:bodyPr/>
        <a:lstStyle/>
        <a:p>
          <a:endParaRPr lang="en-IN"/>
        </a:p>
      </dgm:t>
    </dgm:pt>
    <dgm:pt modelId="{017CFC3B-20D4-46C8-9D3E-DAB9C6A44047}" type="sibTrans" cxnId="{B1E9DC1C-A8BC-47E3-9E5E-A50A2FA76FE4}">
      <dgm:prSet/>
      <dgm:spPr/>
      <dgm:t>
        <a:bodyPr/>
        <a:lstStyle/>
        <a:p>
          <a:endParaRPr lang="en-IN"/>
        </a:p>
      </dgm:t>
    </dgm:pt>
    <dgm:pt modelId="{E01A1285-2F55-48C4-988F-B3FE59CC05E6}">
      <dgm:prSet phldrT="[Text]"/>
      <dgm:spPr/>
      <dgm:t>
        <a:bodyPr/>
        <a:lstStyle/>
        <a:p>
          <a:r>
            <a:rPr lang="en-IN" dirty="0" smtClean="0">
              <a:latin typeface="Century Schoolbook"/>
            </a:rPr>
            <a:t>↑  HR &amp; ↑ PR (Vasoconstriction)</a:t>
          </a:r>
          <a:endParaRPr lang="en-IN" dirty="0"/>
        </a:p>
      </dgm:t>
    </dgm:pt>
    <dgm:pt modelId="{3A97EBCF-68D6-41AB-90BA-7FD9EA3DE172}" type="parTrans" cxnId="{EDAE4FCF-F054-4A9E-B493-6F8B192AA684}">
      <dgm:prSet/>
      <dgm:spPr/>
      <dgm:t>
        <a:bodyPr/>
        <a:lstStyle/>
        <a:p>
          <a:endParaRPr lang="en-IN"/>
        </a:p>
      </dgm:t>
    </dgm:pt>
    <dgm:pt modelId="{A3A0501E-694E-4931-85B4-5064BCA7467E}" type="sibTrans" cxnId="{EDAE4FCF-F054-4A9E-B493-6F8B192AA684}">
      <dgm:prSet/>
      <dgm:spPr/>
      <dgm:t>
        <a:bodyPr/>
        <a:lstStyle/>
        <a:p>
          <a:endParaRPr lang="en-IN"/>
        </a:p>
      </dgm:t>
    </dgm:pt>
    <dgm:pt modelId="{E8FB47E2-0684-414C-839C-CE6F14B65F35}">
      <dgm:prSet/>
      <dgm:spPr/>
      <dgm:t>
        <a:bodyPr/>
        <a:lstStyle/>
        <a:p>
          <a:r>
            <a:rPr lang="en-IN" dirty="0" smtClean="0">
              <a:latin typeface="Century Schoolbook"/>
            </a:rPr>
            <a:t>↑  Arterial Blood Pressure</a:t>
          </a:r>
          <a:endParaRPr lang="en-IN" dirty="0"/>
        </a:p>
      </dgm:t>
    </dgm:pt>
    <dgm:pt modelId="{D08F4908-DFE8-431E-918A-CB72BC289C1C}" type="parTrans" cxnId="{EE124D9E-4CF0-4692-9AF7-F1E63ABE5774}">
      <dgm:prSet/>
      <dgm:spPr/>
      <dgm:t>
        <a:bodyPr/>
        <a:lstStyle/>
        <a:p>
          <a:endParaRPr lang="en-IN"/>
        </a:p>
      </dgm:t>
    </dgm:pt>
    <dgm:pt modelId="{35B0F400-70D4-456C-9783-13558BA5138F}" type="sibTrans" cxnId="{EE124D9E-4CF0-4692-9AF7-F1E63ABE5774}">
      <dgm:prSet/>
      <dgm:spPr/>
      <dgm:t>
        <a:bodyPr/>
        <a:lstStyle/>
        <a:p>
          <a:endParaRPr lang="en-IN"/>
        </a:p>
      </dgm:t>
    </dgm:pt>
    <dgm:pt modelId="{85901A69-4776-47FA-8D5A-9C925E55E8EA}" type="pres">
      <dgm:prSet presAssocID="{B03DB132-7C65-45EA-B98F-F75BCAF33663}" presName="linearFlow" presStyleCnt="0">
        <dgm:presLayoutVars>
          <dgm:dir/>
          <dgm:animLvl val="lvl"/>
          <dgm:resizeHandles val="exact"/>
        </dgm:presLayoutVars>
      </dgm:prSet>
      <dgm:spPr/>
      <dgm:t>
        <a:bodyPr/>
        <a:lstStyle/>
        <a:p>
          <a:endParaRPr lang="en-IN"/>
        </a:p>
      </dgm:t>
    </dgm:pt>
    <dgm:pt modelId="{B79DBD6B-19EA-4A54-AA7A-27B6E11B5B64}" type="pres">
      <dgm:prSet presAssocID="{EE7DCFA3-E41A-42EC-915C-561A7BA7A2CE}" presName="composite" presStyleCnt="0"/>
      <dgm:spPr/>
    </dgm:pt>
    <dgm:pt modelId="{29F04470-7243-4A71-9F6E-B89A7796C0F2}" type="pres">
      <dgm:prSet presAssocID="{EE7DCFA3-E41A-42EC-915C-561A7BA7A2CE}" presName="parentText" presStyleLbl="alignNode1" presStyleIdx="0" presStyleCnt="5">
        <dgm:presLayoutVars>
          <dgm:chMax val="1"/>
          <dgm:bulletEnabled val="1"/>
        </dgm:presLayoutVars>
      </dgm:prSet>
      <dgm:spPr/>
      <dgm:t>
        <a:bodyPr/>
        <a:lstStyle/>
        <a:p>
          <a:endParaRPr lang="en-IN"/>
        </a:p>
      </dgm:t>
    </dgm:pt>
    <dgm:pt modelId="{74EA237D-53BE-4106-9DE7-6C65D323E970}" type="pres">
      <dgm:prSet presAssocID="{EE7DCFA3-E41A-42EC-915C-561A7BA7A2CE}" presName="descendantText" presStyleLbl="alignAcc1" presStyleIdx="0" presStyleCnt="5">
        <dgm:presLayoutVars>
          <dgm:bulletEnabled val="1"/>
        </dgm:presLayoutVars>
      </dgm:prSet>
      <dgm:spPr/>
      <dgm:t>
        <a:bodyPr/>
        <a:lstStyle/>
        <a:p>
          <a:endParaRPr lang="en-IN"/>
        </a:p>
      </dgm:t>
    </dgm:pt>
    <dgm:pt modelId="{F61AD528-9CDB-4E46-8BEF-90FEDEF3E7CD}" type="pres">
      <dgm:prSet presAssocID="{E619B439-6ACD-4352-B351-F14175FBCFEF}" presName="sp" presStyleCnt="0"/>
      <dgm:spPr/>
    </dgm:pt>
    <dgm:pt modelId="{D061341B-2159-4863-9DB0-E2124BD4E0AA}" type="pres">
      <dgm:prSet presAssocID="{DA4937F2-B3C3-4CA3-94CF-1D0936F4FCB9}" presName="composite" presStyleCnt="0"/>
      <dgm:spPr/>
    </dgm:pt>
    <dgm:pt modelId="{A56CC4AE-4EC8-4F9F-A1A1-8105F7C12469}" type="pres">
      <dgm:prSet presAssocID="{DA4937F2-B3C3-4CA3-94CF-1D0936F4FCB9}" presName="parentText" presStyleLbl="alignNode1" presStyleIdx="1" presStyleCnt="5">
        <dgm:presLayoutVars>
          <dgm:chMax val="1"/>
          <dgm:bulletEnabled val="1"/>
        </dgm:presLayoutVars>
      </dgm:prSet>
      <dgm:spPr/>
      <dgm:t>
        <a:bodyPr/>
        <a:lstStyle/>
        <a:p>
          <a:endParaRPr lang="en-IN"/>
        </a:p>
      </dgm:t>
    </dgm:pt>
    <dgm:pt modelId="{6E9F5033-E01F-4EBF-9E6D-5FDAD1B8F075}" type="pres">
      <dgm:prSet presAssocID="{DA4937F2-B3C3-4CA3-94CF-1D0936F4FCB9}" presName="descendantText" presStyleLbl="alignAcc1" presStyleIdx="1" presStyleCnt="5">
        <dgm:presLayoutVars>
          <dgm:bulletEnabled val="1"/>
        </dgm:presLayoutVars>
      </dgm:prSet>
      <dgm:spPr/>
      <dgm:t>
        <a:bodyPr/>
        <a:lstStyle/>
        <a:p>
          <a:endParaRPr lang="en-IN"/>
        </a:p>
      </dgm:t>
    </dgm:pt>
    <dgm:pt modelId="{357E6095-C1BB-4EFF-ACEB-ACBCDC88B332}" type="pres">
      <dgm:prSet presAssocID="{5F08A853-75A5-4ACD-A612-95C29020BD21}" presName="sp" presStyleCnt="0"/>
      <dgm:spPr/>
    </dgm:pt>
    <dgm:pt modelId="{E0C2A8C5-4C15-4B89-A8CE-AAE69FC14593}" type="pres">
      <dgm:prSet presAssocID="{91B5A6D3-ABC8-4592-92EA-4B6B38EE140A}" presName="composite" presStyleCnt="0"/>
      <dgm:spPr/>
    </dgm:pt>
    <dgm:pt modelId="{7C5A3493-6B46-4C5B-9CCB-0AA5337EAA9C}" type="pres">
      <dgm:prSet presAssocID="{91B5A6D3-ABC8-4592-92EA-4B6B38EE140A}" presName="parentText" presStyleLbl="alignNode1" presStyleIdx="2" presStyleCnt="5">
        <dgm:presLayoutVars>
          <dgm:chMax val="1"/>
          <dgm:bulletEnabled val="1"/>
        </dgm:presLayoutVars>
      </dgm:prSet>
      <dgm:spPr/>
      <dgm:t>
        <a:bodyPr/>
        <a:lstStyle/>
        <a:p>
          <a:endParaRPr lang="en-IN"/>
        </a:p>
      </dgm:t>
    </dgm:pt>
    <dgm:pt modelId="{2A08F745-CB9C-4FA5-ACC3-987695564456}" type="pres">
      <dgm:prSet presAssocID="{91B5A6D3-ABC8-4592-92EA-4B6B38EE140A}" presName="descendantText" presStyleLbl="alignAcc1" presStyleIdx="2" presStyleCnt="5">
        <dgm:presLayoutVars>
          <dgm:bulletEnabled val="1"/>
        </dgm:presLayoutVars>
      </dgm:prSet>
      <dgm:spPr/>
      <dgm:t>
        <a:bodyPr/>
        <a:lstStyle/>
        <a:p>
          <a:endParaRPr lang="en-IN"/>
        </a:p>
      </dgm:t>
    </dgm:pt>
    <dgm:pt modelId="{CBBC6F8A-15AE-45B1-9C3F-8EA9FA038DA5}" type="pres">
      <dgm:prSet presAssocID="{634B3894-FD4E-41E8-B133-241DEFB36B31}" presName="sp" presStyleCnt="0"/>
      <dgm:spPr/>
    </dgm:pt>
    <dgm:pt modelId="{00A1D155-44B8-4BC3-BC76-64F5A3F235C7}" type="pres">
      <dgm:prSet presAssocID="{DDF34EE7-F129-481D-A747-CC93B097388B}" presName="composite" presStyleCnt="0"/>
      <dgm:spPr/>
    </dgm:pt>
    <dgm:pt modelId="{B6002E31-AE9A-4A1E-8775-69CF463CB737}" type="pres">
      <dgm:prSet presAssocID="{DDF34EE7-F129-481D-A747-CC93B097388B}" presName="parentText" presStyleLbl="alignNode1" presStyleIdx="3" presStyleCnt="5">
        <dgm:presLayoutVars>
          <dgm:chMax val="1"/>
          <dgm:bulletEnabled val="1"/>
        </dgm:presLayoutVars>
      </dgm:prSet>
      <dgm:spPr/>
      <dgm:t>
        <a:bodyPr/>
        <a:lstStyle/>
        <a:p>
          <a:endParaRPr lang="en-IN"/>
        </a:p>
      </dgm:t>
    </dgm:pt>
    <dgm:pt modelId="{69F8063A-CAD7-4D12-B96B-3E68A590DC2D}" type="pres">
      <dgm:prSet presAssocID="{DDF34EE7-F129-481D-A747-CC93B097388B}" presName="descendantText" presStyleLbl="alignAcc1" presStyleIdx="3" presStyleCnt="5">
        <dgm:presLayoutVars>
          <dgm:bulletEnabled val="1"/>
        </dgm:presLayoutVars>
      </dgm:prSet>
      <dgm:spPr/>
      <dgm:t>
        <a:bodyPr/>
        <a:lstStyle/>
        <a:p>
          <a:endParaRPr lang="en-IN"/>
        </a:p>
      </dgm:t>
    </dgm:pt>
    <dgm:pt modelId="{813D534A-5E45-4E8E-A0B9-C6222D211FAA}" type="pres">
      <dgm:prSet presAssocID="{24F896BC-DC4A-4059-BE6D-FFAC2AEC338A}" presName="sp" presStyleCnt="0"/>
      <dgm:spPr/>
    </dgm:pt>
    <dgm:pt modelId="{2414E790-7F12-4E91-A9A4-8339E5CE7471}" type="pres">
      <dgm:prSet presAssocID="{64639BE3-7690-499F-9FB5-3D55038AF674}" presName="composite" presStyleCnt="0"/>
      <dgm:spPr/>
    </dgm:pt>
    <dgm:pt modelId="{071DE3DA-828C-4EBA-88B6-ED12990F7932}" type="pres">
      <dgm:prSet presAssocID="{64639BE3-7690-499F-9FB5-3D55038AF674}" presName="parentText" presStyleLbl="alignNode1" presStyleIdx="4" presStyleCnt="5">
        <dgm:presLayoutVars>
          <dgm:chMax val="1"/>
          <dgm:bulletEnabled val="1"/>
        </dgm:presLayoutVars>
      </dgm:prSet>
      <dgm:spPr/>
      <dgm:t>
        <a:bodyPr/>
        <a:lstStyle/>
        <a:p>
          <a:endParaRPr lang="en-IN"/>
        </a:p>
      </dgm:t>
    </dgm:pt>
    <dgm:pt modelId="{9063E347-B6A6-4801-999B-8E734CA24984}" type="pres">
      <dgm:prSet presAssocID="{64639BE3-7690-499F-9FB5-3D55038AF674}" presName="descendantText" presStyleLbl="alignAcc1" presStyleIdx="4" presStyleCnt="5">
        <dgm:presLayoutVars>
          <dgm:bulletEnabled val="1"/>
        </dgm:presLayoutVars>
      </dgm:prSet>
      <dgm:spPr/>
      <dgm:t>
        <a:bodyPr/>
        <a:lstStyle/>
        <a:p>
          <a:endParaRPr lang="en-IN"/>
        </a:p>
      </dgm:t>
    </dgm:pt>
  </dgm:ptLst>
  <dgm:cxnLst>
    <dgm:cxn modelId="{EE124D9E-4CF0-4692-9AF7-F1E63ABE5774}" srcId="{64639BE3-7690-499F-9FB5-3D55038AF674}" destId="{E8FB47E2-0684-414C-839C-CE6F14B65F35}" srcOrd="0" destOrd="0" parTransId="{D08F4908-DFE8-431E-918A-CB72BC289C1C}" sibTransId="{35B0F400-70D4-456C-9783-13558BA5138F}"/>
    <dgm:cxn modelId="{91434590-C5F4-43BE-8DF9-04A7C46FD386}" type="presOf" srcId="{407164F4-9483-4F14-A201-1070E917CF5C}" destId="{6E9F5033-E01F-4EBF-9E6D-5FDAD1B8F075}" srcOrd="0" destOrd="0" presId="urn:microsoft.com/office/officeart/2005/8/layout/chevron2"/>
    <dgm:cxn modelId="{0260DCCD-3B81-42BA-8622-8FCF4EDCE729}" type="presOf" srcId="{E8FB47E2-0684-414C-839C-CE6F14B65F35}" destId="{9063E347-B6A6-4801-999B-8E734CA24984}" srcOrd="0" destOrd="0" presId="urn:microsoft.com/office/officeart/2005/8/layout/chevron2"/>
    <dgm:cxn modelId="{E36086BC-7791-4102-B52A-717454C7876A}" srcId="{B03DB132-7C65-45EA-B98F-F75BCAF33663}" destId="{64639BE3-7690-499F-9FB5-3D55038AF674}" srcOrd="4" destOrd="0" parTransId="{3913E7D4-DFD6-4AD2-8BF6-0BBAE647A23C}" sibTransId="{3D5CBCFA-4E2B-404C-84B3-0C672F882834}"/>
    <dgm:cxn modelId="{300AFD48-66AD-45FB-AD7C-76A7DE6D3C2C}" srcId="{B03DB132-7C65-45EA-B98F-F75BCAF33663}" destId="{EE7DCFA3-E41A-42EC-915C-561A7BA7A2CE}" srcOrd="0" destOrd="0" parTransId="{BF64BC95-5BF0-41B7-8A79-F1B1B579711D}" sibTransId="{E619B439-6ACD-4352-B351-F14175FBCFEF}"/>
    <dgm:cxn modelId="{00912E60-33DD-4C7E-A2ED-0ABD4024FC0B}" type="presOf" srcId="{91B5A6D3-ABC8-4592-92EA-4B6B38EE140A}" destId="{7C5A3493-6B46-4C5B-9CCB-0AA5337EAA9C}" srcOrd="0" destOrd="0" presId="urn:microsoft.com/office/officeart/2005/8/layout/chevron2"/>
    <dgm:cxn modelId="{113F1DFB-DBF0-405D-B9A3-A82A8DACEB38}" srcId="{B03DB132-7C65-45EA-B98F-F75BCAF33663}" destId="{DDF34EE7-F129-481D-A747-CC93B097388B}" srcOrd="3" destOrd="0" parTransId="{EDE841F7-A2B4-464C-AC49-1E6BCEB833AD}" sibTransId="{24F896BC-DC4A-4059-BE6D-FFAC2AEC338A}"/>
    <dgm:cxn modelId="{8083B4BD-1415-4E82-8803-369B7C9B13DA}" type="presOf" srcId="{64639BE3-7690-499F-9FB5-3D55038AF674}" destId="{071DE3DA-828C-4EBA-88B6-ED12990F7932}" srcOrd="0" destOrd="0" presId="urn:microsoft.com/office/officeart/2005/8/layout/chevron2"/>
    <dgm:cxn modelId="{C644370B-A93A-4FC9-B4FB-AFB53A8C3B54}" type="presOf" srcId="{E01A1285-2F55-48C4-988F-B3FE59CC05E6}" destId="{69F8063A-CAD7-4D12-B96B-3E68A590DC2D}" srcOrd="0" destOrd="0" presId="urn:microsoft.com/office/officeart/2005/8/layout/chevron2"/>
    <dgm:cxn modelId="{9EBCB652-3A5B-4D3C-8B40-639602C43124}" type="presOf" srcId="{EE7DCFA3-E41A-42EC-915C-561A7BA7A2CE}" destId="{29F04470-7243-4A71-9F6E-B89A7796C0F2}" srcOrd="0" destOrd="0" presId="urn:microsoft.com/office/officeart/2005/8/layout/chevron2"/>
    <dgm:cxn modelId="{1BC0A742-C515-43F1-A963-6888491D7055}" type="presOf" srcId="{DA4937F2-B3C3-4CA3-94CF-1D0936F4FCB9}" destId="{A56CC4AE-4EC8-4F9F-A1A1-8105F7C12469}" srcOrd="0" destOrd="0" presId="urn:microsoft.com/office/officeart/2005/8/layout/chevron2"/>
    <dgm:cxn modelId="{379DA76E-7349-460F-90E5-83C1ECCFF78D}" srcId="{DA4937F2-B3C3-4CA3-94CF-1D0936F4FCB9}" destId="{407164F4-9483-4F14-A201-1070E917CF5C}" srcOrd="0" destOrd="0" parTransId="{B5AA80C9-0217-4401-940D-90EDF93B2EF2}" sibTransId="{1F809DCB-0DD4-441A-A602-9262DCF7ACC8}"/>
    <dgm:cxn modelId="{EDAE4FCF-F054-4A9E-B493-6F8B192AA684}" srcId="{DDF34EE7-F129-481D-A747-CC93B097388B}" destId="{E01A1285-2F55-48C4-988F-B3FE59CC05E6}" srcOrd="0" destOrd="0" parTransId="{3A97EBCF-68D6-41AB-90BA-7FD9EA3DE172}" sibTransId="{A3A0501E-694E-4931-85B4-5064BCA7467E}"/>
    <dgm:cxn modelId="{830AC24D-F588-4DC9-9D5E-ECBFFD84E894}" srcId="{B03DB132-7C65-45EA-B98F-F75BCAF33663}" destId="{DA4937F2-B3C3-4CA3-94CF-1D0936F4FCB9}" srcOrd="1" destOrd="0" parTransId="{538CC3C9-5FD9-49F3-9362-4D7F162FE9D5}" sibTransId="{5F08A853-75A5-4ACD-A612-95C29020BD21}"/>
    <dgm:cxn modelId="{E506C93C-461B-4411-9DC0-E719650FEA6E}" type="presOf" srcId="{708179AA-DCE0-4F8E-A6CD-DDA83A380294}" destId="{74EA237D-53BE-4106-9DE7-6C65D323E970}" srcOrd="0" destOrd="0" presId="urn:microsoft.com/office/officeart/2005/8/layout/chevron2"/>
    <dgm:cxn modelId="{B1E9DC1C-A8BC-47E3-9E5E-A50A2FA76FE4}" srcId="{91B5A6D3-ABC8-4592-92EA-4B6B38EE140A}" destId="{6B49F71E-7935-46C1-81A8-9D9BF6E581ED}" srcOrd="0" destOrd="0" parTransId="{6A79BFD0-9824-4B8D-B998-81A2BD6C50B8}" sibTransId="{017CFC3B-20D4-46C8-9D3E-DAB9C6A44047}"/>
    <dgm:cxn modelId="{BB985BCA-E53D-4CD0-8DEA-E591B07AB2F4}" srcId="{B03DB132-7C65-45EA-B98F-F75BCAF33663}" destId="{91B5A6D3-ABC8-4592-92EA-4B6B38EE140A}" srcOrd="2" destOrd="0" parTransId="{A9024F3D-B5C4-4B7A-A2B8-8E3C6B93626E}" sibTransId="{634B3894-FD4E-41E8-B133-241DEFB36B31}"/>
    <dgm:cxn modelId="{35355CA4-FAD1-4592-8223-1180D9931180}" type="presOf" srcId="{B03DB132-7C65-45EA-B98F-F75BCAF33663}" destId="{85901A69-4776-47FA-8D5A-9C925E55E8EA}" srcOrd="0" destOrd="0" presId="urn:microsoft.com/office/officeart/2005/8/layout/chevron2"/>
    <dgm:cxn modelId="{010C64AF-2BC0-4697-B66C-C719061F0AF9}" type="presOf" srcId="{DDF34EE7-F129-481D-A747-CC93B097388B}" destId="{B6002E31-AE9A-4A1E-8775-69CF463CB737}" srcOrd="0" destOrd="0" presId="urn:microsoft.com/office/officeart/2005/8/layout/chevron2"/>
    <dgm:cxn modelId="{C0A3E283-758F-4AF1-A67B-3D0D58FF9915}" type="presOf" srcId="{6B49F71E-7935-46C1-81A8-9D9BF6E581ED}" destId="{2A08F745-CB9C-4FA5-ACC3-987695564456}" srcOrd="0" destOrd="0" presId="urn:microsoft.com/office/officeart/2005/8/layout/chevron2"/>
    <dgm:cxn modelId="{4837CE52-4D2B-4FF5-90ED-74A744AB5BF0}" srcId="{EE7DCFA3-E41A-42EC-915C-561A7BA7A2CE}" destId="{708179AA-DCE0-4F8E-A6CD-DDA83A380294}" srcOrd="0" destOrd="0" parTransId="{8F5111A8-42ED-4C62-9F80-E640F1D8FB1D}" sibTransId="{BEA25570-C567-4F60-B116-EE99E20C7B21}"/>
    <dgm:cxn modelId="{CCDE182B-A9F9-4117-81F2-54F7BDE1FA07}" type="presParOf" srcId="{85901A69-4776-47FA-8D5A-9C925E55E8EA}" destId="{B79DBD6B-19EA-4A54-AA7A-27B6E11B5B64}" srcOrd="0" destOrd="0" presId="urn:microsoft.com/office/officeart/2005/8/layout/chevron2"/>
    <dgm:cxn modelId="{112B942C-0DB2-4C4F-A104-AE382DDEFF5A}" type="presParOf" srcId="{B79DBD6B-19EA-4A54-AA7A-27B6E11B5B64}" destId="{29F04470-7243-4A71-9F6E-B89A7796C0F2}" srcOrd="0" destOrd="0" presId="urn:microsoft.com/office/officeart/2005/8/layout/chevron2"/>
    <dgm:cxn modelId="{2259DA8A-CC63-4EE2-825D-D5C841CDA678}" type="presParOf" srcId="{B79DBD6B-19EA-4A54-AA7A-27B6E11B5B64}" destId="{74EA237D-53BE-4106-9DE7-6C65D323E970}" srcOrd="1" destOrd="0" presId="urn:microsoft.com/office/officeart/2005/8/layout/chevron2"/>
    <dgm:cxn modelId="{7F4B0D85-FDD8-4FD4-BFC8-9477E307C1D3}" type="presParOf" srcId="{85901A69-4776-47FA-8D5A-9C925E55E8EA}" destId="{F61AD528-9CDB-4E46-8BEF-90FEDEF3E7CD}" srcOrd="1" destOrd="0" presId="urn:microsoft.com/office/officeart/2005/8/layout/chevron2"/>
    <dgm:cxn modelId="{EE6AD00C-77F1-4A01-A3CD-F605E52376D4}" type="presParOf" srcId="{85901A69-4776-47FA-8D5A-9C925E55E8EA}" destId="{D061341B-2159-4863-9DB0-E2124BD4E0AA}" srcOrd="2" destOrd="0" presId="urn:microsoft.com/office/officeart/2005/8/layout/chevron2"/>
    <dgm:cxn modelId="{09A402EF-23A9-42F9-888C-8B1034A8B826}" type="presParOf" srcId="{D061341B-2159-4863-9DB0-E2124BD4E0AA}" destId="{A56CC4AE-4EC8-4F9F-A1A1-8105F7C12469}" srcOrd="0" destOrd="0" presId="urn:microsoft.com/office/officeart/2005/8/layout/chevron2"/>
    <dgm:cxn modelId="{6DEBBEB2-0647-4BC1-861A-958DCB358B16}" type="presParOf" srcId="{D061341B-2159-4863-9DB0-E2124BD4E0AA}" destId="{6E9F5033-E01F-4EBF-9E6D-5FDAD1B8F075}" srcOrd="1" destOrd="0" presId="urn:microsoft.com/office/officeart/2005/8/layout/chevron2"/>
    <dgm:cxn modelId="{EF53AFD5-ED19-4CA4-9528-C5269116DF6F}" type="presParOf" srcId="{85901A69-4776-47FA-8D5A-9C925E55E8EA}" destId="{357E6095-C1BB-4EFF-ACEB-ACBCDC88B332}" srcOrd="3" destOrd="0" presId="urn:microsoft.com/office/officeart/2005/8/layout/chevron2"/>
    <dgm:cxn modelId="{E1DDB89B-85D4-42EB-B217-5AF45F78B9B7}" type="presParOf" srcId="{85901A69-4776-47FA-8D5A-9C925E55E8EA}" destId="{E0C2A8C5-4C15-4B89-A8CE-AAE69FC14593}" srcOrd="4" destOrd="0" presId="urn:microsoft.com/office/officeart/2005/8/layout/chevron2"/>
    <dgm:cxn modelId="{32254002-DE23-4FBA-A4F9-411FA7E5813B}" type="presParOf" srcId="{E0C2A8C5-4C15-4B89-A8CE-AAE69FC14593}" destId="{7C5A3493-6B46-4C5B-9CCB-0AA5337EAA9C}" srcOrd="0" destOrd="0" presId="urn:microsoft.com/office/officeart/2005/8/layout/chevron2"/>
    <dgm:cxn modelId="{75473108-4BB4-4F53-B637-9B3A5D5BC00E}" type="presParOf" srcId="{E0C2A8C5-4C15-4B89-A8CE-AAE69FC14593}" destId="{2A08F745-CB9C-4FA5-ACC3-987695564456}" srcOrd="1" destOrd="0" presId="urn:microsoft.com/office/officeart/2005/8/layout/chevron2"/>
    <dgm:cxn modelId="{F78472B8-6ECA-4ACC-9F4B-D29BB492C8F4}" type="presParOf" srcId="{85901A69-4776-47FA-8D5A-9C925E55E8EA}" destId="{CBBC6F8A-15AE-45B1-9C3F-8EA9FA038DA5}" srcOrd="5" destOrd="0" presId="urn:microsoft.com/office/officeart/2005/8/layout/chevron2"/>
    <dgm:cxn modelId="{B743B23D-0904-44ED-8FD4-93D056A448B9}" type="presParOf" srcId="{85901A69-4776-47FA-8D5A-9C925E55E8EA}" destId="{00A1D155-44B8-4BC3-BC76-64F5A3F235C7}" srcOrd="6" destOrd="0" presId="urn:microsoft.com/office/officeart/2005/8/layout/chevron2"/>
    <dgm:cxn modelId="{92C4FDC6-7BDF-4BD3-A40D-9F24A9F740FC}" type="presParOf" srcId="{00A1D155-44B8-4BC3-BC76-64F5A3F235C7}" destId="{B6002E31-AE9A-4A1E-8775-69CF463CB737}" srcOrd="0" destOrd="0" presId="urn:microsoft.com/office/officeart/2005/8/layout/chevron2"/>
    <dgm:cxn modelId="{3DDFC872-D7F0-4CD3-86C3-CAA2E46290E0}" type="presParOf" srcId="{00A1D155-44B8-4BC3-BC76-64F5A3F235C7}" destId="{69F8063A-CAD7-4D12-B96B-3E68A590DC2D}" srcOrd="1" destOrd="0" presId="urn:microsoft.com/office/officeart/2005/8/layout/chevron2"/>
    <dgm:cxn modelId="{C83BB00C-4DA4-47FE-A84A-0C0CD1E36A21}" type="presParOf" srcId="{85901A69-4776-47FA-8D5A-9C925E55E8EA}" destId="{813D534A-5E45-4E8E-A0B9-C6222D211FAA}" srcOrd="7" destOrd="0" presId="urn:microsoft.com/office/officeart/2005/8/layout/chevron2"/>
    <dgm:cxn modelId="{E192927A-DA56-4528-ABD2-BA145BCF921E}" type="presParOf" srcId="{85901A69-4776-47FA-8D5A-9C925E55E8EA}" destId="{2414E790-7F12-4E91-A9A4-8339E5CE7471}" srcOrd="8" destOrd="0" presId="urn:microsoft.com/office/officeart/2005/8/layout/chevron2"/>
    <dgm:cxn modelId="{D203EB48-9917-4E46-A82F-CF7DCC49ACEB}" type="presParOf" srcId="{2414E790-7F12-4E91-A9A4-8339E5CE7471}" destId="{071DE3DA-828C-4EBA-88B6-ED12990F7932}" srcOrd="0" destOrd="0" presId="urn:microsoft.com/office/officeart/2005/8/layout/chevron2"/>
    <dgm:cxn modelId="{96E3A275-AFF7-4F07-8135-DCF77C999D6F}" type="presParOf" srcId="{2414E790-7F12-4E91-A9A4-8339E5CE7471}" destId="{9063E347-B6A6-4801-999B-8E734CA24984}" srcOrd="1" destOrd="0" presId="urn:microsoft.com/office/officeart/2005/8/layout/chevron2"/>
  </dgm:cxnLst>
  <dgm:bg/>
  <dgm:whole/>
</dgm:dataModel>
</file>

<file path=ppt/diagrams/data8.xml><?xml version="1.0" encoding="utf-8"?>
<dgm:dataModel xmlns:dgm="http://schemas.openxmlformats.org/drawingml/2006/diagram" xmlns:a="http://schemas.openxmlformats.org/drawingml/2006/main">
  <dgm:ptLst>
    <dgm:pt modelId="{63274818-EA6F-435D-98C3-A7059A36E468}"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IN"/>
        </a:p>
      </dgm:t>
    </dgm:pt>
    <dgm:pt modelId="{A2AA1F79-7398-4EBE-BE96-EA9427FED4F8}">
      <dgm:prSet phldrT="[Text]"/>
      <dgm:spPr/>
      <dgm:t>
        <a:bodyPr/>
        <a:lstStyle/>
        <a:p>
          <a:r>
            <a:rPr lang="en-US" dirty="0" smtClean="0"/>
            <a:t>1</a:t>
          </a:r>
          <a:endParaRPr lang="en-IN" dirty="0"/>
        </a:p>
      </dgm:t>
    </dgm:pt>
    <dgm:pt modelId="{38BA4D35-48DC-4217-9820-C874861EC2A7}" type="parTrans" cxnId="{331692FF-E54E-44BC-8CB3-821A4271BFDF}">
      <dgm:prSet/>
      <dgm:spPr/>
      <dgm:t>
        <a:bodyPr/>
        <a:lstStyle/>
        <a:p>
          <a:endParaRPr lang="en-IN"/>
        </a:p>
      </dgm:t>
    </dgm:pt>
    <dgm:pt modelId="{68621052-3284-448B-A5F0-0633E43836CE}" type="sibTrans" cxnId="{331692FF-E54E-44BC-8CB3-821A4271BFDF}">
      <dgm:prSet/>
      <dgm:spPr/>
      <dgm:t>
        <a:bodyPr/>
        <a:lstStyle/>
        <a:p>
          <a:endParaRPr lang="en-IN"/>
        </a:p>
      </dgm:t>
    </dgm:pt>
    <dgm:pt modelId="{2368D4E5-4A49-4940-BEBD-92A344DAD496}">
      <dgm:prSet phldrT="[Text]"/>
      <dgm:spPr/>
      <dgm:t>
        <a:bodyPr/>
        <a:lstStyle/>
        <a:p>
          <a:r>
            <a:rPr lang="en-US" dirty="0" smtClean="0"/>
            <a:t>2</a:t>
          </a:r>
          <a:endParaRPr lang="en-IN" dirty="0"/>
        </a:p>
      </dgm:t>
    </dgm:pt>
    <dgm:pt modelId="{E0FB5B36-8843-48A4-BD03-9833572BBC71}" type="parTrans" cxnId="{AA029E0E-62B1-4C1A-9D1A-85A70CD8C152}">
      <dgm:prSet/>
      <dgm:spPr/>
      <dgm:t>
        <a:bodyPr/>
        <a:lstStyle/>
        <a:p>
          <a:endParaRPr lang="en-IN"/>
        </a:p>
      </dgm:t>
    </dgm:pt>
    <dgm:pt modelId="{93B66CC0-59E4-4548-B4EC-A5F3E1006895}" type="sibTrans" cxnId="{AA029E0E-62B1-4C1A-9D1A-85A70CD8C152}">
      <dgm:prSet/>
      <dgm:spPr/>
      <dgm:t>
        <a:bodyPr/>
        <a:lstStyle/>
        <a:p>
          <a:endParaRPr lang="en-IN"/>
        </a:p>
      </dgm:t>
    </dgm:pt>
    <dgm:pt modelId="{AC353B7A-DEAA-484C-A7FF-46BCD78254E8}">
      <dgm:prSet phldrT="[Text]"/>
      <dgm:spPr/>
      <dgm:t>
        <a:bodyPr/>
        <a:lstStyle/>
        <a:p>
          <a:r>
            <a:rPr lang="en-US" dirty="0" smtClean="0"/>
            <a:t>3</a:t>
          </a:r>
          <a:endParaRPr lang="en-IN" dirty="0"/>
        </a:p>
      </dgm:t>
    </dgm:pt>
    <dgm:pt modelId="{141A92C4-67E2-4979-B4EA-3E4A2F4B4AFC}" type="parTrans" cxnId="{246ABA07-8B79-4A02-81BE-7944E510BB0C}">
      <dgm:prSet/>
      <dgm:spPr/>
      <dgm:t>
        <a:bodyPr/>
        <a:lstStyle/>
        <a:p>
          <a:endParaRPr lang="en-IN"/>
        </a:p>
      </dgm:t>
    </dgm:pt>
    <dgm:pt modelId="{A2C3649E-7FC8-4F5C-BE4E-3BC8F1467252}" type="sibTrans" cxnId="{246ABA07-8B79-4A02-81BE-7944E510BB0C}">
      <dgm:prSet/>
      <dgm:spPr/>
      <dgm:t>
        <a:bodyPr/>
        <a:lstStyle/>
        <a:p>
          <a:endParaRPr lang="en-IN"/>
        </a:p>
      </dgm:t>
    </dgm:pt>
    <dgm:pt modelId="{A40B2275-98D9-4267-871E-B6821641CB70}">
      <dgm:prSet phldrT="[Text]"/>
      <dgm:spPr/>
      <dgm:t>
        <a:bodyPr/>
        <a:lstStyle/>
        <a:p>
          <a:r>
            <a:rPr lang="en-US" dirty="0" smtClean="0"/>
            <a:t>4</a:t>
          </a:r>
          <a:endParaRPr lang="en-IN" dirty="0"/>
        </a:p>
      </dgm:t>
    </dgm:pt>
    <dgm:pt modelId="{C560427B-8A75-4745-969F-BBDA1BDFCC45}" type="parTrans" cxnId="{7657661E-4119-4384-87FC-57F3A2C6A0BD}">
      <dgm:prSet/>
      <dgm:spPr/>
      <dgm:t>
        <a:bodyPr/>
        <a:lstStyle/>
        <a:p>
          <a:endParaRPr lang="en-IN"/>
        </a:p>
      </dgm:t>
    </dgm:pt>
    <dgm:pt modelId="{5D8F6D22-860C-4F09-925D-B06239A24B84}" type="sibTrans" cxnId="{7657661E-4119-4384-87FC-57F3A2C6A0BD}">
      <dgm:prSet/>
      <dgm:spPr/>
      <dgm:t>
        <a:bodyPr/>
        <a:lstStyle/>
        <a:p>
          <a:endParaRPr lang="en-IN"/>
        </a:p>
      </dgm:t>
    </dgm:pt>
    <dgm:pt modelId="{F8D6B589-493F-4A38-AA02-2E04867CEB69}">
      <dgm:prSet phldrT="[Text]"/>
      <dgm:spPr/>
      <dgm:t>
        <a:bodyPr/>
        <a:lstStyle/>
        <a:p>
          <a:r>
            <a:rPr lang="en-US" dirty="0" smtClean="0"/>
            <a:t>5</a:t>
          </a:r>
          <a:endParaRPr lang="en-IN" dirty="0"/>
        </a:p>
      </dgm:t>
    </dgm:pt>
    <dgm:pt modelId="{46A79DF8-0827-4E4E-81E6-9745EE9B8855}" type="parTrans" cxnId="{A3E91769-BC1C-49A6-802A-A282A782CCC0}">
      <dgm:prSet/>
      <dgm:spPr/>
      <dgm:t>
        <a:bodyPr/>
        <a:lstStyle/>
        <a:p>
          <a:endParaRPr lang="en-IN"/>
        </a:p>
      </dgm:t>
    </dgm:pt>
    <dgm:pt modelId="{18DBE6EC-8BEB-4CE2-81DB-9474F90D83CD}" type="sibTrans" cxnId="{A3E91769-BC1C-49A6-802A-A282A782CCC0}">
      <dgm:prSet/>
      <dgm:spPr/>
      <dgm:t>
        <a:bodyPr/>
        <a:lstStyle/>
        <a:p>
          <a:endParaRPr lang="en-IN"/>
        </a:p>
      </dgm:t>
    </dgm:pt>
    <dgm:pt modelId="{044FE055-A034-434B-B636-D140891A4A87}">
      <dgm:prSet phldrT="[Text]"/>
      <dgm:spPr/>
      <dgm:t>
        <a:bodyPr/>
        <a:lstStyle/>
        <a:p>
          <a:r>
            <a:rPr lang="en-US" dirty="0" smtClean="0"/>
            <a:t>6</a:t>
          </a:r>
          <a:endParaRPr lang="en-IN" dirty="0"/>
        </a:p>
      </dgm:t>
    </dgm:pt>
    <dgm:pt modelId="{242AD406-FF1D-4BD6-9509-9A4948667032}" type="parTrans" cxnId="{D565A924-20CF-424F-BD3D-51701A1C0766}">
      <dgm:prSet/>
      <dgm:spPr/>
      <dgm:t>
        <a:bodyPr/>
        <a:lstStyle/>
        <a:p>
          <a:endParaRPr lang="en-IN"/>
        </a:p>
      </dgm:t>
    </dgm:pt>
    <dgm:pt modelId="{BDD03C20-4624-46E9-8282-C501B1647E86}" type="sibTrans" cxnId="{D565A924-20CF-424F-BD3D-51701A1C0766}">
      <dgm:prSet/>
      <dgm:spPr/>
      <dgm:t>
        <a:bodyPr/>
        <a:lstStyle/>
        <a:p>
          <a:endParaRPr lang="en-IN"/>
        </a:p>
      </dgm:t>
    </dgm:pt>
    <dgm:pt modelId="{E158E33E-641F-42D3-857A-7FA796099B9D}">
      <dgm:prSet phldrT="[Text]"/>
      <dgm:spPr/>
      <dgm:t>
        <a:bodyPr/>
        <a:lstStyle/>
        <a:p>
          <a:r>
            <a:rPr lang="en-US" dirty="0" smtClean="0"/>
            <a:t>7</a:t>
          </a:r>
          <a:endParaRPr lang="en-IN" dirty="0"/>
        </a:p>
      </dgm:t>
    </dgm:pt>
    <dgm:pt modelId="{234D4A81-6016-4900-86A6-4E1F8030AC9D}" type="parTrans" cxnId="{DCD6E001-796B-48C9-8B0C-0DDA48DE424F}">
      <dgm:prSet/>
      <dgm:spPr/>
      <dgm:t>
        <a:bodyPr/>
        <a:lstStyle/>
        <a:p>
          <a:endParaRPr lang="en-IN"/>
        </a:p>
      </dgm:t>
    </dgm:pt>
    <dgm:pt modelId="{9FFB9D68-4817-4767-A018-0FE7E37F4233}" type="sibTrans" cxnId="{DCD6E001-796B-48C9-8B0C-0DDA48DE424F}">
      <dgm:prSet/>
      <dgm:spPr/>
      <dgm:t>
        <a:bodyPr/>
        <a:lstStyle/>
        <a:p>
          <a:endParaRPr lang="en-IN"/>
        </a:p>
      </dgm:t>
    </dgm:pt>
    <dgm:pt modelId="{974FD1F0-3807-41FD-B69E-11E9CE6C86AD}">
      <dgm:prSet phldrT="[Text]"/>
      <dgm:spPr/>
      <dgm:t>
        <a:bodyPr/>
        <a:lstStyle/>
        <a:p>
          <a:r>
            <a:rPr lang="en-US" dirty="0" smtClean="0">
              <a:latin typeface="Century Schoolbook"/>
            </a:rPr>
            <a:t>↓ Arterial BP</a:t>
          </a:r>
          <a:endParaRPr lang="en-IN" dirty="0"/>
        </a:p>
      </dgm:t>
    </dgm:pt>
    <dgm:pt modelId="{16F28CF5-F7A8-4409-BD30-AFC185FA1609}" type="parTrans" cxnId="{4B83DD6E-C449-4557-A42D-9DC0597ACE08}">
      <dgm:prSet/>
      <dgm:spPr/>
      <dgm:t>
        <a:bodyPr/>
        <a:lstStyle/>
        <a:p>
          <a:endParaRPr lang="en-IN"/>
        </a:p>
      </dgm:t>
    </dgm:pt>
    <dgm:pt modelId="{1C815201-99C7-4F22-9095-54A2C5111847}" type="sibTrans" cxnId="{4B83DD6E-C449-4557-A42D-9DC0597ACE08}">
      <dgm:prSet/>
      <dgm:spPr/>
      <dgm:t>
        <a:bodyPr/>
        <a:lstStyle/>
        <a:p>
          <a:endParaRPr lang="en-IN"/>
        </a:p>
      </dgm:t>
    </dgm:pt>
    <dgm:pt modelId="{C78C00E5-7E76-4596-85FA-2972A3B30627}">
      <dgm:prSet phldrT="[Text]"/>
      <dgm:spPr/>
      <dgm:t>
        <a:bodyPr/>
        <a:lstStyle/>
        <a:p>
          <a:r>
            <a:rPr lang="en-US" dirty="0" smtClean="0">
              <a:latin typeface="Century Schoolbook"/>
            </a:rPr>
            <a:t>↓ Blood Flow to Kidney</a:t>
          </a:r>
          <a:endParaRPr lang="en-IN" dirty="0"/>
        </a:p>
      </dgm:t>
    </dgm:pt>
    <dgm:pt modelId="{00E63A3C-7CF8-46AC-ACF2-1105AC4F114B}" type="parTrans" cxnId="{4C8E0AC9-724D-4BBF-B886-C4A1478B62B4}">
      <dgm:prSet/>
      <dgm:spPr/>
      <dgm:t>
        <a:bodyPr/>
        <a:lstStyle/>
        <a:p>
          <a:endParaRPr lang="en-IN"/>
        </a:p>
      </dgm:t>
    </dgm:pt>
    <dgm:pt modelId="{F349413B-AD89-4C47-A350-40876E64AA83}" type="sibTrans" cxnId="{4C8E0AC9-724D-4BBF-B886-C4A1478B62B4}">
      <dgm:prSet/>
      <dgm:spPr/>
      <dgm:t>
        <a:bodyPr/>
        <a:lstStyle/>
        <a:p>
          <a:endParaRPr lang="en-IN"/>
        </a:p>
      </dgm:t>
    </dgm:pt>
    <dgm:pt modelId="{4DAD75F4-523A-45E3-92FD-35DDE372AADB}">
      <dgm:prSet phldrT="[Text]"/>
      <dgm:spPr/>
      <dgm:t>
        <a:bodyPr/>
        <a:lstStyle/>
        <a:p>
          <a:r>
            <a:rPr lang="en-US" dirty="0" smtClean="0"/>
            <a:t>Release of </a:t>
          </a:r>
          <a:r>
            <a:rPr lang="en-US" dirty="0" err="1" smtClean="0"/>
            <a:t>Renin</a:t>
          </a:r>
          <a:r>
            <a:rPr lang="en-US" dirty="0" smtClean="0"/>
            <a:t> from Kidney</a:t>
          </a:r>
          <a:endParaRPr lang="en-IN" dirty="0"/>
        </a:p>
      </dgm:t>
    </dgm:pt>
    <dgm:pt modelId="{E26912A1-07C4-4EDA-9D35-5F9DC4EFAE77}" type="parTrans" cxnId="{4ACA9570-40EB-48A0-B330-DDADF9EDA777}">
      <dgm:prSet/>
      <dgm:spPr/>
      <dgm:t>
        <a:bodyPr/>
        <a:lstStyle/>
        <a:p>
          <a:endParaRPr lang="en-IN"/>
        </a:p>
      </dgm:t>
    </dgm:pt>
    <dgm:pt modelId="{84D945C0-9976-49A8-824A-386123FF3E09}" type="sibTrans" cxnId="{4ACA9570-40EB-48A0-B330-DDADF9EDA777}">
      <dgm:prSet/>
      <dgm:spPr/>
      <dgm:t>
        <a:bodyPr/>
        <a:lstStyle/>
        <a:p>
          <a:endParaRPr lang="en-IN"/>
        </a:p>
      </dgm:t>
    </dgm:pt>
    <dgm:pt modelId="{A984305B-F60C-41A2-A324-0BD23D844ED1}">
      <dgm:prSet phldrT="[Text]"/>
      <dgm:spPr/>
      <dgm:t>
        <a:bodyPr/>
        <a:lstStyle/>
        <a:p>
          <a:r>
            <a:rPr lang="en-US" dirty="0" err="1" smtClean="0"/>
            <a:t>Renin</a:t>
          </a:r>
          <a:r>
            <a:rPr lang="en-US" dirty="0" smtClean="0"/>
            <a:t> acts on </a:t>
          </a:r>
          <a:r>
            <a:rPr lang="en-US" dirty="0" err="1" smtClean="0"/>
            <a:t>Angiotensinogen</a:t>
          </a:r>
          <a:endParaRPr lang="en-IN" dirty="0"/>
        </a:p>
      </dgm:t>
    </dgm:pt>
    <dgm:pt modelId="{60FD0F67-FFE8-4057-BD6B-B6BD410C4EE3}" type="parTrans" cxnId="{482EA383-17B3-450C-BE22-7BB69A5F4BB7}">
      <dgm:prSet/>
      <dgm:spPr/>
      <dgm:t>
        <a:bodyPr/>
        <a:lstStyle/>
        <a:p>
          <a:endParaRPr lang="en-IN"/>
        </a:p>
      </dgm:t>
    </dgm:pt>
    <dgm:pt modelId="{BA1C896C-4BAB-4795-AE15-064BB99D61BC}" type="sibTrans" cxnId="{482EA383-17B3-450C-BE22-7BB69A5F4BB7}">
      <dgm:prSet/>
      <dgm:spPr/>
      <dgm:t>
        <a:bodyPr/>
        <a:lstStyle/>
        <a:p>
          <a:endParaRPr lang="en-IN"/>
        </a:p>
      </dgm:t>
    </dgm:pt>
    <dgm:pt modelId="{83CF53F4-2BDE-4446-BA36-09B367FE59BF}">
      <dgm:prSet phldrT="[Text]"/>
      <dgm:spPr/>
      <dgm:t>
        <a:bodyPr/>
        <a:lstStyle/>
        <a:p>
          <a:r>
            <a:rPr lang="en-US" dirty="0" err="1" smtClean="0"/>
            <a:t>Angiotensin</a:t>
          </a:r>
          <a:r>
            <a:rPr lang="en-US" dirty="0" smtClean="0"/>
            <a:t> I (in Liver)</a:t>
          </a:r>
          <a:endParaRPr lang="en-IN" dirty="0"/>
        </a:p>
      </dgm:t>
    </dgm:pt>
    <dgm:pt modelId="{2674A2D4-E626-4EB6-87E0-D4C0088A1C62}" type="parTrans" cxnId="{0266ED03-46EF-411F-90DF-E8BF335001FB}">
      <dgm:prSet/>
      <dgm:spPr/>
      <dgm:t>
        <a:bodyPr/>
        <a:lstStyle/>
        <a:p>
          <a:endParaRPr lang="en-IN"/>
        </a:p>
      </dgm:t>
    </dgm:pt>
    <dgm:pt modelId="{BA861699-F675-4C71-A65D-A659DF4AC2C7}" type="sibTrans" cxnId="{0266ED03-46EF-411F-90DF-E8BF335001FB}">
      <dgm:prSet/>
      <dgm:spPr/>
      <dgm:t>
        <a:bodyPr/>
        <a:lstStyle/>
        <a:p>
          <a:endParaRPr lang="en-IN"/>
        </a:p>
      </dgm:t>
    </dgm:pt>
    <dgm:pt modelId="{23C446D2-6065-4CBA-AA46-47312228F638}">
      <dgm:prSet phldrT="[Text]"/>
      <dgm:spPr/>
      <dgm:t>
        <a:bodyPr/>
        <a:lstStyle/>
        <a:p>
          <a:r>
            <a:rPr lang="en-US" dirty="0" err="1" smtClean="0"/>
            <a:t>Angiotensin</a:t>
          </a:r>
          <a:r>
            <a:rPr lang="en-US" dirty="0" smtClean="0"/>
            <a:t> II (in Lung)</a:t>
          </a:r>
          <a:endParaRPr lang="en-IN" dirty="0"/>
        </a:p>
      </dgm:t>
    </dgm:pt>
    <dgm:pt modelId="{FB28CBB5-E6BE-4BA1-8154-1C2BE779C883}" type="parTrans" cxnId="{C1FAFCD3-0FF0-41ED-9896-3A3DDA0D3878}">
      <dgm:prSet/>
      <dgm:spPr/>
      <dgm:t>
        <a:bodyPr/>
        <a:lstStyle/>
        <a:p>
          <a:endParaRPr lang="en-IN"/>
        </a:p>
      </dgm:t>
    </dgm:pt>
    <dgm:pt modelId="{97AC0DFB-90B9-4E50-A06B-4F672E1C6EDD}" type="sibTrans" cxnId="{C1FAFCD3-0FF0-41ED-9896-3A3DDA0D3878}">
      <dgm:prSet/>
      <dgm:spPr/>
      <dgm:t>
        <a:bodyPr/>
        <a:lstStyle/>
        <a:p>
          <a:endParaRPr lang="en-IN"/>
        </a:p>
      </dgm:t>
    </dgm:pt>
    <dgm:pt modelId="{F93A0315-020D-4616-A7FA-C5ED8DE9474C}">
      <dgm:prSet/>
      <dgm:spPr/>
      <dgm:t>
        <a:bodyPr/>
        <a:lstStyle/>
        <a:p>
          <a:r>
            <a:rPr lang="en-US" dirty="0" smtClean="0"/>
            <a:t>Vasoconstriction (</a:t>
          </a:r>
          <a:r>
            <a:rPr lang="en-US" dirty="0" smtClean="0">
              <a:latin typeface="Century Schoolbook"/>
            </a:rPr>
            <a:t>↑ PR</a:t>
          </a:r>
          <a:r>
            <a:rPr lang="en-US" dirty="0" smtClean="0"/>
            <a:t>)</a:t>
          </a:r>
          <a:endParaRPr lang="en-IN" dirty="0"/>
        </a:p>
      </dgm:t>
    </dgm:pt>
    <dgm:pt modelId="{87BE059B-6B77-4913-8705-57FFF7380870}" type="parTrans" cxnId="{01086FE2-9460-495C-8B8B-7CB8E127C5FC}">
      <dgm:prSet/>
      <dgm:spPr/>
      <dgm:t>
        <a:bodyPr/>
        <a:lstStyle/>
        <a:p>
          <a:endParaRPr lang="en-IN"/>
        </a:p>
      </dgm:t>
    </dgm:pt>
    <dgm:pt modelId="{04CB704E-BF4E-4B89-8F15-76FA2B9B9640}" type="sibTrans" cxnId="{01086FE2-9460-495C-8B8B-7CB8E127C5FC}">
      <dgm:prSet/>
      <dgm:spPr/>
      <dgm:t>
        <a:bodyPr/>
        <a:lstStyle/>
        <a:p>
          <a:endParaRPr lang="en-IN"/>
        </a:p>
      </dgm:t>
    </dgm:pt>
    <dgm:pt modelId="{B9197E9F-B8AC-4FE3-9643-167AC7C67E01}" type="pres">
      <dgm:prSet presAssocID="{63274818-EA6F-435D-98C3-A7059A36E468}" presName="linearFlow" presStyleCnt="0">
        <dgm:presLayoutVars>
          <dgm:dir/>
          <dgm:animLvl val="lvl"/>
          <dgm:resizeHandles val="exact"/>
        </dgm:presLayoutVars>
      </dgm:prSet>
      <dgm:spPr/>
      <dgm:t>
        <a:bodyPr/>
        <a:lstStyle/>
        <a:p>
          <a:endParaRPr lang="en-IN"/>
        </a:p>
      </dgm:t>
    </dgm:pt>
    <dgm:pt modelId="{EDD442DA-D4E3-4EBC-B90A-6D75AE2F9FDD}" type="pres">
      <dgm:prSet presAssocID="{A2AA1F79-7398-4EBE-BE96-EA9427FED4F8}" presName="composite" presStyleCnt="0"/>
      <dgm:spPr/>
    </dgm:pt>
    <dgm:pt modelId="{8F940BCC-0255-4791-AD27-67AE2EBA6FC4}" type="pres">
      <dgm:prSet presAssocID="{A2AA1F79-7398-4EBE-BE96-EA9427FED4F8}" presName="parentText" presStyleLbl="alignNode1" presStyleIdx="0" presStyleCnt="7">
        <dgm:presLayoutVars>
          <dgm:chMax val="1"/>
          <dgm:bulletEnabled val="1"/>
        </dgm:presLayoutVars>
      </dgm:prSet>
      <dgm:spPr/>
      <dgm:t>
        <a:bodyPr/>
        <a:lstStyle/>
        <a:p>
          <a:endParaRPr lang="en-IN"/>
        </a:p>
      </dgm:t>
    </dgm:pt>
    <dgm:pt modelId="{A0A542BE-B36F-441C-9A8E-59F7B07A55A5}" type="pres">
      <dgm:prSet presAssocID="{A2AA1F79-7398-4EBE-BE96-EA9427FED4F8}" presName="descendantText" presStyleLbl="alignAcc1" presStyleIdx="0" presStyleCnt="7">
        <dgm:presLayoutVars>
          <dgm:bulletEnabled val="1"/>
        </dgm:presLayoutVars>
      </dgm:prSet>
      <dgm:spPr/>
      <dgm:t>
        <a:bodyPr/>
        <a:lstStyle/>
        <a:p>
          <a:endParaRPr lang="en-IN"/>
        </a:p>
      </dgm:t>
    </dgm:pt>
    <dgm:pt modelId="{3D96BD79-357F-492E-940C-D630E8B06DB5}" type="pres">
      <dgm:prSet presAssocID="{68621052-3284-448B-A5F0-0633E43836CE}" presName="sp" presStyleCnt="0"/>
      <dgm:spPr/>
    </dgm:pt>
    <dgm:pt modelId="{F2CC64BA-690A-430C-BB24-4F7E5C83A6E9}" type="pres">
      <dgm:prSet presAssocID="{2368D4E5-4A49-4940-BEBD-92A344DAD496}" presName="composite" presStyleCnt="0"/>
      <dgm:spPr/>
    </dgm:pt>
    <dgm:pt modelId="{1554046D-78C6-4D20-8750-80F6AFD58465}" type="pres">
      <dgm:prSet presAssocID="{2368D4E5-4A49-4940-BEBD-92A344DAD496}" presName="parentText" presStyleLbl="alignNode1" presStyleIdx="1" presStyleCnt="7">
        <dgm:presLayoutVars>
          <dgm:chMax val="1"/>
          <dgm:bulletEnabled val="1"/>
        </dgm:presLayoutVars>
      </dgm:prSet>
      <dgm:spPr/>
      <dgm:t>
        <a:bodyPr/>
        <a:lstStyle/>
        <a:p>
          <a:endParaRPr lang="en-IN"/>
        </a:p>
      </dgm:t>
    </dgm:pt>
    <dgm:pt modelId="{7B0E949B-1BD5-4833-9A40-F60193FC64FD}" type="pres">
      <dgm:prSet presAssocID="{2368D4E5-4A49-4940-BEBD-92A344DAD496}" presName="descendantText" presStyleLbl="alignAcc1" presStyleIdx="1" presStyleCnt="7">
        <dgm:presLayoutVars>
          <dgm:bulletEnabled val="1"/>
        </dgm:presLayoutVars>
      </dgm:prSet>
      <dgm:spPr/>
      <dgm:t>
        <a:bodyPr/>
        <a:lstStyle/>
        <a:p>
          <a:endParaRPr lang="en-IN"/>
        </a:p>
      </dgm:t>
    </dgm:pt>
    <dgm:pt modelId="{CCA8E38C-D70E-4AF5-9940-0F667B41474C}" type="pres">
      <dgm:prSet presAssocID="{93B66CC0-59E4-4548-B4EC-A5F3E1006895}" presName="sp" presStyleCnt="0"/>
      <dgm:spPr/>
    </dgm:pt>
    <dgm:pt modelId="{95E216FA-838E-4D1D-BFF6-D8C8201CFACB}" type="pres">
      <dgm:prSet presAssocID="{AC353B7A-DEAA-484C-A7FF-46BCD78254E8}" presName="composite" presStyleCnt="0"/>
      <dgm:spPr/>
    </dgm:pt>
    <dgm:pt modelId="{04755F31-69EE-48DD-A200-85863F7D4D2F}" type="pres">
      <dgm:prSet presAssocID="{AC353B7A-DEAA-484C-A7FF-46BCD78254E8}" presName="parentText" presStyleLbl="alignNode1" presStyleIdx="2" presStyleCnt="7">
        <dgm:presLayoutVars>
          <dgm:chMax val="1"/>
          <dgm:bulletEnabled val="1"/>
        </dgm:presLayoutVars>
      </dgm:prSet>
      <dgm:spPr/>
      <dgm:t>
        <a:bodyPr/>
        <a:lstStyle/>
        <a:p>
          <a:endParaRPr lang="en-IN"/>
        </a:p>
      </dgm:t>
    </dgm:pt>
    <dgm:pt modelId="{3EA88D25-378D-4573-A159-9CD29C17EA2C}" type="pres">
      <dgm:prSet presAssocID="{AC353B7A-DEAA-484C-A7FF-46BCD78254E8}" presName="descendantText" presStyleLbl="alignAcc1" presStyleIdx="2" presStyleCnt="7">
        <dgm:presLayoutVars>
          <dgm:bulletEnabled val="1"/>
        </dgm:presLayoutVars>
      </dgm:prSet>
      <dgm:spPr/>
      <dgm:t>
        <a:bodyPr/>
        <a:lstStyle/>
        <a:p>
          <a:endParaRPr lang="en-IN"/>
        </a:p>
      </dgm:t>
    </dgm:pt>
    <dgm:pt modelId="{E7C6BF5C-44B6-483C-8FBC-8292D6969DC8}" type="pres">
      <dgm:prSet presAssocID="{A2C3649E-7FC8-4F5C-BE4E-3BC8F1467252}" presName="sp" presStyleCnt="0"/>
      <dgm:spPr/>
    </dgm:pt>
    <dgm:pt modelId="{543F586A-7347-434E-AC4B-D63A63DCAADD}" type="pres">
      <dgm:prSet presAssocID="{A40B2275-98D9-4267-871E-B6821641CB70}" presName="composite" presStyleCnt="0"/>
      <dgm:spPr/>
    </dgm:pt>
    <dgm:pt modelId="{B98ACFBC-A2E2-4704-80A4-C7F7557B7A2F}" type="pres">
      <dgm:prSet presAssocID="{A40B2275-98D9-4267-871E-B6821641CB70}" presName="parentText" presStyleLbl="alignNode1" presStyleIdx="3" presStyleCnt="7">
        <dgm:presLayoutVars>
          <dgm:chMax val="1"/>
          <dgm:bulletEnabled val="1"/>
        </dgm:presLayoutVars>
      </dgm:prSet>
      <dgm:spPr/>
      <dgm:t>
        <a:bodyPr/>
        <a:lstStyle/>
        <a:p>
          <a:endParaRPr lang="en-IN"/>
        </a:p>
      </dgm:t>
    </dgm:pt>
    <dgm:pt modelId="{AC147E60-6173-48BD-92DE-3789FC77EDB9}" type="pres">
      <dgm:prSet presAssocID="{A40B2275-98D9-4267-871E-B6821641CB70}" presName="descendantText" presStyleLbl="alignAcc1" presStyleIdx="3" presStyleCnt="7">
        <dgm:presLayoutVars>
          <dgm:bulletEnabled val="1"/>
        </dgm:presLayoutVars>
      </dgm:prSet>
      <dgm:spPr/>
      <dgm:t>
        <a:bodyPr/>
        <a:lstStyle/>
        <a:p>
          <a:endParaRPr lang="en-IN"/>
        </a:p>
      </dgm:t>
    </dgm:pt>
    <dgm:pt modelId="{EE87E6B1-95C1-43F3-9E2E-7F6954320AE3}" type="pres">
      <dgm:prSet presAssocID="{5D8F6D22-860C-4F09-925D-B06239A24B84}" presName="sp" presStyleCnt="0"/>
      <dgm:spPr/>
    </dgm:pt>
    <dgm:pt modelId="{6173BBCA-5908-4221-A16C-2047F3611DE6}" type="pres">
      <dgm:prSet presAssocID="{F8D6B589-493F-4A38-AA02-2E04867CEB69}" presName="composite" presStyleCnt="0"/>
      <dgm:spPr/>
    </dgm:pt>
    <dgm:pt modelId="{7923BDB9-479A-4E06-A616-82E7A6BDB7F5}" type="pres">
      <dgm:prSet presAssocID="{F8D6B589-493F-4A38-AA02-2E04867CEB69}" presName="parentText" presStyleLbl="alignNode1" presStyleIdx="4" presStyleCnt="7">
        <dgm:presLayoutVars>
          <dgm:chMax val="1"/>
          <dgm:bulletEnabled val="1"/>
        </dgm:presLayoutVars>
      </dgm:prSet>
      <dgm:spPr/>
      <dgm:t>
        <a:bodyPr/>
        <a:lstStyle/>
        <a:p>
          <a:endParaRPr lang="en-IN"/>
        </a:p>
      </dgm:t>
    </dgm:pt>
    <dgm:pt modelId="{4DDFA672-662A-40CD-8963-E5776C08F217}" type="pres">
      <dgm:prSet presAssocID="{F8D6B589-493F-4A38-AA02-2E04867CEB69}" presName="descendantText" presStyleLbl="alignAcc1" presStyleIdx="4" presStyleCnt="7">
        <dgm:presLayoutVars>
          <dgm:bulletEnabled val="1"/>
        </dgm:presLayoutVars>
      </dgm:prSet>
      <dgm:spPr/>
      <dgm:t>
        <a:bodyPr/>
        <a:lstStyle/>
        <a:p>
          <a:endParaRPr lang="en-IN"/>
        </a:p>
      </dgm:t>
    </dgm:pt>
    <dgm:pt modelId="{0040F982-8F16-420A-AF51-6DCEAB5AEC54}" type="pres">
      <dgm:prSet presAssocID="{18DBE6EC-8BEB-4CE2-81DB-9474F90D83CD}" presName="sp" presStyleCnt="0"/>
      <dgm:spPr/>
    </dgm:pt>
    <dgm:pt modelId="{AE28FF40-6191-4DB0-A352-5E839760F8F0}" type="pres">
      <dgm:prSet presAssocID="{044FE055-A034-434B-B636-D140891A4A87}" presName="composite" presStyleCnt="0"/>
      <dgm:spPr/>
    </dgm:pt>
    <dgm:pt modelId="{3E566E24-27DC-4796-9EF4-83ABE8C20C17}" type="pres">
      <dgm:prSet presAssocID="{044FE055-A034-434B-B636-D140891A4A87}" presName="parentText" presStyleLbl="alignNode1" presStyleIdx="5" presStyleCnt="7">
        <dgm:presLayoutVars>
          <dgm:chMax val="1"/>
          <dgm:bulletEnabled val="1"/>
        </dgm:presLayoutVars>
      </dgm:prSet>
      <dgm:spPr/>
      <dgm:t>
        <a:bodyPr/>
        <a:lstStyle/>
        <a:p>
          <a:endParaRPr lang="en-IN"/>
        </a:p>
      </dgm:t>
    </dgm:pt>
    <dgm:pt modelId="{0FED5CBF-9D02-4BF3-AB20-F7F991071355}" type="pres">
      <dgm:prSet presAssocID="{044FE055-A034-434B-B636-D140891A4A87}" presName="descendantText" presStyleLbl="alignAcc1" presStyleIdx="5" presStyleCnt="7">
        <dgm:presLayoutVars>
          <dgm:bulletEnabled val="1"/>
        </dgm:presLayoutVars>
      </dgm:prSet>
      <dgm:spPr/>
      <dgm:t>
        <a:bodyPr/>
        <a:lstStyle/>
        <a:p>
          <a:endParaRPr lang="en-IN"/>
        </a:p>
      </dgm:t>
    </dgm:pt>
    <dgm:pt modelId="{E43AAF11-15F8-4444-92BE-95AC3276C093}" type="pres">
      <dgm:prSet presAssocID="{BDD03C20-4624-46E9-8282-C501B1647E86}" presName="sp" presStyleCnt="0"/>
      <dgm:spPr/>
    </dgm:pt>
    <dgm:pt modelId="{FE12AD64-59A6-43E6-972A-CBD43CA0C4A7}" type="pres">
      <dgm:prSet presAssocID="{E158E33E-641F-42D3-857A-7FA796099B9D}" presName="composite" presStyleCnt="0"/>
      <dgm:spPr/>
    </dgm:pt>
    <dgm:pt modelId="{0C4F6B50-4A79-4D76-B35E-94ACA2E17AC3}" type="pres">
      <dgm:prSet presAssocID="{E158E33E-641F-42D3-857A-7FA796099B9D}" presName="parentText" presStyleLbl="alignNode1" presStyleIdx="6" presStyleCnt="7">
        <dgm:presLayoutVars>
          <dgm:chMax val="1"/>
          <dgm:bulletEnabled val="1"/>
        </dgm:presLayoutVars>
      </dgm:prSet>
      <dgm:spPr/>
      <dgm:t>
        <a:bodyPr/>
        <a:lstStyle/>
        <a:p>
          <a:endParaRPr lang="en-IN"/>
        </a:p>
      </dgm:t>
    </dgm:pt>
    <dgm:pt modelId="{5F4C093C-B558-483B-AB93-E968D3F1D410}" type="pres">
      <dgm:prSet presAssocID="{E158E33E-641F-42D3-857A-7FA796099B9D}" presName="descendantText" presStyleLbl="alignAcc1" presStyleIdx="6" presStyleCnt="7">
        <dgm:presLayoutVars>
          <dgm:bulletEnabled val="1"/>
        </dgm:presLayoutVars>
      </dgm:prSet>
      <dgm:spPr/>
      <dgm:t>
        <a:bodyPr/>
        <a:lstStyle/>
        <a:p>
          <a:endParaRPr lang="en-IN"/>
        </a:p>
      </dgm:t>
    </dgm:pt>
  </dgm:ptLst>
  <dgm:cxnLst>
    <dgm:cxn modelId="{D565A924-20CF-424F-BD3D-51701A1C0766}" srcId="{63274818-EA6F-435D-98C3-A7059A36E468}" destId="{044FE055-A034-434B-B636-D140891A4A87}" srcOrd="5" destOrd="0" parTransId="{242AD406-FF1D-4BD6-9509-9A4948667032}" sibTransId="{BDD03C20-4624-46E9-8282-C501B1647E86}"/>
    <dgm:cxn modelId="{1ADEA90D-86EE-4FBE-B925-FED95F6CC479}" type="presOf" srcId="{C78C00E5-7E76-4596-85FA-2972A3B30627}" destId="{7B0E949B-1BD5-4833-9A40-F60193FC64FD}" srcOrd="0" destOrd="0" presId="urn:microsoft.com/office/officeart/2005/8/layout/chevron2"/>
    <dgm:cxn modelId="{E5FFA12F-E9F1-47F1-BC61-F8B03BF93D28}" type="presOf" srcId="{23C446D2-6065-4CBA-AA46-47312228F638}" destId="{0FED5CBF-9D02-4BF3-AB20-F7F991071355}" srcOrd="0" destOrd="0" presId="urn:microsoft.com/office/officeart/2005/8/layout/chevron2"/>
    <dgm:cxn modelId="{DAD51E1D-3CE4-4975-9C9E-5C84EB9D2749}" type="presOf" srcId="{974FD1F0-3807-41FD-B69E-11E9CE6C86AD}" destId="{A0A542BE-B36F-441C-9A8E-59F7B07A55A5}" srcOrd="0" destOrd="0" presId="urn:microsoft.com/office/officeart/2005/8/layout/chevron2"/>
    <dgm:cxn modelId="{482EA383-17B3-450C-BE22-7BB69A5F4BB7}" srcId="{A40B2275-98D9-4267-871E-B6821641CB70}" destId="{A984305B-F60C-41A2-A324-0BD23D844ED1}" srcOrd="0" destOrd="0" parTransId="{60FD0F67-FFE8-4057-BD6B-B6BD410C4EE3}" sibTransId="{BA1C896C-4BAB-4795-AE15-064BB99D61BC}"/>
    <dgm:cxn modelId="{0266ED03-46EF-411F-90DF-E8BF335001FB}" srcId="{F8D6B589-493F-4A38-AA02-2E04867CEB69}" destId="{83CF53F4-2BDE-4446-BA36-09B367FE59BF}" srcOrd="0" destOrd="0" parTransId="{2674A2D4-E626-4EB6-87E0-D4C0088A1C62}" sibTransId="{BA861699-F675-4C71-A65D-A659DF4AC2C7}"/>
    <dgm:cxn modelId="{D6CCEAA7-ECB5-4269-8D73-E4AB2C2610C8}" type="presOf" srcId="{A984305B-F60C-41A2-A324-0BD23D844ED1}" destId="{AC147E60-6173-48BD-92DE-3789FC77EDB9}" srcOrd="0" destOrd="0" presId="urn:microsoft.com/office/officeart/2005/8/layout/chevron2"/>
    <dgm:cxn modelId="{246ABA07-8B79-4A02-81BE-7944E510BB0C}" srcId="{63274818-EA6F-435D-98C3-A7059A36E468}" destId="{AC353B7A-DEAA-484C-A7FF-46BCD78254E8}" srcOrd="2" destOrd="0" parTransId="{141A92C4-67E2-4979-B4EA-3E4A2F4B4AFC}" sibTransId="{A2C3649E-7FC8-4F5C-BE4E-3BC8F1467252}"/>
    <dgm:cxn modelId="{AA029E0E-62B1-4C1A-9D1A-85A70CD8C152}" srcId="{63274818-EA6F-435D-98C3-A7059A36E468}" destId="{2368D4E5-4A49-4940-BEBD-92A344DAD496}" srcOrd="1" destOrd="0" parTransId="{E0FB5B36-8843-48A4-BD03-9833572BBC71}" sibTransId="{93B66CC0-59E4-4548-B4EC-A5F3E1006895}"/>
    <dgm:cxn modelId="{0661F787-DAA3-4163-8841-72BDA1CAEBFD}" type="presOf" srcId="{A40B2275-98D9-4267-871E-B6821641CB70}" destId="{B98ACFBC-A2E2-4704-80A4-C7F7557B7A2F}" srcOrd="0" destOrd="0" presId="urn:microsoft.com/office/officeart/2005/8/layout/chevron2"/>
    <dgm:cxn modelId="{331692FF-E54E-44BC-8CB3-821A4271BFDF}" srcId="{63274818-EA6F-435D-98C3-A7059A36E468}" destId="{A2AA1F79-7398-4EBE-BE96-EA9427FED4F8}" srcOrd="0" destOrd="0" parTransId="{38BA4D35-48DC-4217-9820-C874861EC2A7}" sibTransId="{68621052-3284-448B-A5F0-0633E43836CE}"/>
    <dgm:cxn modelId="{328E861B-F541-41A8-B054-0C5DD2F91D3E}" type="presOf" srcId="{AC353B7A-DEAA-484C-A7FF-46BCD78254E8}" destId="{04755F31-69EE-48DD-A200-85863F7D4D2F}" srcOrd="0" destOrd="0" presId="urn:microsoft.com/office/officeart/2005/8/layout/chevron2"/>
    <dgm:cxn modelId="{CEA0E017-BEDC-4199-9FDB-9EFBDADAEA5E}" type="presOf" srcId="{83CF53F4-2BDE-4446-BA36-09B367FE59BF}" destId="{4DDFA672-662A-40CD-8963-E5776C08F217}" srcOrd="0" destOrd="0" presId="urn:microsoft.com/office/officeart/2005/8/layout/chevron2"/>
    <dgm:cxn modelId="{01086FE2-9460-495C-8B8B-7CB8E127C5FC}" srcId="{E158E33E-641F-42D3-857A-7FA796099B9D}" destId="{F93A0315-020D-4616-A7FA-C5ED8DE9474C}" srcOrd="0" destOrd="0" parTransId="{87BE059B-6B77-4913-8705-57FFF7380870}" sibTransId="{04CB704E-BF4E-4B89-8F15-76FA2B9B9640}"/>
    <dgm:cxn modelId="{DCD6E001-796B-48C9-8B0C-0DDA48DE424F}" srcId="{63274818-EA6F-435D-98C3-A7059A36E468}" destId="{E158E33E-641F-42D3-857A-7FA796099B9D}" srcOrd="6" destOrd="0" parTransId="{234D4A81-6016-4900-86A6-4E1F8030AC9D}" sibTransId="{9FFB9D68-4817-4767-A018-0FE7E37F4233}"/>
    <dgm:cxn modelId="{7C915D0D-0EB2-4BB4-8C48-D587930212FF}" type="presOf" srcId="{044FE055-A034-434B-B636-D140891A4A87}" destId="{3E566E24-27DC-4796-9EF4-83ABE8C20C17}" srcOrd="0" destOrd="0" presId="urn:microsoft.com/office/officeart/2005/8/layout/chevron2"/>
    <dgm:cxn modelId="{4B83DD6E-C449-4557-A42D-9DC0597ACE08}" srcId="{A2AA1F79-7398-4EBE-BE96-EA9427FED4F8}" destId="{974FD1F0-3807-41FD-B69E-11E9CE6C86AD}" srcOrd="0" destOrd="0" parTransId="{16F28CF5-F7A8-4409-BD30-AFC185FA1609}" sibTransId="{1C815201-99C7-4F22-9095-54A2C5111847}"/>
    <dgm:cxn modelId="{2EC9149B-DE55-41F9-8FDC-13721AF2A4B7}" type="presOf" srcId="{F93A0315-020D-4616-A7FA-C5ED8DE9474C}" destId="{5F4C093C-B558-483B-AB93-E968D3F1D410}" srcOrd="0" destOrd="0" presId="urn:microsoft.com/office/officeart/2005/8/layout/chevron2"/>
    <dgm:cxn modelId="{C1FAFCD3-0FF0-41ED-9896-3A3DDA0D3878}" srcId="{044FE055-A034-434B-B636-D140891A4A87}" destId="{23C446D2-6065-4CBA-AA46-47312228F638}" srcOrd="0" destOrd="0" parTransId="{FB28CBB5-E6BE-4BA1-8154-1C2BE779C883}" sibTransId="{97AC0DFB-90B9-4E50-A06B-4F672E1C6EDD}"/>
    <dgm:cxn modelId="{FE1BBECA-6B6C-411C-BF73-E3A2D2F5B155}" type="presOf" srcId="{F8D6B589-493F-4A38-AA02-2E04867CEB69}" destId="{7923BDB9-479A-4E06-A616-82E7A6BDB7F5}" srcOrd="0" destOrd="0" presId="urn:microsoft.com/office/officeart/2005/8/layout/chevron2"/>
    <dgm:cxn modelId="{4C8E0AC9-724D-4BBF-B886-C4A1478B62B4}" srcId="{2368D4E5-4A49-4940-BEBD-92A344DAD496}" destId="{C78C00E5-7E76-4596-85FA-2972A3B30627}" srcOrd="0" destOrd="0" parTransId="{00E63A3C-7CF8-46AC-ACF2-1105AC4F114B}" sibTransId="{F349413B-AD89-4C47-A350-40876E64AA83}"/>
    <dgm:cxn modelId="{DC212FCE-C7BB-4963-A382-3C93A99ACF44}" type="presOf" srcId="{2368D4E5-4A49-4940-BEBD-92A344DAD496}" destId="{1554046D-78C6-4D20-8750-80F6AFD58465}" srcOrd="0" destOrd="0" presId="urn:microsoft.com/office/officeart/2005/8/layout/chevron2"/>
    <dgm:cxn modelId="{B844654D-5166-4993-B329-203A8A67A8AB}" type="presOf" srcId="{A2AA1F79-7398-4EBE-BE96-EA9427FED4F8}" destId="{8F940BCC-0255-4791-AD27-67AE2EBA6FC4}" srcOrd="0" destOrd="0" presId="urn:microsoft.com/office/officeart/2005/8/layout/chevron2"/>
    <dgm:cxn modelId="{BDFF5EAE-7558-4B12-92D7-03B403037945}" type="presOf" srcId="{4DAD75F4-523A-45E3-92FD-35DDE372AADB}" destId="{3EA88D25-378D-4573-A159-9CD29C17EA2C}" srcOrd="0" destOrd="0" presId="urn:microsoft.com/office/officeart/2005/8/layout/chevron2"/>
    <dgm:cxn modelId="{B0F99778-A060-4C6C-9BAB-499C991DA4FA}" type="presOf" srcId="{E158E33E-641F-42D3-857A-7FA796099B9D}" destId="{0C4F6B50-4A79-4D76-B35E-94ACA2E17AC3}" srcOrd="0" destOrd="0" presId="urn:microsoft.com/office/officeart/2005/8/layout/chevron2"/>
    <dgm:cxn modelId="{4ACA9570-40EB-48A0-B330-DDADF9EDA777}" srcId="{AC353B7A-DEAA-484C-A7FF-46BCD78254E8}" destId="{4DAD75F4-523A-45E3-92FD-35DDE372AADB}" srcOrd="0" destOrd="0" parTransId="{E26912A1-07C4-4EDA-9D35-5F9DC4EFAE77}" sibTransId="{84D945C0-9976-49A8-824A-386123FF3E09}"/>
    <dgm:cxn modelId="{7657661E-4119-4384-87FC-57F3A2C6A0BD}" srcId="{63274818-EA6F-435D-98C3-A7059A36E468}" destId="{A40B2275-98D9-4267-871E-B6821641CB70}" srcOrd="3" destOrd="0" parTransId="{C560427B-8A75-4745-969F-BBDA1BDFCC45}" sibTransId="{5D8F6D22-860C-4F09-925D-B06239A24B84}"/>
    <dgm:cxn modelId="{A3E91769-BC1C-49A6-802A-A282A782CCC0}" srcId="{63274818-EA6F-435D-98C3-A7059A36E468}" destId="{F8D6B589-493F-4A38-AA02-2E04867CEB69}" srcOrd="4" destOrd="0" parTransId="{46A79DF8-0827-4E4E-81E6-9745EE9B8855}" sibTransId="{18DBE6EC-8BEB-4CE2-81DB-9474F90D83CD}"/>
    <dgm:cxn modelId="{9F897BF4-00A9-47C5-A14F-9D1C9327F2F0}" type="presOf" srcId="{63274818-EA6F-435D-98C3-A7059A36E468}" destId="{B9197E9F-B8AC-4FE3-9643-167AC7C67E01}" srcOrd="0" destOrd="0" presId="urn:microsoft.com/office/officeart/2005/8/layout/chevron2"/>
    <dgm:cxn modelId="{EA5F733A-40E4-408B-9A30-557188D577AA}" type="presParOf" srcId="{B9197E9F-B8AC-4FE3-9643-167AC7C67E01}" destId="{EDD442DA-D4E3-4EBC-B90A-6D75AE2F9FDD}" srcOrd="0" destOrd="0" presId="urn:microsoft.com/office/officeart/2005/8/layout/chevron2"/>
    <dgm:cxn modelId="{4FB60F3B-122D-4B0E-9FEA-9A546A6842DC}" type="presParOf" srcId="{EDD442DA-D4E3-4EBC-B90A-6D75AE2F9FDD}" destId="{8F940BCC-0255-4791-AD27-67AE2EBA6FC4}" srcOrd="0" destOrd="0" presId="urn:microsoft.com/office/officeart/2005/8/layout/chevron2"/>
    <dgm:cxn modelId="{00433063-A009-4FCA-A34F-FB157763BBCB}" type="presParOf" srcId="{EDD442DA-D4E3-4EBC-B90A-6D75AE2F9FDD}" destId="{A0A542BE-B36F-441C-9A8E-59F7B07A55A5}" srcOrd="1" destOrd="0" presId="urn:microsoft.com/office/officeart/2005/8/layout/chevron2"/>
    <dgm:cxn modelId="{65E96549-FAE8-4842-9DAE-328DBF8A0B10}" type="presParOf" srcId="{B9197E9F-B8AC-4FE3-9643-167AC7C67E01}" destId="{3D96BD79-357F-492E-940C-D630E8B06DB5}" srcOrd="1" destOrd="0" presId="urn:microsoft.com/office/officeart/2005/8/layout/chevron2"/>
    <dgm:cxn modelId="{DE31FCE6-E1E4-4219-AA34-2291C631A3CD}" type="presParOf" srcId="{B9197E9F-B8AC-4FE3-9643-167AC7C67E01}" destId="{F2CC64BA-690A-430C-BB24-4F7E5C83A6E9}" srcOrd="2" destOrd="0" presId="urn:microsoft.com/office/officeart/2005/8/layout/chevron2"/>
    <dgm:cxn modelId="{CA87AE41-E410-42A6-A678-0E633FCFE996}" type="presParOf" srcId="{F2CC64BA-690A-430C-BB24-4F7E5C83A6E9}" destId="{1554046D-78C6-4D20-8750-80F6AFD58465}" srcOrd="0" destOrd="0" presId="urn:microsoft.com/office/officeart/2005/8/layout/chevron2"/>
    <dgm:cxn modelId="{4087DB65-CE1A-4465-AE33-D5669FB683F7}" type="presParOf" srcId="{F2CC64BA-690A-430C-BB24-4F7E5C83A6E9}" destId="{7B0E949B-1BD5-4833-9A40-F60193FC64FD}" srcOrd="1" destOrd="0" presId="urn:microsoft.com/office/officeart/2005/8/layout/chevron2"/>
    <dgm:cxn modelId="{A3166731-7221-48DB-A019-267298919BE0}" type="presParOf" srcId="{B9197E9F-B8AC-4FE3-9643-167AC7C67E01}" destId="{CCA8E38C-D70E-4AF5-9940-0F667B41474C}" srcOrd="3" destOrd="0" presId="urn:microsoft.com/office/officeart/2005/8/layout/chevron2"/>
    <dgm:cxn modelId="{D37FA2D6-CF51-40C4-8B20-6D6BE3CC0EFD}" type="presParOf" srcId="{B9197E9F-B8AC-4FE3-9643-167AC7C67E01}" destId="{95E216FA-838E-4D1D-BFF6-D8C8201CFACB}" srcOrd="4" destOrd="0" presId="urn:microsoft.com/office/officeart/2005/8/layout/chevron2"/>
    <dgm:cxn modelId="{A7236738-9756-4BA7-AC19-BCEAA481AC40}" type="presParOf" srcId="{95E216FA-838E-4D1D-BFF6-D8C8201CFACB}" destId="{04755F31-69EE-48DD-A200-85863F7D4D2F}" srcOrd="0" destOrd="0" presId="urn:microsoft.com/office/officeart/2005/8/layout/chevron2"/>
    <dgm:cxn modelId="{4B0FA5EC-0756-4B06-A5EA-0690F3A96317}" type="presParOf" srcId="{95E216FA-838E-4D1D-BFF6-D8C8201CFACB}" destId="{3EA88D25-378D-4573-A159-9CD29C17EA2C}" srcOrd="1" destOrd="0" presId="urn:microsoft.com/office/officeart/2005/8/layout/chevron2"/>
    <dgm:cxn modelId="{8BA168BF-272F-40D4-AA85-484E65C1FD88}" type="presParOf" srcId="{B9197E9F-B8AC-4FE3-9643-167AC7C67E01}" destId="{E7C6BF5C-44B6-483C-8FBC-8292D6969DC8}" srcOrd="5" destOrd="0" presId="urn:microsoft.com/office/officeart/2005/8/layout/chevron2"/>
    <dgm:cxn modelId="{277DC922-030D-45C6-AF8F-3043FCA87BC1}" type="presParOf" srcId="{B9197E9F-B8AC-4FE3-9643-167AC7C67E01}" destId="{543F586A-7347-434E-AC4B-D63A63DCAADD}" srcOrd="6" destOrd="0" presId="urn:microsoft.com/office/officeart/2005/8/layout/chevron2"/>
    <dgm:cxn modelId="{2F8477AD-A864-4044-AFC4-9E9A3E672447}" type="presParOf" srcId="{543F586A-7347-434E-AC4B-D63A63DCAADD}" destId="{B98ACFBC-A2E2-4704-80A4-C7F7557B7A2F}" srcOrd="0" destOrd="0" presId="urn:microsoft.com/office/officeart/2005/8/layout/chevron2"/>
    <dgm:cxn modelId="{D44901A8-6E1D-43AC-B1E0-8C5DDB988907}" type="presParOf" srcId="{543F586A-7347-434E-AC4B-D63A63DCAADD}" destId="{AC147E60-6173-48BD-92DE-3789FC77EDB9}" srcOrd="1" destOrd="0" presId="urn:microsoft.com/office/officeart/2005/8/layout/chevron2"/>
    <dgm:cxn modelId="{C98C3105-8CCF-4C56-955A-51E8303E9856}" type="presParOf" srcId="{B9197E9F-B8AC-4FE3-9643-167AC7C67E01}" destId="{EE87E6B1-95C1-43F3-9E2E-7F6954320AE3}" srcOrd="7" destOrd="0" presId="urn:microsoft.com/office/officeart/2005/8/layout/chevron2"/>
    <dgm:cxn modelId="{B57F6F26-EB53-43BE-8EA0-2F591F74E2BE}" type="presParOf" srcId="{B9197E9F-B8AC-4FE3-9643-167AC7C67E01}" destId="{6173BBCA-5908-4221-A16C-2047F3611DE6}" srcOrd="8" destOrd="0" presId="urn:microsoft.com/office/officeart/2005/8/layout/chevron2"/>
    <dgm:cxn modelId="{B121CF3F-4A7E-4BD7-A41A-7251F79A138E}" type="presParOf" srcId="{6173BBCA-5908-4221-A16C-2047F3611DE6}" destId="{7923BDB9-479A-4E06-A616-82E7A6BDB7F5}" srcOrd="0" destOrd="0" presId="urn:microsoft.com/office/officeart/2005/8/layout/chevron2"/>
    <dgm:cxn modelId="{D20191A3-A0B9-438A-88AC-4D069A450CC6}" type="presParOf" srcId="{6173BBCA-5908-4221-A16C-2047F3611DE6}" destId="{4DDFA672-662A-40CD-8963-E5776C08F217}" srcOrd="1" destOrd="0" presId="urn:microsoft.com/office/officeart/2005/8/layout/chevron2"/>
    <dgm:cxn modelId="{2CB1A229-2499-46E2-A3E0-909A261C843E}" type="presParOf" srcId="{B9197E9F-B8AC-4FE3-9643-167AC7C67E01}" destId="{0040F982-8F16-420A-AF51-6DCEAB5AEC54}" srcOrd="9" destOrd="0" presId="urn:microsoft.com/office/officeart/2005/8/layout/chevron2"/>
    <dgm:cxn modelId="{7FA1BA76-4EE3-4591-8BB6-EA8D08953F63}" type="presParOf" srcId="{B9197E9F-B8AC-4FE3-9643-167AC7C67E01}" destId="{AE28FF40-6191-4DB0-A352-5E839760F8F0}" srcOrd="10" destOrd="0" presId="urn:microsoft.com/office/officeart/2005/8/layout/chevron2"/>
    <dgm:cxn modelId="{D25FA7D7-2EA3-4529-8ED5-8B6CAE1E0051}" type="presParOf" srcId="{AE28FF40-6191-4DB0-A352-5E839760F8F0}" destId="{3E566E24-27DC-4796-9EF4-83ABE8C20C17}" srcOrd="0" destOrd="0" presId="urn:microsoft.com/office/officeart/2005/8/layout/chevron2"/>
    <dgm:cxn modelId="{5413E28F-2F7F-4EF6-9EF6-DF97D82D4C5F}" type="presParOf" srcId="{AE28FF40-6191-4DB0-A352-5E839760F8F0}" destId="{0FED5CBF-9D02-4BF3-AB20-F7F991071355}" srcOrd="1" destOrd="0" presId="urn:microsoft.com/office/officeart/2005/8/layout/chevron2"/>
    <dgm:cxn modelId="{70C9E1EE-4ACE-4DE2-88B5-02E150427620}" type="presParOf" srcId="{B9197E9F-B8AC-4FE3-9643-167AC7C67E01}" destId="{E43AAF11-15F8-4444-92BE-95AC3276C093}" srcOrd="11" destOrd="0" presId="urn:microsoft.com/office/officeart/2005/8/layout/chevron2"/>
    <dgm:cxn modelId="{2E6984DE-3DCC-4220-B386-95A9ECA9B34E}" type="presParOf" srcId="{B9197E9F-B8AC-4FE3-9643-167AC7C67E01}" destId="{FE12AD64-59A6-43E6-972A-CBD43CA0C4A7}" srcOrd="12" destOrd="0" presId="urn:microsoft.com/office/officeart/2005/8/layout/chevron2"/>
    <dgm:cxn modelId="{73AF2AB7-5572-49F1-B28C-03F15BDFA627}" type="presParOf" srcId="{FE12AD64-59A6-43E6-972A-CBD43CA0C4A7}" destId="{0C4F6B50-4A79-4D76-B35E-94ACA2E17AC3}" srcOrd="0" destOrd="0" presId="urn:microsoft.com/office/officeart/2005/8/layout/chevron2"/>
    <dgm:cxn modelId="{C0E4AF28-A738-4D81-AF4F-C211FE2E3C84}" type="presParOf" srcId="{FE12AD64-59A6-43E6-972A-CBD43CA0C4A7}" destId="{5F4C093C-B558-483B-AB93-E968D3F1D410}" srcOrd="1" destOrd="0" presId="urn:microsoft.com/office/officeart/2005/8/layout/chevron2"/>
  </dgm:cxnLst>
  <dgm:bg/>
  <dgm:whole/>
</dgm:dataModel>
</file>

<file path=ppt/diagrams/data9.xml><?xml version="1.0" encoding="utf-8"?>
<dgm:dataModel xmlns:dgm="http://schemas.openxmlformats.org/drawingml/2006/diagram" xmlns:a="http://schemas.openxmlformats.org/drawingml/2006/main">
  <dgm:ptLst>
    <dgm:pt modelId="{41E007C7-B3D3-4E81-BAD6-0658B79BEA8F}" type="doc">
      <dgm:prSet loTypeId="urn:microsoft.com/office/officeart/2005/8/layout/hProcess4" loCatId="process" qsTypeId="urn:microsoft.com/office/officeart/2005/8/quickstyle/3d3" qsCatId="3D" csTypeId="urn:microsoft.com/office/officeart/2005/8/colors/accent0_3" csCatId="mainScheme" phldr="1"/>
      <dgm:spPr/>
      <dgm:t>
        <a:bodyPr/>
        <a:lstStyle/>
        <a:p>
          <a:endParaRPr lang="en-US"/>
        </a:p>
      </dgm:t>
    </dgm:pt>
    <dgm:pt modelId="{F2456422-3B03-4199-84A9-A9F3BDF58FE0}">
      <dgm:prSet phldrT="[Text]" custT="1"/>
      <dgm:spPr/>
      <dgm:t>
        <a:bodyPr/>
        <a:lstStyle/>
        <a:p>
          <a:r>
            <a:rPr lang="en-US" sz="2000" dirty="0" err="1" smtClean="0"/>
            <a:t>Renin</a:t>
          </a:r>
          <a:endParaRPr lang="en-US" sz="2000" dirty="0"/>
        </a:p>
      </dgm:t>
    </dgm:pt>
    <dgm:pt modelId="{4AF66C7E-6BCA-470D-956B-068EBC4B02EC}" type="parTrans" cxnId="{88285270-244B-4C4F-9345-8C65272B69E7}">
      <dgm:prSet/>
      <dgm:spPr/>
      <dgm:t>
        <a:bodyPr/>
        <a:lstStyle/>
        <a:p>
          <a:endParaRPr lang="en-US"/>
        </a:p>
      </dgm:t>
    </dgm:pt>
    <dgm:pt modelId="{1E896685-0B54-40E0-B80F-FC7EF51279DC}" type="sibTrans" cxnId="{88285270-244B-4C4F-9345-8C65272B69E7}">
      <dgm:prSet/>
      <dgm:spPr/>
      <dgm:t>
        <a:bodyPr/>
        <a:lstStyle/>
        <a:p>
          <a:endParaRPr lang="en-US"/>
        </a:p>
      </dgm:t>
    </dgm:pt>
    <dgm:pt modelId="{49E41254-BCC3-4084-8FA9-F64C5E158D5F}">
      <dgm:prSet phldrT="[Text]" custT="1"/>
      <dgm:spPr/>
      <dgm:t>
        <a:bodyPr anchor="ctr"/>
        <a:lstStyle/>
        <a:p>
          <a:r>
            <a:rPr lang="en-US" sz="2000" b="1" dirty="0" err="1" smtClean="0"/>
            <a:t>Angiotensionogen</a:t>
          </a:r>
          <a:endParaRPr lang="en-US" sz="2000" b="1" dirty="0"/>
        </a:p>
      </dgm:t>
    </dgm:pt>
    <dgm:pt modelId="{E8F1C6A8-8374-4631-984F-EF68E7525598}" type="parTrans" cxnId="{4AEB9914-5A72-44B9-90BE-C629DD2DFCF2}">
      <dgm:prSet/>
      <dgm:spPr/>
      <dgm:t>
        <a:bodyPr/>
        <a:lstStyle/>
        <a:p>
          <a:endParaRPr lang="en-US"/>
        </a:p>
      </dgm:t>
    </dgm:pt>
    <dgm:pt modelId="{51AB65BD-B041-46D7-94DC-F828C7458105}" type="sibTrans" cxnId="{4AEB9914-5A72-44B9-90BE-C629DD2DFCF2}">
      <dgm:prSet/>
      <dgm:spPr/>
      <dgm:t>
        <a:bodyPr/>
        <a:lstStyle/>
        <a:p>
          <a:endParaRPr lang="en-US"/>
        </a:p>
      </dgm:t>
    </dgm:pt>
    <dgm:pt modelId="{315FDED7-1763-45C3-8D54-3347A578E6E4}">
      <dgm:prSet phldrT="[Text]" custT="1"/>
      <dgm:spPr/>
      <dgm:t>
        <a:bodyPr/>
        <a:lstStyle/>
        <a:p>
          <a:r>
            <a:rPr lang="en-US" sz="2000" dirty="0" smtClean="0"/>
            <a:t>ACE</a:t>
          </a:r>
          <a:endParaRPr lang="en-US" sz="2000" dirty="0"/>
        </a:p>
      </dgm:t>
    </dgm:pt>
    <dgm:pt modelId="{62F14735-D414-47DA-9CF5-3BC6DF85EABB}" type="parTrans" cxnId="{BECE9CDC-39AB-4177-BE42-F73E89BBA813}">
      <dgm:prSet/>
      <dgm:spPr/>
      <dgm:t>
        <a:bodyPr/>
        <a:lstStyle/>
        <a:p>
          <a:endParaRPr lang="en-US"/>
        </a:p>
      </dgm:t>
    </dgm:pt>
    <dgm:pt modelId="{FE58E667-125C-43E8-A2C7-BB9917C6C812}" type="sibTrans" cxnId="{BECE9CDC-39AB-4177-BE42-F73E89BBA813}">
      <dgm:prSet/>
      <dgm:spPr/>
      <dgm:t>
        <a:bodyPr/>
        <a:lstStyle/>
        <a:p>
          <a:endParaRPr lang="en-US"/>
        </a:p>
      </dgm:t>
    </dgm:pt>
    <dgm:pt modelId="{07DB1276-7647-4074-8678-06945833F753}">
      <dgm:prSet phldrT="[Text]" custT="1"/>
      <dgm:spPr/>
      <dgm:t>
        <a:bodyPr anchor="ctr"/>
        <a:lstStyle/>
        <a:p>
          <a:r>
            <a:rPr lang="en-US" sz="2000" b="1" dirty="0" err="1" smtClean="0"/>
            <a:t>Angiotensin</a:t>
          </a:r>
          <a:r>
            <a:rPr lang="en-US" sz="2000" b="1" dirty="0" smtClean="0"/>
            <a:t> - I</a:t>
          </a:r>
          <a:endParaRPr lang="en-US" sz="2000" b="1" dirty="0"/>
        </a:p>
      </dgm:t>
    </dgm:pt>
    <dgm:pt modelId="{5AF03E6B-A9FC-4567-A250-F1D68651BA84}" type="parTrans" cxnId="{7410AB53-48C2-4B2B-AB85-7D450B583E53}">
      <dgm:prSet/>
      <dgm:spPr/>
      <dgm:t>
        <a:bodyPr/>
        <a:lstStyle/>
        <a:p>
          <a:endParaRPr lang="en-US"/>
        </a:p>
      </dgm:t>
    </dgm:pt>
    <dgm:pt modelId="{2275448F-7148-4B9D-9FD2-871D95EF2103}" type="sibTrans" cxnId="{7410AB53-48C2-4B2B-AB85-7D450B583E53}">
      <dgm:prSet/>
      <dgm:spPr/>
      <dgm:t>
        <a:bodyPr/>
        <a:lstStyle/>
        <a:p>
          <a:endParaRPr lang="en-US"/>
        </a:p>
      </dgm:t>
    </dgm:pt>
    <dgm:pt modelId="{2AF53F3B-2641-4C16-8CFB-56EB28884D2C}">
      <dgm:prSet phldrT="[Text]" custT="1"/>
      <dgm:spPr/>
      <dgm:t>
        <a:bodyPr anchor="ctr"/>
        <a:lstStyle/>
        <a:p>
          <a:r>
            <a:rPr lang="en-US" sz="2000" b="1" dirty="0" err="1" smtClean="0"/>
            <a:t>Angiotensin</a:t>
          </a:r>
          <a:r>
            <a:rPr lang="en-US" sz="2000" b="1" dirty="0" smtClean="0"/>
            <a:t>-II</a:t>
          </a:r>
          <a:endParaRPr lang="en-US" sz="2000" b="1" dirty="0"/>
        </a:p>
      </dgm:t>
    </dgm:pt>
    <dgm:pt modelId="{EC4A97F0-1352-4185-BA61-2CA916CBF879}" type="parTrans" cxnId="{1C8B9344-08B3-48A7-8DE6-00F89ABD81B3}">
      <dgm:prSet/>
      <dgm:spPr/>
      <dgm:t>
        <a:bodyPr/>
        <a:lstStyle/>
        <a:p>
          <a:endParaRPr lang="en-US"/>
        </a:p>
      </dgm:t>
    </dgm:pt>
    <dgm:pt modelId="{2E4058FE-8F2E-4928-8732-2D9D15835AD2}" type="sibTrans" cxnId="{1C8B9344-08B3-48A7-8DE6-00F89ABD81B3}">
      <dgm:prSet/>
      <dgm:spPr/>
      <dgm:t>
        <a:bodyPr/>
        <a:lstStyle/>
        <a:p>
          <a:endParaRPr lang="en-US"/>
        </a:p>
      </dgm:t>
    </dgm:pt>
    <dgm:pt modelId="{5CA80741-7D5C-42F5-8089-E789936617E3}">
      <dgm:prSet phldrT="[Text]" custT="1"/>
      <dgm:spPr/>
      <dgm:t>
        <a:bodyPr/>
        <a:lstStyle/>
        <a:p>
          <a:r>
            <a:rPr lang="en-US" sz="2000" dirty="0" smtClean="0"/>
            <a:t>ADH  </a:t>
          </a:r>
          <a:r>
            <a:rPr lang="en-US" sz="2000" dirty="0" err="1" smtClean="0"/>
            <a:t>Aldosterone</a:t>
          </a:r>
          <a:endParaRPr lang="en-US" sz="2000" dirty="0"/>
        </a:p>
      </dgm:t>
    </dgm:pt>
    <dgm:pt modelId="{F6D0AC88-D416-48E9-A1D2-0D5AAD97361C}" type="sibTrans" cxnId="{75CCE707-2BB1-4CE5-810F-9A492FC483FE}">
      <dgm:prSet/>
      <dgm:spPr/>
      <dgm:t>
        <a:bodyPr/>
        <a:lstStyle/>
        <a:p>
          <a:endParaRPr lang="en-US"/>
        </a:p>
      </dgm:t>
    </dgm:pt>
    <dgm:pt modelId="{9C14C667-A10C-49A1-BC48-F52EC7045079}" type="parTrans" cxnId="{75CCE707-2BB1-4CE5-810F-9A492FC483FE}">
      <dgm:prSet/>
      <dgm:spPr/>
      <dgm:t>
        <a:bodyPr/>
        <a:lstStyle/>
        <a:p>
          <a:endParaRPr lang="en-US"/>
        </a:p>
      </dgm:t>
    </dgm:pt>
    <dgm:pt modelId="{725B119D-C19D-4082-BE4E-80C5C00539FC}" type="pres">
      <dgm:prSet presAssocID="{41E007C7-B3D3-4E81-BAD6-0658B79BEA8F}" presName="Name0" presStyleCnt="0">
        <dgm:presLayoutVars>
          <dgm:dir/>
          <dgm:animLvl val="lvl"/>
          <dgm:resizeHandles val="exact"/>
        </dgm:presLayoutVars>
      </dgm:prSet>
      <dgm:spPr/>
      <dgm:t>
        <a:bodyPr/>
        <a:lstStyle/>
        <a:p>
          <a:endParaRPr lang="en-US"/>
        </a:p>
      </dgm:t>
    </dgm:pt>
    <dgm:pt modelId="{DE283257-8243-47DC-990A-A26BF3CB0E5C}" type="pres">
      <dgm:prSet presAssocID="{41E007C7-B3D3-4E81-BAD6-0658B79BEA8F}" presName="tSp" presStyleCnt="0"/>
      <dgm:spPr/>
    </dgm:pt>
    <dgm:pt modelId="{5DC9E044-0116-4320-9137-ED64D8DD7738}" type="pres">
      <dgm:prSet presAssocID="{41E007C7-B3D3-4E81-BAD6-0658B79BEA8F}" presName="bSp" presStyleCnt="0"/>
      <dgm:spPr/>
    </dgm:pt>
    <dgm:pt modelId="{232FEE6D-B9DB-461C-A41C-8F04B4AA953B}" type="pres">
      <dgm:prSet presAssocID="{41E007C7-B3D3-4E81-BAD6-0658B79BEA8F}" presName="process" presStyleCnt="0"/>
      <dgm:spPr/>
    </dgm:pt>
    <dgm:pt modelId="{B0272C7A-8F9E-475A-9257-C40034201CBA}" type="pres">
      <dgm:prSet presAssocID="{F2456422-3B03-4199-84A9-A9F3BDF58FE0}" presName="composite1" presStyleCnt="0"/>
      <dgm:spPr/>
    </dgm:pt>
    <dgm:pt modelId="{91DCC35F-5D09-4ACC-A33E-995DC449064C}" type="pres">
      <dgm:prSet presAssocID="{F2456422-3B03-4199-84A9-A9F3BDF58FE0}" presName="dummyNode1" presStyleLbl="node1" presStyleIdx="0" presStyleCnt="3"/>
      <dgm:spPr/>
    </dgm:pt>
    <dgm:pt modelId="{DA9C2E9C-E971-4A37-908C-02421F0240B8}" type="pres">
      <dgm:prSet presAssocID="{F2456422-3B03-4199-84A9-A9F3BDF58FE0}" presName="childNode1" presStyleLbl="bgAcc1" presStyleIdx="0" presStyleCnt="3" custScaleX="127722">
        <dgm:presLayoutVars>
          <dgm:bulletEnabled val="1"/>
        </dgm:presLayoutVars>
      </dgm:prSet>
      <dgm:spPr/>
      <dgm:t>
        <a:bodyPr/>
        <a:lstStyle/>
        <a:p>
          <a:endParaRPr lang="en-US"/>
        </a:p>
      </dgm:t>
    </dgm:pt>
    <dgm:pt modelId="{DEB77D3C-505B-4DF7-9A54-4D813EFEA299}" type="pres">
      <dgm:prSet presAssocID="{F2456422-3B03-4199-84A9-A9F3BDF58FE0}" presName="childNode1tx" presStyleLbl="bgAcc1" presStyleIdx="0" presStyleCnt="3">
        <dgm:presLayoutVars>
          <dgm:bulletEnabled val="1"/>
        </dgm:presLayoutVars>
      </dgm:prSet>
      <dgm:spPr/>
      <dgm:t>
        <a:bodyPr/>
        <a:lstStyle/>
        <a:p>
          <a:endParaRPr lang="en-US"/>
        </a:p>
      </dgm:t>
    </dgm:pt>
    <dgm:pt modelId="{656B3D8F-3843-4135-AB80-C64939B36ADF}" type="pres">
      <dgm:prSet presAssocID="{F2456422-3B03-4199-84A9-A9F3BDF58FE0}" presName="parentNode1" presStyleLbl="node1" presStyleIdx="0" presStyleCnt="3">
        <dgm:presLayoutVars>
          <dgm:chMax val="1"/>
          <dgm:bulletEnabled val="1"/>
        </dgm:presLayoutVars>
      </dgm:prSet>
      <dgm:spPr/>
      <dgm:t>
        <a:bodyPr/>
        <a:lstStyle/>
        <a:p>
          <a:endParaRPr lang="en-US"/>
        </a:p>
      </dgm:t>
    </dgm:pt>
    <dgm:pt modelId="{AEAFFE03-2AC3-46EB-B5CE-FE9C41FC2A53}" type="pres">
      <dgm:prSet presAssocID="{F2456422-3B03-4199-84A9-A9F3BDF58FE0}" presName="connSite1" presStyleCnt="0"/>
      <dgm:spPr/>
    </dgm:pt>
    <dgm:pt modelId="{22E1FB8D-65E2-49BE-BB69-C25B6E5FC3F5}" type="pres">
      <dgm:prSet presAssocID="{1E896685-0B54-40E0-B80F-FC7EF51279DC}" presName="Name9" presStyleLbl="sibTrans2D1" presStyleIdx="0" presStyleCnt="2"/>
      <dgm:spPr/>
      <dgm:t>
        <a:bodyPr/>
        <a:lstStyle/>
        <a:p>
          <a:endParaRPr lang="en-US"/>
        </a:p>
      </dgm:t>
    </dgm:pt>
    <dgm:pt modelId="{B1E99DD9-A2EE-4BFC-A9A9-485CA174EF3E}" type="pres">
      <dgm:prSet presAssocID="{315FDED7-1763-45C3-8D54-3347A578E6E4}" presName="composite2" presStyleCnt="0"/>
      <dgm:spPr/>
    </dgm:pt>
    <dgm:pt modelId="{33D20CA1-B88F-4D0A-A0BE-5C3D297E0F31}" type="pres">
      <dgm:prSet presAssocID="{315FDED7-1763-45C3-8D54-3347A578E6E4}" presName="dummyNode2" presStyleLbl="node1" presStyleIdx="0" presStyleCnt="3"/>
      <dgm:spPr/>
    </dgm:pt>
    <dgm:pt modelId="{E2777E7D-4E0D-463A-AD2C-9D538A36561C}" type="pres">
      <dgm:prSet presAssocID="{315FDED7-1763-45C3-8D54-3347A578E6E4}" presName="childNode2" presStyleLbl="bgAcc1" presStyleIdx="1" presStyleCnt="3">
        <dgm:presLayoutVars>
          <dgm:bulletEnabled val="1"/>
        </dgm:presLayoutVars>
      </dgm:prSet>
      <dgm:spPr/>
      <dgm:t>
        <a:bodyPr/>
        <a:lstStyle/>
        <a:p>
          <a:endParaRPr lang="en-US"/>
        </a:p>
      </dgm:t>
    </dgm:pt>
    <dgm:pt modelId="{518BB678-52F7-4218-AE73-50E11FC4EA14}" type="pres">
      <dgm:prSet presAssocID="{315FDED7-1763-45C3-8D54-3347A578E6E4}" presName="childNode2tx" presStyleLbl="bgAcc1" presStyleIdx="1" presStyleCnt="3">
        <dgm:presLayoutVars>
          <dgm:bulletEnabled val="1"/>
        </dgm:presLayoutVars>
      </dgm:prSet>
      <dgm:spPr/>
      <dgm:t>
        <a:bodyPr/>
        <a:lstStyle/>
        <a:p>
          <a:endParaRPr lang="en-US"/>
        </a:p>
      </dgm:t>
    </dgm:pt>
    <dgm:pt modelId="{94EBC05E-B4C0-4F36-99B5-55C8C1E20565}" type="pres">
      <dgm:prSet presAssocID="{315FDED7-1763-45C3-8D54-3347A578E6E4}" presName="parentNode2" presStyleLbl="node1" presStyleIdx="1" presStyleCnt="3">
        <dgm:presLayoutVars>
          <dgm:chMax val="0"/>
          <dgm:bulletEnabled val="1"/>
        </dgm:presLayoutVars>
      </dgm:prSet>
      <dgm:spPr/>
      <dgm:t>
        <a:bodyPr/>
        <a:lstStyle/>
        <a:p>
          <a:endParaRPr lang="en-US"/>
        </a:p>
      </dgm:t>
    </dgm:pt>
    <dgm:pt modelId="{5CE4C253-50F4-4BA2-AFE9-CF51905EA89B}" type="pres">
      <dgm:prSet presAssocID="{315FDED7-1763-45C3-8D54-3347A578E6E4}" presName="connSite2" presStyleCnt="0"/>
      <dgm:spPr/>
    </dgm:pt>
    <dgm:pt modelId="{2E1CF542-6459-4795-9C6A-FF4BD463A377}" type="pres">
      <dgm:prSet presAssocID="{FE58E667-125C-43E8-A2C7-BB9917C6C812}" presName="Name18" presStyleLbl="sibTrans2D1" presStyleIdx="1" presStyleCnt="2"/>
      <dgm:spPr/>
      <dgm:t>
        <a:bodyPr/>
        <a:lstStyle/>
        <a:p>
          <a:endParaRPr lang="en-US"/>
        </a:p>
      </dgm:t>
    </dgm:pt>
    <dgm:pt modelId="{309FCD90-2284-4353-9C72-BFECDC25476B}" type="pres">
      <dgm:prSet presAssocID="{5CA80741-7D5C-42F5-8089-E789936617E3}" presName="composite1" presStyleCnt="0"/>
      <dgm:spPr/>
    </dgm:pt>
    <dgm:pt modelId="{A0E100F9-6EEC-4678-82AF-1F75239022B6}" type="pres">
      <dgm:prSet presAssocID="{5CA80741-7D5C-42F5-8089-E789936617E3}" presName="dummyNode1" presStyleLbl="node1" presStyleIdx="1" presStyleCnt="3"/>
      <dgm:spPr/>
    </dgm:pt>
    <dgm:pt modelId="{ED24CB5A-5EAC-4B82-AEA5-02BAFF77F5F4}" type="pres">
      <dgm:prSet presAssocID="{5CA80741-7D5C-42F5-8089-E789936617E3}" presName="childNode1" presStyleLbl="bgAcc1" presStyleIdx="2" presStyleCnt="3">
        <dgm:presLayoutVars>
          <dgm:bulletEnabled val="1"/>
        </dgm:presLayoutVars>
      </dgm:prSet>
      <dgm:spPr/>
      <dgm:t>
        <a:bodyPr/>
        <a:lstStyle/>
        <a:p>
          <a:endParaRPr lang="en-US"/>
        </a:p>
      </dgm:t>
    </dgm:pt>
    <dgm:pt modelId="{AE794E09-A13B-4264-8DDD-CD964FDFABF0}" type="pres">
      <dgm:prSet presAssocID="{5CA80741-7D5C-42F5-8089-E789936617E3}" presName="childNode1tx" presStyleLbl="bgAcc1" presStyleIdx="2" presStyleCnt="3">
        <dgm:presLayoutVars>
          <dgm:bulletEnabled val="1"/>
        </dgm:presLayoutVars>
      </dgm:prSet>
      <dgm:spPr/>
      <dgm:t>
        <a:bodyPr/>
        <a:lstStyle/>
        <a:p>
          <a:endParaRPr lang="en-US"/>
        </a:p>
      </dgm:t>
    </dgm:pt>
    <dgm:pt modelId="{C954E332-1AAA-4AB8-B7DA-6E6C8FDAC163}" type="pres">
      <dgm:prSet presAssocID="{5CA80741-7D5C-42F5-8089-E789936617E3}" presName="parentNode1" presStyleLbl="node1" presStyleIdx="2" presStyleCnt="3">
        <dgm:presLayoutVars>
          <dgm:chMax val="1"/>
          <dgm:bulletEnabled val="1"/>
        </dgm:presLayoutVars>
      </dgm:prSet>
      <dgm:spPr/>
      <dgm:t>
        <a:bodyPr/>
        <a:lstStyle/>
        <a:p>
          <a:endParaRPr lang="en-US"/>
        </a:p>
      </dgm:t>
    </dgm:pt>
    <dgm:pt modelId="{AA8F4EA4-0A44-4D81-B8E6-2630B06A1040}" type="pres">
      <dgm:prSet presAssocID="{5CA80741-7D5C-42F5-8089-E789936617E3}" presName="connSite1" presStyleCnt="0"/>
      <dgm:spPr/>
    </dgm:pt>
  </dgm:ptLst>
  <dgm:cxnLst>
    <dgm:cxn modelId="{FA676E0E-7DBD-4F7D-B540-DE7B277D08CB}" type="presOf" srcId="{07DB1276-7647-4074-8678-06945833F753}" destId="{518BB678-52F7-4218-AE73-50E11FC4EA14}" srcOrd="1" destOrd="0" presId="urn:microsoft.com/office/officeart/2005/8/layout/hProcess4"/>
    <dgm:cxn modelId="{4EB9C782-030F-4ECF-842B-91ABF68CB137}" type="presOf" srcId="{07DB1276-7647-4074-8678-06945833F753}" destId="{E2777E7D-4E0D-463A-AD2C-9D538A36561C}" srcOrd="0" destOrd="0" presId="urn:microsoft.com/office/officeart/2005/8/layout/hProcess4"/>
    <dgm:cxn modelId="{F1BA9954-1CE0-4DBD-A84D-3629C9D57741}" type="presOf" srcId="{FE58E667-125C-43E8-A2C7-BB9917C6C812}" destId="{2E1CF542-6459-4795-9C6A-FF4BD463A377}" srcOrd="0" destOrd="0" presId="urn:microsoft.com/office/officeart/2005/8/layout/hProcess4"/>
    <dgm:cxn modelId="{A83C05F4-ECC9-4B1C-AEDE-6C99C2231F01}" type="presOf" srcId="{F2456422-3B03-4199-84A9-A9F3BDF58FE0}" destId="{656B3D8F-3843-4135-AB80-C64939B36ADF}" srcOrd="0" destOrd="0" presId="urn:microsoft.com/office/officeart/2005/8/layout/hProcess4"/>
    <dgm:cxn modelId="{4AEB9914-5A72-44B9-90BE-C629DD2DFCF2}" srcId="{F2456422-3B03-4199-84A9-A9F3BDF58FE0}" destId="{49E41254-BCC3-4084-8FA9-F64C5E158D5F}" srcOrd="0" destOrd="0" parTransId="{E8F1C6A8-8374-4631-984F-EF68E7525598}" sibTransId="{51AB65BD-B041-46D7-94DC-F828C7458105}"/>
    <dgm:cxn modelId="{2193776C-E263-43EE-8586-DC7FC945250D}" type="presOf" srcId="{41E007C7-B3D3-4E81-BAD6-0658B79BEA8F}" destId="{725B119D-C19D-4082-BE4E-80C5C00539FC}" srcOrd="0" destOrd="0" presId="urn:microsoft.com/office/officeart/2005/8/layout/hProcess4"/>
    <dgm:cxn modelId="{0BA7044D-BF99-4374-AB03-6D287226680A}" type="presOf" srcId="{1E896685-0B54-40E0-B80F-FC7EF51279DC}" destId="{22E1FB8D-65E2-49BE-BB69-C25B6E5FC3F5}" srcOrd="0" destOrd="0" presId="urn:microsoft.com/office/officeart/2005/8/layout/hProcess4"/>
    <dgm:cxn modelId="{F981989A-3B9D-49E2-9550-7851F57080CF}" type="presOf" srcId="{5CA80741-7D5C-42F5-8089-E789936617E3}" destId="{C954E332-1AAA-4AB8-B7DA-6E6C8FDAC163}" srcOrd="0" destOrd="0" presId="urn:microsoft.com/office/officeart/2005/8/layout/hProcess4"/>
    <dgm:cxn modelId="{E2436328-0E6D-4AC6-8A89-BC4D77D57670}" type="presOf" srcId="{49E41254-BCC3-4084-8FA9-F64C5E158D5F}" destId="{DA9C2E9C-E971-4A37-908C-02421F0240B8}" srcOrd="0" destOrd="0" presId="urn:microsoft.com/office/officeart/2005/8/layout/hProcess4"/>
    <dgm:cxn modelId="{88285270-244B-4C4F-9345-8C65272B69E7}" srcId="{41E007C7-B3D3-4E81-BAD6-0658B79BEA8F}" destId="{F2456422-3B03-4199-84A9-A9F3BDF58FE0}" srcOrd="0" destOrd="0" parTransId="{4AF66C7E-6BCA-470D-956B-068EBC4B02EC}" sibTransId="{1E896685-0B54-40E0-B80F-FC7EF51279DC}"/>
    <dgm:cxn modelId="{7410AB53-48C2-4B2B-AB85-7D450B583E53}" srcId="{315FDED7-1763-45C3-8D54-3347A578E6E4}" destId="{07DB1276-7647-4074-8678-06945833F753}" srcOrd="0" destOrd="0" parTransId="{5AF03E6B-A9FC-4567-A250-F1D68651BA84}" sibTransId="{2275448F-7148-4B9D-9FD2-871D95EF2103}"/>
    <dgm:cxn modelId="{302947F6-A04C-49AB-BA65-C9EE93470599}" type="presOf" srcId="{2AF53F3B-2641-4C16-8CFB-56EB28884D2C}" destId="{ED24CB5A-5EAC-4B82-AEA5-02BAFF77F5F4}" srcOrd="0" destOrd="0" presId="urn:microsoft.com/office/officeart/2005/8/layout/hProcess4"/>
    <dgm:cxn modelId="{18A6CD9B-B1F3-4CB5-AEA4-6F8B3C6C6F3A}" type="presOf" srcId="{2AF53F3B-2641-4C16-8CFB-56EB28884D2C}" destId="{AE794E09-A13B-4264-8DDD-CD964FDFABF0}" srcOrd="1" destOrd="0" presId="urn:microsoft.com/office/officeart/2005/8/layout/hProcess4"/>
    <dgm:cxn modelId="{4BE22AA8-E39A-49B3-8A03-23D99BE88F60}" type="presOf" srcId="{49E41254-BCC3-4084-8FA9-F64C5E158D5F}" destId="{DEB77D3C-505B-4DF7-9A54-4D813EFEA299}" srcOrd="1" destOrd="0" presId="urn:microsoft.com/office/officeart/2005/8/layout/hProcess4"/>
    <dgm:cxn modelId="{7F2FD64F-582A-4E4A-BF5B-4E1243C849BB}" type="presOf" srcId="{315FDED7-1763-45C3-8D54-3347A578E6E4}" destId="{94EBC05E-B4C0-4F36-99B5-55C8C1E20565}" srcOrd="0" destOrd="0" presId="urn:microsoft.com/office/officeart/2005/8/layout/hProcess4"/>
    <dgm:cxn modelId="{75CCE707-2BB1-4CE5-810F-9A492FC483FE}" srcId="{41E007C7-B3D3-4E81-BAD6-0658B79BEA8F}" destId="{5CA80741-7D5C-42F5-8089-E789936617E3}" srcOrd="2" destOrd="0" parTransId="{9C14C667-A10C-49A1-BC48-F52EC7045079}" sibTransId="{F6D0AC88-D416-48E9-A1D2-0D5AAD97361C}"/>
    <dgm:cxn modelId="{BECE9CDC-39AB-4177-BE42-F73E89BBA813}" srcId="{41E007C7-B3D3-4E81-BAD6-0658B79BEA8F}" destId="{315FDED7-1763-45C3-8D54-3347A578E6E4}" srcOrd="1" destOrd="0" parTransId="{62F14735-D414-47DA-9CF5-3BC6DF85EABB}" sibTransId="{FE58E667-125C-43E8-A2C7-BB9917C6C812}"/>
    <dgm:cxn modelId="{1C8B9344-08B3-48A7-8DE6-00F89ABD81B3}" srcId="{5CA80741-7D5C-42F5-8089-E789936617E3}" destId="{2AF53F3B-2641-4C16-8CFB-56EB28884D2C}" srcOrd="0" destOrd="0" parTransId="{EC4A97F0-1352-4185-BA61-2CA916CBF879}" sibTransId="{2E4058FE-8F2E-4928-8732-2D9D15835AD2}"/>
    <dgm:cxn modelId="{B112867E-7431-42A3-B062-C02470BF7444}" type="presParOf" srcId="{725B119D-C19D-4082-BE4E-80C5C00539FC}" destId="{DE283257-8243-47DC-990A-A26BF3CB0E5C}" srcOrd="0" destOrd="0" presId="urn:microsoft.com/office/officeart/2005/8/layout/hProcess4"/>
    <dgm:cxn modelId="{54F75057-9287-46A1-8760-3C27FE76BCCE}" type="presParOf" srcId="{725B119D-C19D-4082-BE4E-80C5C00539FC}" destId="{5DC9E044-0116-4320-9137-ED64D8DD7738}" srcOrd="1" destOrd="0" presId="urn:microsoft.com/office/officeart/2005/8/layout/hProcess4"/>
    <dgm:cxn modelId="{2D92A7D7-7259-4C22-9B3B-037854D81627}" type="presParOf" srcId="{725B119D-C19D-4082-BE4E-80C5C00539FC}" destId="{232FEE6D-B9DB-461C-A41C-8F04B4AA953B}" srcOrd="2" destOrd="0" presId="urn:microsoft.com/office/officeart/2005/8/layout/hProcess4"/>
    <dgm:cxn modelId="{4F13E8CC-0E6F-4536-973B-EE969DB672B7}" type="presParOf" srcId="{232FEE6D-B9DB-461C-A41C-8F04B4AA953B}" destId="{B0272C7A-8F9E-475A-9257-C40034201CBA}" srcOrd="0" destOrd="0" presId="urn:microsoft.com/office/officeart/2005/8/layout/hProcess4"/>
    <dgm:cxn modelId="{1E0F700B-5474-4E72-BF58-AA894563D37F}" type="presParOf" srcId="{B0272C7A-8F9E-475A-9257-C40034201CBA}" destId="{91DCC35F-5D09-4ACC-A33E-995DC449064C}" srcOrd="0" destOrd="0" presId="urn:microsoft.com/office/officeart/2005/8/layout/hProcess4"/>
    <dgm:cxn modelId="{ABA0D7E8-6769-4D4B-9A11-C820E3C97E3F}" type="presParOf" srcId="{B0272C7A-8F9E-475A-9257-C40034201CBA}" destId="{DA9C2E9C-E971-4A37-908C-02421F0240B8}" srcOrd="1" destOrd="0" presId="urn:microsoft.com/office/officeart/2005/8/layout/hProcess4"/>
    <dgm:cxn modelId="{2DDB2C14-2C16-46B3-9839-AEC93E2833FE}" type="presParOf" srcId="{B0272C7A-8F9E-475A-9257-C40034201CBA}" destId="{DEB77D3C-505B-4DF7-9A54-4D813EFEA299}" srcOrd="2" destOrd="0" presId="urn:microsoft.com/office/officeart/2005/8/layout/hProcess4"/>
    <dgm:cxn modelId="{0E0794A8-8460-4D89-8177-CDBED92D85DA}" type="presParOf" srcId="{B0272C7A-8F9E-475A-9257-C40034201CBA}" destId="{656B3D8F-3843-4135-AB80-C64939B36ADF}" srcOrd="3" destOrd="0" presId="urn:microsoft.com/office/officeart/2005/8/layout/hProcess4"/>
    <dgm:cxn modelId="{319C76EE-6D7D-49E9-AFF4-F5D97687E851}" type="presParOf" srcId="{B0272C7A-8F9E-475A-9257-C40034201CBA}" destId="{AEAFFE03-2AC3-46EB-B5CE-FE9C41FC2A53}" srcOrd="4" destOrd="0" presId="urn:microsoft.com/office/officeart/2005/8/layout/hProcess4"/>
    <dgm:cxn modelId="{2DF2DBE9-D7E6-48DB-AF44-5CB4934EA171}" type="presParOf" srcId="{232FEE6D-B9DB-461C-A41C-8F04B4AA953B}" destId="{22E1FB8D-65E2-49BE-BB69-C25B6E5FC3F5}" srcOrd="1" destOrd="0" presId="urn:microsoft.com/office/officeart/2005/8/layout/hProcess4"/>
    <dgm:cxn modelId="{412DFF68-B0DD-409F-B133-3454772CDEE5}" type="presParOf" srcId="{232FEE6D-B9DB-461C-A41C-8F04B4AA953B}" destId="{B1E99DD9-A2EE-4BFC-A9A9-485CA174EF3E}" srcOrd="2" destOrd="0" presId="urn:microsoft.com/office/officeart/2005/8/layout/hProcess4"/>
    <dgm:cxn modelId="{2AB69378-F2D1-44DF-A8AC-22C4CE100290}" type="presParOf" srcId="{B1E99DD9-A2EE-4BFC-A9A9-485CA174EF3E}" destId="{33D20CA1-B88F-4D0A-A0BE-5C3D297E0F31}" srcOrd="0" destOrd="0" presId="urn:microsoft.com/office/officeart/2005/8/layout/hProcess4"/>
    <dgm:cxn modelId="{B4FCF596-E5E7-40F2-ABEA-BF28EA034BBE}" type="presParOf" srcId="{B1E99DD9-A2EE-4BFC-A9A9-485CA174EF3E}" destId="{E2777E7D-4E0D-463A-AD2C-9D538A36561C}" srcOrd="1" destOrd="0" presId="urn:microsoft.com/office/officeart/2005/8/layout/hProcess4"/>
    <dgm:cxn modelId="{C024B0BB-4B4C-435D-854F-560B041233BE}" type="presParOf" srcId="{B1E99DD9-A2EE-4BFC-A9A9-485CA174EF3E}" destId="{518BB678-52F7-4218-AE73-50E11FC4EA14}" srcOrd="2" destOrd="0" presId="urn:microsoft.com/office/officeart/2005/8/layout/hProcess4"/>
    <dgm:cxn modelId="{49693F55-4794-47E4-846C-A4A66F6ABBEA}" type="presParOf" srcId="{B1E99DD9-A2EE-4BFC-A9A9-485CA174EF3E}" destId="{94EBC05E-B4C0-4F36-99B5-55C8C1E20565}" srcOrd="3" destOrd="0" presId="urn:microsoft.com/office/officeart/2005/8/layout/hProcess4"/>
    <dgm:cxn modelId="{5EC4BBE7-7064-47A3-AF9A-F369E30C8414}" type="presParOf" srcId="{B1E99DD9-A2EE-4BFC-A9A9-485CA174EF3E}" destId="{5CE4C253-50F4-4BA2-AFE9-CF51905EA89B}" srcOrd="4" destOrd="0" presId="urn:microsoft.com/office/officeart/2005/8/layout/hProcess4"/>
    <dgm:cxn modelId="{743796B5-F3F8-4FAE-B4A6-3C11F74B13F4}" type="presParOf" srcId="{232FEE6D-B9DB-461C-A41C-8F04B4AA953B}" destId="{2E1CF542-6459-4795-9C6A-FF4BD463A377}" srcOrd="3" destOrd="0" presId="urn:microsoft.com/office/officeart/2005/8/layout/hProcess4"/>
    <dgm:cxn modelId="{1D7F23A9-52F9-423B-AEB4-16EA428335A8}" type="presParOf" srcId="{232FEE6D-B9DB-461C-A41C-8F04B4AA953B}" destId="{309FCD90-2284-4353-9C72-BFECDC25476B}" srcOrd="4" destOrd="0" presId="urn:microsoft.com/office/officeart/2005/8/layout/hProcess4"/>
    <dgm:cxn modelId="{ED98DE7B-0F5F-40FA-982E-10530C9037D8}" type="presParOf" srcId="{309FCD90-2284-4353-9C72-BFECDC25476B}" destId="{A0E100F9-6EEC-4678-82AF-1F75239022B6}" srcOrd="0" destOrd="0" presId="urn:microsoft.com/office/officeart/2005/8/layout/hProcess4"/>
    <dgm:cxn modelId="{B641BE89-B7A1-4D74-9DBF-DA44005578D1}" type="presParOf" srcId="{309FCD90-2284-4353-9C72-BFECDC25476B}" destId="{ED24CB5A-5EAC-4B82-AEA5-02BAFF77F5F4}" srcOrd="1" destOrd="0" presId="urn:microsoft.com/office/officeart/2005/8/layout/hProcess4"/>
    <dgm:cxn modelId="{11539371-2360-4620-A83E-8C3392181A93}" type="presParOf" srcId="{309FCD90-2284-4353-9C72-BFECDC25476B}" destId="{AE794E09-A13B-4264-8DDD-CD964FDFABF0}" srcOrd="2" destOrd="0" presId="urn:microsoft.com/office/officeart/2005/8/layout/hProcess4"/>
    <dgm:cxn modelId="{B6990BE1-B1DA-4ABF-9E49-EC2C905930E1}" type="presParOf" srcId="{309FCD90-2284-4353-9C72-BFECDC25476B}" destId="{C954E332-1AAA-4AB8-B7DA-6E6C8FDAC163}" srcOrd="3" destOrd="0" presId="urn:microsoft.com/office/officeart/2005/8/layout/hProcess4"/>
    <dgm:cxn modelId="{FE1F6E53-91A5-4DB3-ABB2-25C87D531CA8}" type="presParOf" srcId="{309FCD90-2284-4353-9C72-BFECDC25476B}" destId="{AA8F4EA4-0A44-4D81-B8E6-2630B06A1040}" srcOrd="4" destOrd="0" presId="urn:microsoft.com/office/officeart/2005/8/layout/h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4C82F-31F2-4ECF-9541-C317F9A61AF1}" type="datetimeFigureOut">
              <a:rPr lang="en-US" smtClean="0"/>
              <a:pPr/>
              <a:t>6/20/2020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0FA130-0A47-44C0-9293-55D6A117BD6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8F327-6C34-4FEA-A8B8-F9B38980E65E}" type="slidenum">
              <a:rPr lang="en-GB"/>
              <a:pPr/>
              <a:t>40</a:t>
            </a:fld>
            <a:endParaRPr lang="en-GB"/>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E2CF6-953F-4B0D-B980-D434C67C1FF4}" type="slidenum">
              <a:rPr lang="en-GB"/>
              <a:pPr/>
              <a:t>41</a:t>
            </a:fld>
            <a:endParaRPr lang="en-GB"/>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098C2E3-37AF-4F2E-A907-2647A2AAA566}" type="slidenum">
              <a:rPr lang="en-GB"/>
              <a:pPr/>
              <a:t>42</a:t>
            </a:fld>
            <a:endParaRPr lang="en-GB"/>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0E12B-B178-4A40-812C-07AFFC25961F}" type="slidenum">
              <a:rPr lang="en-GB"/>
              <a:pPr/>
              <a:t>47</a:t>
            </a:fld>
            <a:endParaRPr lang="en-GB"/>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smtClean="0"/>
              <a:t>Normal blood pressure is 120/80 or lower. High blood pressure is 140/90 or higher. </a:t>
            </a:r>
          </a:p>
          <a:p>
            <a:pPr eaLnBrk="1" hangingPunct="1">
              <a:spcBef>
                <a:spcPct val="0"/>
              </a:spcBef>
            </a:pPr>
            <a:endParaRPr lang="en-US" smtClean="0"/>
          </a:p>
          <a:p>
            <a:pPr eaLnBrk="1" hangingPunct="1">
              <a:spcBef>
                <a:spcPct val="0"/>
              </a:spcBef>
            </a:pPr>
            <a:r>
              <a:rPr lang="en-US" smtClean="0"/>
              <a:t>If your blood pressure is between 120/80 and 140/90, you have something called “pre-hypertension” (you are in the beginning stages and at risk of high blood pressure). </a:t>
            </a:r>
          </a:p>
          <a:p>
            <a:pPr eaLnBrk="1" hangingPunct="1">
              <a:spcBef>
                <a:spcPct val="0"/>
              </a:spcBef>
            </a:pPr>
            <a:endParaRPr lang="en-US" smtClean="0"/>
          </a:p>
          <a:p>
            <a:pPr eaLnBrk="1" hangingPunct="1">
              <a:spcBef>
                <a:spcPct val="0"/>
              </a:spcBef>
            </a:pPr>
            <a:r>
              <a:rPr lang="en-US" smtClean="0"/>
              <a:t>Only your doctor can tell you whether you have high blood pressure. Most doctors will check your blood pressure several times on different days before deciding that you have high blood pressure. </a:t>
            </a:r>
          </a:p>
          <a:p>
            <a:pPr eaLnBrk="1" hangingPunct="1">
              <a:spcBef>
                <a:spcPct val="0"/>
              </a:spcBef>
            </a:pPr>
            <a:endParaRPr lang="en-US" smtClean="0"/>
          </a:p>
          <a:p>
            <a:pPr eaLnBrk="1" hangingPunct="1">
              <a:spcBef>
                <a:spcPct val="0"/>
              </a:spcBef>
            </a:pPr>
            <a:r>
              <a:rPr lang="en-US" smtClean="0"/>
              <a:t>If you have high blood pressure or pre-hypertension, you need to check your blood pressure regularly and keep in touch with your family doctor.</a:t>
            </a:r>
            <a:br>
              <a:rPr lang="en-US" smtClean="0"/>
            </a:br>
            <a:endParaRPr lang="en-US" smtClean="0"/>
          </a:p>
          <a:p>
            <a:pPr eaLnBrk="1" hangingPunct="1">
              <a:spcBef>
                <a:spcPct val="0"/>
              </a:spcBef>
            </a:pPr>
            <a:r>
              <a:rPr lang="en-US" smtClean="0"/>
              <a:t>As you can see – there are 2 stages of hypertension or high blood pressure.  </a:t>
            </a:r>
          </a:p>
          <a:p>
            <a:pPr eaLnBrk="1" hangingPunct="1">
              <a:spcBef>
                <a:spcPct val="0"/>
              </a:spcBef>
            </a:pPr>
            <a:endParaRPr lang="en-US" smtClean="0"/>
          </a:p>
          <a:p>
            <a:pPr eaLnBrk="1" hangingPunct="1">
              <a:spcBef>
                <a:spcPct val="0"/>
              </a:spcBef>
            </a:pPr>
            <a:r>
              <a:rPr lang="en-US" smtClean="0"/>
              <a:t>If you have diabetes or chronic kidney disease – there is an exception to these numbers. You are considered to have high blood pressure when your blood pressure reads 130/80.  </a:t>
            </a:r>
          </a:p>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B4068F-D94A-40D0-B91D-EA157ACCEC08}" type="slidenum">
              <a:rPr lang="en-US"/>
              <a:pPr fontAlgn="base">
                <a:spcBef>
                  <a:spcPct val="0"/>
                </a:spcBef>
                <a:spcAft>
                  <a:spcPct val="0"/>
                </a:spcAft>
              </a:pPr>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B7129-575B-4029-94C5-9046B02A346C}" type="slidenum">
              <a:rPr lang="en-US"/>
              <a:pPr/>
              <a:t>66</a:t>
            </a:fld>
            <a:endParaRPr lang="en-US"/>
          </a:p>
        </p:txBody>
      </p:sp>
      <p:sp>
        <p:nvSpPr>
          <p:cNvPr id="8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sz="1000" u="sng"/>
              <a:t>Slide 5</a:t>
            </a:r>
          </a:p>
          <a:p>
            <a:pPr>
              <a:spcBef>
                <a:spcPct val="0"/>
              </a:spcBef>
            </a:pPr>
            <a:endParaRPr lang="en-US" altLang="en-US" sz="1000"/>
          </a:p>
          <a:p>
            <a:pPr>
              <a:spcBef>
                <a:spcPct val="0"/>
              </a:spcBef>
            </a:pPr>
            <a:r>
              <a:rPr lang="en-US" altLang="en-US" sz="1000"/>
              <a:t>Studies show that a multitude of diseases are attributable to hypertension.</a:t>
            </a:r>
          </a:p>
          <a:p>
            <a:pPr>
              <a:spcBef>
                <a:spcPct val="0"/>
              </a:spcBef>
            </a:pPr>
            <a:endParaRPr lang="en-US" altLang="en-US" sz="1000"/>
          </a:p>
          <a:p>
            <a:pPr>
              <a:spcBef>
                <a:spcPct val="0"/>
              </a:spcBef>
            </a:pPr>
            <a:r>
              <a:rPr lang="en-US" altLang="en-US" sz="1000"/>
              <a:t>They include:</a:t>
            </a:r>
          </a:p>
          <a:p>
            <a:pPr>
              <a:spcBef>
                <a:spcPct val="0"/>
              </a:spcBef>
            </a:pPr>
            <a:r>
              <a:rPr lang="en-US" altLang="en-US" sz="1000"/>
              <a:t>	• Heart failure</a:t>
            </a:r>
          </a:p>
          <a:p>
            <a:pPr>
              <a:spcBef>
                <a:spcPct val="0"/>
              </a:spcBef>
            </a:pPr>
            <a:r>
              <a:rPr lang="en-US" altLang="en-US" sz="1000"/>
              <a:t>	• Coronary heart disease</a:t>
            </a:r>
          </a:p>
          <a:p>
            <a:pPr>
              <a:spcBef>
                <a:spcPct val="0"/>
              </a:spcBef>
            </a:pPr>
            <a:r>
              <a:rPr lang="en-US" altLang="en-US" sz="1000"/>
              <a:t>	• Myocardial infarction</a:t>
            </a:r>
          </a:p>
          <a:p>
            <a:pPr>
              <a:spcBef>
                <a:spcPct val="0"/>
              </a:spcBef>
            </a:pPr>
            <a:r>
              <a:rPr lang="en-US" altLang="en-US" sz="1000"/>
              <a:t>	• Left ventricular hypertrophy and failure</a:t>
            </a:r>
          </a:p>
          <a:p>
            <a:pPr>
              <a:spcBef>
                <a:spcPct val="0"/>
              </a:spcBef>
            </a:pPr>
            <a:r>
              <a:rPr lang="en-US" altLang="en-US" sz="1000"/>
              <a:t>	• Aortic aneurysm </a:t>
            </a:r>
          </a:p>
          <a:p>
            <a:pPr>
              <a:spcBef>
                <a:spcPct val="0"/>
              </a:spcBef>
            </a:pPr>
            <a:r>
              <a:rPr lang="en-US" altLang="en-US" sz="1000"/>
              <a:t>	• Peripheral vascular disease</a:t>
            </a:r>
          </a:p>
          <a:p>
            <a:pPr>
              <a:spcBef>
                <a:spcPct val="0"/>
              </a:spcBef>
            </a:pPr>
            <a:r>
              <a:rPr lang="en-US" altLang="en-US" sz="1000"/>
              <a:t>	• Retinopathy</a:t>
            </a:r>
          </a:p>
          <a:p>
            <a:pPr>
              <a:spcBef>
                <a:spcPct val="0"/>
              </a:spcBef>
            </a:pPr>
            <a:r>
              <a:rPr lang="en-US" altLang="en-US" sz="1000"/>
              <a:t>	• Hypertensive encephalopathy</a:t>
            </a:r>
          </a:p>
          <a:p>
            <a:pPr>
              <a:spcBef>
                <a:spcPct val="0"/>
              </a:spcBef>
            </a:pPr>
            <a:r>
              <a:rPr lang="en-US" altLang="en-US" sz="1000"/>
              <a:t>	• Chronic kidney failure</a:t>
            </a:r>
          </a:p>
          <a:p>
            <a:pPr>
              <a:spcBef>
                <a:spcPct val="0"/>
              </a:spcBef>
            </a:pPr>
            <a:r>
              <a:rPr lang="en-US" altLang="en-US" sz="1000"/>
              <a:t>	• Cerebral hemorrhage</a:t>
            </a:r>
          </a:p>
          <a:p>
            <a:pPr>
              <a:spcBef>
                <a:spcPct val="0"/>
              </a:spcBef>
            </a:pPr>
            <a:r>
              <a:rPr lang="en-US" altLang="en-US" sz="1000"/>
              <a:t>	• Stroke</a:t>
            </a:r>
          </a:p>
          <a:p>
            <a:pPr>
              <a:spcBef>
                <a:spcPct val="0"/>
              </a:spcBef>
            </a:pPr>
            <a:endParaRPr lang="en-US" altLang="en-US" sz="1000"/>
          </a:p>
          <a:p>
            <a:pPr>
              <a:spcBef>
                <a:spcPct val="0"/>
              </a:spcBef>
            </a:pPr>
            <a:r>
              <a:rPr lang="en-US" altLang="en-US" sz="1000"/>
              <a:t>With so many diseases linked to hypertension, prompt and effective treatments have the potential to reduce many complications.</a:t>
            </a:r>
          </a:p>
          <a:p>
            <a:pPr>
              <a:spcBef>
                <a:spcPct val="0"/>
              </a:spcBef>
            </a:pPr>
            <a:endParaRPr lang="en-US" altLang="en-US" sz="1000"/>
          </a:p>
          <a:p>
            <a:pPr>
              <a:spcBef>
                <a:spcPct val="0"/>
              </a:spcBef>
            </a:pPr>
            <a:endParaRPr lang="en-US" altLang="en-US" sz="1000"/>
          </a:p>
          <a:p>
            <a:pPr>
              <a:spcBef>
                <a:spcPct val="0"/>
              </a:spcBef>
            </a:pPr>
            <a:r>
              <a:rPr lang="en-US" altLang="en-US" sz="800"/>
              <a:t>Dustan HP, et al. </a:t>
            </a:r>
            <a:r>
              <a:rPr lang="en-US" altLang="en-US" sz="800" i="1"/>
              <a:t>Arch Intern Med</a:t>
            </a:r>
            <a:r>
              <a:rPr lang="en-US" altLang="en-US" sz="800"/>
              <a:t> 1996; 156:1926-1935.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fld id="{26A2F6D1-17CA-4D88-AF49-D4E4E96CC893}" type="datetime2">
              <a:rPr lang="en-IN" smtClean="0"/>
              <a:pPr/>
              <a:t>Saturday, 20 June 2020</a:t>
            </a:fld>
            <a:endParaRPr lang="en-US"/>
          </a:p>
        </p:txBody>
      </p:sp>
      <p:sp>
        <p:nvSpPr>
          <p:cNvPr id="5" name="Footer Placeholder 4"/>
          <p:cNvSpPr>
            <a:spLocks noGrp="1"/>
          </p:cNvSpPr>
          <p:nvPr>
            <p:ph type="ftr" sz="quarter" idx="11"/>
          </p:nvPr>
        </p:nvSpPr>
        <p:spPr/>
        <p:txBody>
          <a:bodyPr/>
          <a:lstStyle>
            <a:lvl1pPr>
              <a:defRPr/>
            </a:lvl1p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61502820-DC30-45C4-B20C-86D9178F114A}" type="datetime2">
              <a:rPr lang="en-IN" smtClean="0"/>
              <a:pPr/>
              <a:t>Saturday, 20 June 2020</a:t>
            </a:fld>
            <a:endParaRPr lang="en-US"/>
          </a:p>
        </p:txBody>
      </p:sp>
      <p:sp>
        <p:nvSpPr>
          <p:cNvPr id="5" name="Footer Placeholder 4"/>
          <p:cNvSpPr>
            <a:spLocks noGrp="1"/>
          </p:cNvSpPr>
          <p:nvPr>
            <p:ph type="ftr" sz="quarter" idx="11"/>
          </p:nvPr>
        </p:nvSpPr>
        <p:spPr/>
        <p:txBody>
          <a:bodyPr/>
          <a:lstStyle>
            <a:lvl1pPr>
              <a:defRPr/>
            </a:lvl1p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90A8CAB2-3128-41ED-823C-DEDA14FAA89C}" type="datetime2">
              <a:rPr lang="en-IN" smtClean="0"/>
              <a:pPr/>
              <a:t>Saturday, 20 June 2020</a:t>
            </a:fld>
            <a:endParaRPr lang="en-US"/>
          </a:p>
        </p:txBody>
      </p:sp>
      <p:sp>
        <p:nvSpPr>
          <p:cNvPr id="5" name="Footer Placeholder 4"/>
          <p:cNvSpPr>
            <a:spLocks noGrp="1"/>
          </p:cNvSpPr>
          <p:nvPr>
            <p:ph type="ftr" sz="quarter" idx="11"/>
          </p:nvPr>
        </p:nvSpPr>
        <p:spPr/>
        <p:txBody>
          <a:bodyPr/>
          <a:lstStyle>
            <a:lvl1pPr>
              <a:defRPr/>
            </a:lvl1p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lvl1pPr>
              <a:defRPr/>
            </a:lvl1p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D763EA2-DA22-42C2-BA85-C3E55592558D}" type="datetime2">
              <a:rPr lang="en-IN" smtClean="0"/>
              <a:pPr/>
              <a:t>Saturday, 20 June 2020</a:t>
            </a:fld>
            <a:endParaRPr lang="en-US"/>
          </a:p>
        </p:txBody>
      </p:sp>
      <p:sp>
        <p:nvSpPr>
          <p:cNvPr id="5" name="Footer Placeholder 4"/>
          <p:cNvSpPr>
            <a:spLocks noGrp="1"/>
          </p:cNvSpPr>
          <p:nvPr>
            <p:ph type="ftr" sz="quarter" idx="11"/>
          </p:nvPr>
        </p:nvSpPr>
        <p:spPr/>
        <p:txBody>
          <a:bodyPr/>
          <a:lstStyle>
            <a:lvl1pPr>
              <a:defRPr/>
            </a:lvl1p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fld id="{604E4FFF-41A2-4AF9-B67D-3D530265E130}" type="datetime2">
              <a:rPr lang="en-IN" smtClean="0"/>
              <a:pPr/>
              <a:t>Saturday, 20 June 2020</a:t>
            </a:fld>
            <a:endParaRPr lang="en-US"/>
          </a:p>
        </p:txBody>
      </p:sp>
      <p:sp>
        <p:nvSpPr>
          <p:cNvPr id="6" name="Footer Placeholder 5"/>
          <p:cNvSpPr>
            <a:spLocks noGrp="1"/>
          </p:cNvSpPr>
          <p:nvPr>
            <p:ph type="ftr" sz="quarter" idx="11"/>
          </p:nvPr>
        </p:nvSpPr>
        <p:spPr/>
        <p:txBody>
          <a:bodyPr/>
          <a:lstStyle>
            <a:lvl1pPr>
              <a:defRPr/>
            </a:lvl1pPr>
          </a:lstStyle>
          <a:p>
            <a:r>
              <a:rPr lang="en-US" smtClean="0"/>
              <a:t>Cardiovascular System</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fld id="{13A9691D-E6BA-4425-81E5-E05038EDCAE1}" type="datetime2">
              <a:rPr lang="en-IN" smtClean="0"/>
              <a:pPr/>
              <a:t>Saturday, 20 June 2020</a:t>
            </a:fld>
            <a:endParaRPr lang="en-US"/>
          </a:p>
        </p:txBody>
      </p:sp>
      <p:sp>
        <p:nvSpPr>
          <p:cNvPr id="8" name="Footer Placeholder 7"/>
          <p:cNvSpPr>
            <a:spLocks noGrp="1"/>
          </p:cNvSpPr>
          <p:nvPr>
            <p:ph type="ftr" sz="quarter" idx="11"/>
          </p:nvPr>
        </p:nvSpPr>
        <p:spPr/>
        <p:txBody>
          <a:bodyPr/>
          <a:lstStyle>
            <a:lvl1pPr>
              <a:defRPr/>
            </a:lvl1pPr>
          </a:lstStyle>
          <a:p>
            <a:r>
              <a:rPr lang="en-US" smtClean="0"/>
              <a:t>Cardiovascular System</a:t>
            </a:r>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fld id="{24F16D6C-C3CD-490A-A70A-EAAD909CB4B2}" type="datetime2">
              <a:rPr lang="en-IN" smtClean="0"/>
              <a:pPr/>
              <a:t>Saturday, 20 June 2020</a:t>
            </a:fld>
            <a:endParaRPr lang="en-US"/>
          </a:p>
        </p:txBody>
      </p:sp>
      <p:sp>
        <p:nvSpPr>
          <p:cNvPr id="4" name="Footer Placeholder 3"/>
          <p:cNvSpPr>
            <a:spLocks noGrp="1"/>
          </p:cNvSpPr>
          <p:nvPr>
            <p:ph type="ftr" sz="quarter" idx="11"/>
          </p:nvPr>
        </p:nvSpPr>
        <p:spPr/>
        <p:txBody>
          <a:bodyPr/>
          <a:lstStyle>
            <a:lvl1pPr>
              <a:defRPr/>
            </a:lvl1pPr>
          </a:lstStyle>
          <a:p>
            <a:r>
              <a:rPr lang="en-US" smtClean="0"/>
              <a:t>Cardiovascular System</a:t>
            </a:r>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lvl1pPr>
              <a:defRPr/>
            </a:lvl1p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A0128CD-F77A-4048-8A44-19ACC4CD12AE}" type="datetime2">
              <a:rPr lang="en-IN" smtClean="0"/>
              <a:pPr/>
              <a:t>Saturday, 20 June 2020</a:t>
            </a:fld>
            <a:endParaRPr lang="en-US"/>
          </a:p>
        </p:txBody>
      </p:sp>
      <p:sp>
        <p:nvSpPr>
          <p:cNvPr id="6" name="Footer Placeholder 5"/>
          <p:cNvSpPr>
            <a:spLocks noGrp="1"/>
          </p:cNvSpPr>
          <p:nvPr>
            <p:ph type="ftr" sz="quarter" idx="11"/>
          </p:nvPr>
        </p:nvSpPr>
        <p:spPr/>
        <p:txBody>
          <a:bodyPr/>
          <a:lstStyle>
            <a:lvl1pPr>
              <a:defRPr/>
            </a:lvl1pPr>
          </a:lstStyle>
          <a:p>
            <a:r>
              <a:rPr lang="en-US" smtClean="0"/>
              <a:t>Cardiovascular System</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C7734C-5EDE-4045-8C1F-17C84D88B0CD}" type="datetime2">
              <a:rPr lang="en-IN" smtClean="0"/>
              <a:pPr/>
              <a:t>Saturday, 20 June 2020</a:t>
            </a:fld>
            <a:endParaRPr lang="en-US"/>
          </a:p>
        </p:txBody>
      </p:sp>
      <p:sp>
        <p:nvSpPr>
          <p:cNvPr id="6" name="Footer Placeholder 5"/>
          <p:cNvSpPr>
            <a:spLocks noGrp="1"/>
          </p:cNvSpPr>
          <p:nvPr>
            <p:ph type="ftr" sz="quarter" idx="11"/>
          </p:nvPr>
        </p:nvSpPr>
        <p:spPr/>
        <p:txBody>
          <a:bodyPr/>
          <a:lstStyle>
            <a:lvl1pPr>
              <a:defRPr/>
            </a:lvl1pPr>
          </a:lstStyle>
          <a:p>
            <a:r>
              <a:rPr lang="en-US" smtClean="0"/>
              <a:t>Cardiovascular System</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FI"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fld id="{D2804E2F-EB23-423D-BAED-23714294A6AE}" type="datetime2">
              <a:rPr lang="en-IN" smtClean="0"/>
              <a:pPr/>
              <a:t>Saturday, 20 June 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r>
              <a:rPr lang="en-US" smtClean="0"/>
              <a:t>Cardiovascular System</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B6F15528-21DE-4FAA-801E-634DDDAF4B2B}" type="slidenum">
              <a:rPr lang="en-US" smtClean="0"/>
              <a:pPr/>
              <a:t>‹#›</a:t>
            </a:fld>
            <a:endParaRPr lang="en-US"/>
          </a:p>
        </p:txBody>
      </p:sp>
      <p:pic>
        <p:nvPicPr>
          <p:cNvPr id="1031" name="Picture 7" descr="tausta"/>
          <p:cNvPicPr>
            <a:picLocks noChangeAspect="1" noChangeArrowheads="1"/>
          </p:cNvPicPr>
          <p:nvPr/>
        </p:nvPicPr>
        <p:blipFill>
          <a:blip r:embed="rId13">
            <a:lum bright="70000" contrast="-62000"/>
          </a:blip>
          <a:srcRect/>
          <a:stretch>
            <a:fillRect/>
          </a:stretch>
        </p:blipFill>
        <p:spPr bwMode="auto">
          <a:xfrm>
            <a:off x="1116013" y="404813"/>
            <a:ext cx="6265862" cy="6192837"/>
          </a:xfrm>
          <a:prstGeom prst="rect">
            <a:avLst/>
          </a:prstGeom>
          <a:noFill/>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BLOOD PRESSURE</a:t>
            </a:r>
            <a:endParaRPr lang="en-IN" b="1" dirty="0"/>
          </a:p>
        </p:txBody>
      </p:sp>
      <p:graphicFrame>
        <p:nvGraphicFramePr>
          <p:cNvPr id="1026" name="Object 4"/>
          <p:cNvGraphicFramePr>
            <a:graphicFrameLocks noChangeAspect="1"/>
          </p:cNvGraphicFramePr>
          <p:nvPr/>
        </p:nvGraphicFramePr>
        <p:xfrm>
          <a:off x="0" y="990600"/>
          <a:ext cx="6858000" cy="3048000"/>
        </p:xfrm>
        <a:graphic>
          <a:graphicData uri="http://schemas.openxmlformats.org/presentationml/2006/ole">
            <p:oleObj spid="_x0000_s1026" name="Document" r:id="rId3" imgW="5715000" imgH="1638300" progId="">
              <p:embed/>
            </p:oleObj>
          </a:graphicData>
        </a:graphic>
      </p:graphicFrame>
      <p:sp>
        <p:nvSpPr>
          <p:cNvPr id="5" name="TextBox 4"/>
          <p:cNvSpPr txBox="1"/>
          <p:nvPr/>
        </p:nvSpPr>
        <p:spPr>
          <a:xfrm>
            <a:off x="4572000" y="3733801"/>
            <a:ext cx="4572000" cy="2215991"/>
          </a:xfrm>
          <a:prstGeom prst="rect">
            <a:avLst/>
          </a:prstGeom>
          <a:noFill/>
        </p:spPr>
        <p:txBody>
          <a:bodyPr wrap="square" rtlCol="0">
            <a:spAutoFit/>
          </a:bodyPr>
          <a:lstStyle/>
          <a:p>
            <a:r>
              <a:rPr lang="en-US" sz="2400" b="1" dirty="0" smtClean="0"/>
              <a:t>DR.MAHAVISINGH H.RAJPUT</a:t>
            </a:r>
          </a:p>
          <a:p>
            <a:r>
              <a:rPr lang="en-US" dirty="0" smtClean="0"/>
              <a:t>(M.B.B.S., M.D. Physiology)</a:t>
            </a:r>
          </a:p>
          <a:p>
            <a:r>
              <a:rPr lang="en-US" sz="2400" dirty="0" smtClean="0"/>
              <a:t>Professor</a:t>
            </a:r>
          </a:p>
          <a:p>
            <a:r>
              <a:rPr lang="en-US" sz="2400" dirty="0" smtClean="0"/>
              <a:t>Department of Physiology</a:t>
            </a:r>
          </a:p>
          <a:p>
            <a:r>
              <a:rPr lang="en-US" sz="2400" dirty="0" smtClean="0"/>
              <a:t>S.B.K.S. M.I. &amp; R.C.</a:t>
            </a:r>
          </a:p>
          <a:p>
            <a:r>
              <a:rPr lang="en-US" sz="2400" dirty="0" err="1" smtClean="0"/>
              <a:t>Sumandeep</a:t>
            </a:r>
            <a:r>
              <a:rPr lang="en-US" sz="2400" dirty="0" smtClean="0"/>
              <a:t> </a:t>
            </a:r>
            <a:r>
              <a:rPr lang="en-US" sz="2400" dirty="0" err="1" smtClean="0"/>
              <a:t>Vidyapeeth</a:t>
            </a:r>
            <a:endParaRPr lang="en-IN" sz="2400" dirty="0"/>
          </a:p>
        </p:txBody>
      </p:sp>
      <p:sp>
        <p:nvSpPr>
          <p:cNvPr id="6" name="Date Placeholder 5"/>
          <p:cNvSpPr>
            <a:spLocks noGrp="1"/>
          </p:cNvSpPr>
          <p:nvPr>
            <p:ph type="dt" sz="half" idx="10"/>
          </p:nvPr>
        </p:nvSpPr>
        <p:spPr/>
        <p:txBody>
          <a:bodyPr/>
          <a:lstStyle/>
          <a:p>
            <a:fld id="{4B23F973-35F0-4E38-84A9-4A3A559B0D49}" type="datetime2">
              <a:rPr lang="en-IN" smtClean="0"/>
              <a:pPr/>
              <a:t>Saturday, 20 June 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dirty="0"/>
          </a:p>
        </p:txBody>
      </p:sp>
      <p:sp>
        <p:nvSpPr>
          <p:cNvPr id="8" name="Footer Placeholder 7"/>
          <p:cNvSpPr>
            <a:spLocks noGrp="1"/>
          </p:cNvSpPr>
          <p:nvPr>
            <p:ph type="ftr" sz="quarter" idx="11"/>
          </p:nvPr>
        </p:nvSpPr>
        <p:spPr/>
        <p:txBody>
          <a:bodyPr/>
          <a:lstStyle/>
          <a:p>
            <a:r>
              <a:rPr lang="en-US" dirty="0" smtClean="0"/>
              <a:t>Cardiovascular System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Blood Pressure</a:t>
            </a:r>
            <a:endParaRPr lang="en-IN" dirty="0"/>
          </a:p>
        </p:txBody>
      </p:sp>
      <p:sp>
        <p:nvSpPr>
          <p:cNvPr id="3" name="Content Placeholder 2"/>
          <p:cNvSpPr>
            <a:spLocks noGrp="1"/>
          </p:cNvSpPr>
          <p:nvPr>
            <p:ph idx="1"/>
          </p:nvPr>
        </p:nvSpPr>
        <p:spPr>
          <a:xfrm>
            <a:off x="0" y="1371600"/>
            <a:ext cx="9144000" cy="4648201"/>
          </a:xfrm>
        </p:spPr>
        <p:txBody>
          <a:bodyPr/>
          <a:lstStyle/>
          <a:p>
            <a:r>
              <a:rPr lang="en-US" sz="2800" dirty="0" smtClean="0"/>
              <a:t>Blood pressure is maintained in </a:t>
            </a:r>
            <a:r>
              <a:rPr lang="en-US" sz="2800" b="1" dirty="0" smtClean="0"/>
              <a:t>normal range </a:t>
            </a:r>
            <a:r>
              <a:rPr lang="en-US" sz="2800" dirty="0" smtClean="0"/>
              <a:t>constantly (MAP ≈ 95 mmHg).</a:t>
            </a:r>
          </a:p>
          <a:p>
            <a:r>
              <a:rPr lang="en-US" sz="2800" dirty="0" smtClean="0"/>
              <a:t>It is subjected to </a:t>
            </a:r>
            <a:r>
              <a:rPr lang="en-US" sz="2800" b="1" dirty="0" smtClean="0"/>
              <a:t>variation</a:t>
            </a:r>
            <a:r>
              <a:rPr lang="en-US" sz="2800" dirty="0" smtClean="0"/>
              <a:t> during normal physiological condition such as exercise, emotion etc..</a:t>
            </a:r>
          </a:p>
          <a:p>
            <a:r>
              <a:rPr lang="en-US" sz="2800" dirty="0" smtClean="0"/>
              <a:t>Altered blood pressure is quickly </a:t>
            </a:r>
            <a:r>
              <a:rPr lang="en-US" sz="2800" b="1" dirty="0" smtClean="0"/>
              <a:t>brought back </a:t>
            </a:r>
            <a:r>
              <a:rPr lang="en-US" sz="2800" dirty="0" smtClean="0"/>
              <a:t>to normal by perfectly tuned regulatory system.</a:t>
            </a:r>
          </a:p>
          <a:p>
            <a:r>
              <a:rPr lang="en-US" sz="2800" dirty="0" smtClean="0"/>
              <a:t>Homeostasis by</a:t>
            </a:r>
            <a:r>
              <a:rPr lang="en-US" sz="2800" dirty="0" smtClean="0">
                <a:sym typeface="Wingdings" pitchFamily="2" charset="2"/>
              </a:rPr>
              <a:t></a:t>
            </a:r>
            <a:r>
              <a:rPr lang="en-US" sz="2800" dirty="0" smtClean="0"/>
              <a:t> </a:t>
            </a:r>
            <a:r>
              <a:rPr lang="en-US" sz="2800" b="1" dirty="0" smtClean="0">
                <a:solidFill>
                  <a:srgbClr val="FF0000"/>
                </a:solidFill>
              </a:rPr>
              <a:t>Negative Feedback Mechanism</a:t>
            </a:r>
          </a:p>
          <a:p>
            <a:r>
              <a:rPr lang="en-US" sz="2800" dirty="0" smtClean="0"/>
              <a:t>Local Regulation (</a:t>
            </a:r>
            <a:r>
              <a:rPr lang="en-US" sz="2800" dirty="0" err="1" smtClean="0"/>
              <a:t>Autoregulation</a:t>
            </a:r>
            <a:r>
              <a:rPr lang="en-US" sz="2800" dirty="0" smtClean="0"/>
              <a:t>), when it fails </a:t>
            </a:r>
            <a:r>
              <a:rPr lang="en-US" sz="2800" dirty="0" smtClean="0">
                <a:sym typeface="Wingdings" pitchFamily="2" charset="2"/>
              </a:rPr>
              <a:t></a:t>
            </a:r>
            <a:r>
              <a:rPr lang="en-US" sz="2800" dirty="0" smtClean="0"/>
              <a:t>Systemic Regulation (if it fails then ….)</a:t>
            </a:r>
            <a:endParaRPr lang="en-IN" sz="2800"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dirty="0"/>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4" descr="粉紅色面紙"/>
          <p:cNvSpPr>
            <a:spLocks noChangeArrowheads="1"/>
          </p:cNvSpPr>
          <p:nvPr/>
        </p:nvSpPr>
        <p:spPr bwMode="auto">
          <a:xfrm>
            <a:off x="1600200" y="1447800"/>
            <a:ext cx="2362200" cy="1066800"/>
          </a:xfrm>
          <a:prstGeom prst="bevel">
            <a:avLst>
              <a:gd name="adj" fmla="val 12500"/>
            </a:avLst>
          </a:prstGeom>
          <a:blipFill dpi="0" rotWithShape="0">
            <a:blip r:embed="rId3"/>
            <a:srcRect/>
            <a:tile tx="0" ty="0" sx="100000" sy="100000" flip="none" algn="tl"/>
          </a:blipFill>
          <a:ln w="9525">
            <a:solidFill>
              <a:schemeClr val="tx1"/>
            </a:solidFill>
            <a:miter lim="800000"/>
            <a:headEnd/>
            <a:tailEnd/>
          </a:ln>
          <a:effectLst/>
        </p:spPr>
        <p:txBody>
          <a:bodyPr wrap="none" anchor="ctr"/>
          <a:lstStyle/>
          <a:p>
            <a:pPr algn="ctr"/>
            <a:r>
              <a:rPr lang="en-US" altLang="zh-TW" sz="2800" dirty="0">
                <a:solidFill>
                  <a:srgbClr val="006699"/>
                </a:solidFill>
                <a:latin typeface="Impact" pitchFamily="34" charset="0"/>
              </a:rPr>
              <a:t>Rise above</a:t>
            </a:r>
          </a:p>
          <a:p>
            <a:pPr algn="ctr"/>
            <a:r>
              <a:rPr lang="en-US" altLang="zh-TW" sz="2800" dirty="0">
                <a:solidFill>
                  <a:srgbClr val="006699"/>
                </a:solidFill>
                <a:latin typeface="Impact" pitchFamily="34" charset="0"/>
              </a:rPr>
              <a:t>normal value</a:t>
            </a:r>
          </a:p>
        </p:txBody>
      </p:sp>
      <p:sp>
        <p:nvSpPr>
          <p:cNvPr id="18439" name="AutoShape 7" descr="綠色大理石"/>
          <p:cNvSpPr>
            <a:spLocks noChangeArrowheads="1"/>
          </p:cNvSpPr>
          <p:nvPr/>
        </p:nvSpPr>
        <p:spPr bwMode="auto">
          <a:xfrm>
            <a:off x="1524000" y="5257800"/>
            <a:ext cx="2438400" cy="1143000"/>
          </a:xfrm>
          <a:prstGeom prst="bevel">
            <a:avLst>
              <a:gd name="adj" fmla="val 12500"/>
            </a:avLst>
          </a:prstGeom>
          <a:blipFill dpi="0" rotWithShape="0">
            <a:blip r:embed="rId4"/>
            <a:srcRect/>
            <a:tile tx="0" ty="0" sx="100000" sy="100000" flip="none" algn="tl"/>
          </a:blipFill>
          <a:ln w="9525">
            <a:solidFill>
              <a:schemeClr val="tx1"/>
            </a:solidFill>
            <a:miter lim="800000"/>
            <a:headEnd/>
            <a:tailEnd/>
          </a:ln>
          <a:effectLst/>
        </p:spPr>
        <p:txBody>
          <a:bodyPr wrap="none" anchor="ctr"/>
          <a:lstStyle/>
          <a:p>
            <a:pPr algn="ctr"/>
            <a:r>
              <a:rPr lang="en-US" altLang="zh-TW" sz="2800">
                <a:solidFill>
                  <a:srgbClr val="FFCC99"/>
                </a:solidFill>
                <a:latin typeface="Impact" pitchFamily="34" charset="0"/>
              </a:rPr>
              <a:t>Fall below </a:t>
            </a:r>
          </a:p>
          <a:p>
            <a:pPr algn="ctr"/>
            <a:r>
              <a:rPr lang="en-US" altLang="zh-TW" sz="2800">
                <a:solidFill>
                  <a:srgbClr val="FFCC99"/>
                </a:solidFill>
                <a:latin typeface="Impact" pitchFamily="34" charset="0"/>
              </a:rPr>
              <a:t>normal value</a:t>
            </a:r>
          </a:p>
        </p:txBody>
      </p:sp>
      <p:sp>
        <p:nvSpPr>
          <p:cNvPr id="18442" name="Text Box 10"/>
          <p:cNvSpPr txBox="1">
            <a:spLocks noChangeArrowheads="1"/>
          </p:cNvSpPr>
          <p:nvPr/>
        </p:nvSpPr>
        <p:spPr bwMode="auto">
          <a:xfrm>
            <a:off x="0" y="3352800"/>
            <a:ext cx="1524000" cy="1006475"/>
          </a:xfrm>
          <a:prstGeom prst="rect">
            <a:avLst/>
          </a:prstGeom>
          <a:noFill/>
          <a:ln w="9525">
            <a:noFill/>
            <a:miter lim="800000"/>
            <a:headEnd/>
            <a:tailEnd/>
          </a:ln>
          <a:effectLst/>
        </p:spPr>
        <p:txBody>
          <a:bodyPr>
            <a:spAutoFit/>
          </a:bodyPr>
          <a:lstStyle/>
          <a:p>
            <a:pPr algn="ctr">
              <a:spcBef>
                <a:spcPct val="50000"/>
              </a:spcBef>
            </a:pPr>
            <a:r>
              <a:rPr lang="en-US" altLang="zh-TW" sz="3000" dirty="0">
                <a:solidFill>
                  <a:srgbClr val="9900FF"/>
                </a:solidFill>
                <a:latin typeface="Impact" pitchFamily="34" charset="0"/>
              </a:rPr>
              <a:t>N</a:t>
            </a:r>
            <a:r>
              <a:rPr lang="en-US" altLang="zh-TW" sz="3000" dirty="0" smtClean="0">
                <a:solidFill>
                  <a:srgbClr val="9900FF"/>
                </a:solidFill>
                <a:latin typeface="Impact" pitchFamily="34" charset="0"/>
              </a:rPr>
              <a:t>ormal </a:t>
            </a:r>
            <a:r>
              <a:rPr lang="en-US" altLang="zh-TW" sz="3000" dirty="0">
                <a:solidFill>
                  <a:srgbClr val="9900FF"/>
                </a:solidFill>
                <a:latin typeface="Impact" pitchFamily="34" charset="0"/>
              </a:rPr>
              <a:t>V</a:t>
            </a:r>
            <a:r>
              <a:rPr lang="en-US" altLang="zh-TW" sz="3000" dirty="0" smtClean="0">
                <a:solidFill>
                  <a:srgbClr val="9900FF"/>
                </a:solidFill>
                <a:latin typeface="Impact" pitchFamily="34" charset="0"/>
              </a:rPr>
              <a:t>alue</a:t>
            </a:r>
            <a:endParaRPr lang="en-US" altLang="zh-TW" sz="3000" dirty="0">
              <a:solidFill>
                <a:srgbClr val="9900FF"/>
              </a:solidFill>
              <a:latin typeface="Impact" pitchFamily="34" charset="0"/>
            </a:endParaRPr>
          </a:p>
        </p:txBody>
      </p:sp>
      <p:sp>
        <p:nvSpPr>
          <p:cNvPr id="18445" name="Text Box 13"/>
          <p:cNvSpPr txBox="1">
            <a:spLocks noChangeArrowheads="1"/>
          </p:cNvSpPr>
          <p:nvPr/>
        </p:nvSpPr>
        <p:spPr bwMode="auto">
          <a:xfrm>
            <a:off x="5029200" y="1524000"/>
            <a:ext cx="2209800" cy="1006475"/>
          </a:xfrm>
          <a:prstGeom prst="rect">
            <a:avLst/>
          </a:prstGeom>
          <a:noFill/>
          <a:ln w="9525">
            <a:noFill/>
            <a:miter lim="800000"/>
            <a:headEnd/>
            <a:tailEnd/>
          </a:ln>
          <a:effectLst/>
        </p:spPr>
        <p:txBody>
          <a:bodyPr>
            <a:spAutoFit/>
          </a:bodyPr>
          <a:lstStyle/>
          <a:p>
            <a:pPr algn="ctr">
              <a:spcBef>
                <a:spcPct val="50000"/>
              </a:spcBef>
            </a:pPr>
            <a:r>
              <a:rPr lang="en-US" altLang="zh-TW" sz="3000" dirty="0">
                <a:solidFill>
                  <a:srgbClr val="A50021"/>
                </a:solidFill>
                <a:latin typeface="Impact" pitchFamily="34" charset="0"/>
              </a:rPr>
              <a:t>Corrective Mechanism</a:t>
            </a:r>
          </a:p>
        </p:txBody>
      </p:sp>
      <p:sp>
        <p:nvSpPr>
          <p:cNvPr id="18446" name="Text Box 14"/>
          <p:cNvSpPr txBox="1">
            <a:spLocks noChangeArrowheads="1"/>
          </p:cNvSpPr>
          <p:nvPr/>
        </p:nvSpPr>
        <p:spPr bwMode="auto">
          <a:xfrm>
            <a:off x="5029200" y="5318125"/>
            <a:ext cx="2209800" cy="1006475"/>
          </a:xfrm>
          <a:prstGeom prst="rect">
            <a:avLst/>
          </a:prstGeom>
          <a:noFill/>
          <a:ln w="9525">
            <a:noFill/>
            <a:miter lim="800000"/>
            <a:headEnd/>
            <a:tailEnd/>
          </a:ln>
          <a:effectLst/>
        </p:spPr>
        <p:txBody>
          <a:bodyPr>
            <a:spAutoFit/>
          </a:bodyPr>
          <a:lstStyle/>
          <a:p>
            <a:pPr algn="ctr">
              <a:spcBef>
                <a:spcPct val="50000"/>
              </a:spcBef>
            </a:pPr>
            <a:r>
              <a:rPr lang="en-US" altLang="zh-TW" sz="3000">
                <a:solidFill>
                  <a:srgbClr val="A50021"/>
                </a:solidFill>
                <a:latin typeface="Impact" pitchFamily="34" charset="0"/>
              </a:rPr>
              <a:t>Corrective Mechanism</a:t>
            </a:r>
          </a:p>
        </p:txBody>
      </p:sp>
      <p:sp>
        <p:nvSpPr>
          <p:cNvPr id="18452" name="AutoShape 20"/>
          <p:cNvSpPr>
            <a:spLocks noChangeArrowheads="1"/>
          </p:cNvSpPr>
          <p:nvPr/>
        </p:nvSpPr>
        <p:spPr bwMode="auto">
          <a:xfrm>
            <a:off x="4114800" y="1676400"/>
            <a:ext cx="9144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IN"/>
          </a:p>
        </p:txBody>
      </p:sp>
      <p:sp>
        <p:nvSpPr>
          <p:cNvPr id="18453" name="AutoShape 21"/>
          <p:cNvSpPr>
            <a:spLocks noChangeArrowheads="1"/>
          </p:cNvSpPr>
          <p:nvPr/>
        </p:nvSpPr>
        <p:spPr bwMode="auto">
          <a:xfrm>
            <a:off x="4114800" y="5562600"/>
            <a:ext cx="9144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chemeClr val="tx1"/>
            </a:solidFill>
            <a:miter lim="800000"/>
            <a:headEnd/>
            <a:tailEnd/>
          </a:ln>
          <a:effectLst/>
        </p:spPr>
        <p:txBody>
          <a:bodyPr wrap="none" anchor="ctr"/>
          <a:lstStyle/>
          <a:p>
            <a:endParaRPr lang="en-IN"/>
          </a:p>
        </p:txBody>
      </p:sp>
      <p:sp>
        <p:nvSpPr>
          <p:cNvPr id="18459" name="AutoShape 27"/>
          <p:cNvSpPr>
            <a:spLocks noChangeArrowheads="1"/>
          </p:cNvSpPr>
          <p:nvPr/>
        </p:nvSpPr>
        <p:spPr bwMode="auto">
          <a:xfrm rot="-2765886">
            <a:off x="457200" y="2590800"/>
            <a:ext cx="1066800" cy="304800"/>
          </a:xfrm>
          <a:prstGeom prst="rightArrow">
            <a:avLst>
              <a:gd name="adj1" fmla="val 50000"/>
              <a:gd name="adj2" fmla="val 87500"/>
            </a:avLst>
          </a:prstGeom>
          <a:solidFill>
            <a:schemeClr val="accent1"/>
          </a:solidFill>
          <a:ln w="9525">
            <a:solidFill>
              <a:schemeClr val="tx1"/>
            </a:solidFill>
            <a:miter lim="800000"/>
            <a:headEnd/>
            <a:tailEnd/>
          </a:ln>
          <a:effectLst/>
        </p:spPr>
        <p:txBody>
          <a:bodyPr wrap="none" anchor="ctr"/>
          <a:lstStyle/>
          <a:p>
            <a:endParaRPr lang="en-IN"/>
          </a:p>
        </p:txBody>
      </p:sp>
      <p:sp>
        <p:nvSpPr>
          <p:cNvPr id="18460" name="AutoShape 28"/>
          <p:cNvSpPr>
            <a:spLocks noChangeArrowheads="1"/>
          </p:cNvSpPr>
          <p:nvPr/>
        </p:nvSpPr>
        <p:spPr bwMode="auto">
          <a:xfrm rot="3127987">
            <a:off x="381000" y="4876800"/>
            <a:ext cx="1066800" cy="304800"/>
          </a:xfrm>
          <a:prstGeom prst="rightArrow">
            <a:avLst>
              <a:gd name="adj1" fmla="val 50000"/>
              <a:gd name="adj2" fmla="val 87500"/>
            </a:avLst>
          </a:prstGeom>
          <a:solidFill>
            <a:srgbClr val="FF00FF"/>
          </a:solidFill>
          <a:ln w="9525">
            <a:solidFill>
              <a:schemeClr val="tx1"/>
            </a:solidFill>
            <a:miter lim="800000"/>
            <a:headEnd/>
            <a:tailEnd/>
          </a:ln>
          <a:effectLst/>
        </p:spPr>
        <p:txBody>
          <a:bodyPr wrap="none" anchor="ctr"/>
          <a:lstStyle/>
          <a:p>
            <a:endParaRPr lang="en-IN"/>
          </a:p>
        </p:txBody>
      </p:sp>
      <p:sp>
        <p:nvSpPr>
          <p:cNvPr id="18464" name="Text Box 32"/>
          <p:cNvSpPr txBox="1">
            <a:spLocks noChangeArrowheads="1"/>
          </p:cNvSpPr>
          <p:nvPr/>
        </p:nvSpPr>
        <p:spPr bwMode="auto">
          <a:xfrm>
            <a:off x="2362200" y="2851150"/>
            <a:ext cx="4343400" cy="2101850"/>
          </a:xfrm>
          <a:prstGeom prst="rect">
            <a:avLst/>
          </a:prstGeom>
          <a:noFill/>
          <a:ln w="9525">
            <a:noFill/>
            <a:miter lim="800000"/>
            <a:headEnd/>
            <a:tailEnd/>
          </a:ln>
          <a:effectLst/>
        </p:spPr>
        <p:txBody>
          <a:bodyPr>
            <a:spAutoFit/>
          </a:bodyPr>
          <a:lstStyle/>
          <a:p>
            <a:pPr algn="ctr">
              <a:spcBef>
                <a:spcPct val="50000"/>
              </a:spcBef>
            </a:pPr>
            <a:r>
              <a:rPr lang="en-US" altLang="zh-TW" sz="4400">
                <a:solidFill>
                  <a:srgbClr val="669900"/>
                </a:solidFill>
                <a:effectLst>
                  <a:outerShdw blurRad="38100" dist="38100" dir="2700000" algn="tl">
                    <a:srgbClr val="C0C0C0"/>
                  </a:outerShdw>
                </a:effectLst>
                <a:latin typeface="Impact" pitchFamily="34" charset="0"/>
              </a:rPr>
              <a:t>NEGATIVE FEEDBACK MECHANISM</a:t>
            </a:r>
          </a:p>
        </p:txBody>
      </p:sp>
      <p:sp>
        <p:nvSpPr>
          <p:cNvPr id="18465" name="Text Box 33"/>
          <p:cNvSpPr txBox="1">
            <a:spLocks noChangeArrowheads="1"/>
          </p:cNvSpPr>
          <p:nvPr/>
        </p:nvSpPr>
        <p:spPr bwMode="auto">
          <a:xfrm>
            <a:off x="7543800" y="3429000"/>
            <a:ext cx="1371600" cy="1006475"/>
          </a:xfrm>
          <a:prstGeom prst="rect">
            <a:avLst/>
          </a:prstGeom>
          <a:noFill/>
          <a:ln w="9525">
            <a:noFill/>
            <a:miter lim="800000"/>
            <a:headEnd/>
            <a:tailEnd/>
          </a:ln>
          <a:effectLst/>
        </p:spPr>
        <p:txBody>
          <a:bodyPr>
            <a:spAutoFit/>
          </a:bodyPr>
          <a:lstStyle/>
          <a:p>
            <a:pPr algn="ctr">
              <a:spcBef>
                <a:spcPct val="50000"/>
              </a:spcBef>
            </a:pPr>
            <a:r>
              <a:rPr lang="en-US" altLang="zh-TW" sz="3000" dirty="0">
                <a:solidFill>
                  <a:srgbClr val="9900FF"/>
                </a:solidFill>
                <a:latin typeface="Impact" pitchFamily="34" charset="0"/>
              </a:rPr>
              <a:t>N</a:t>
            </a:r>
            <a:r>
              <a:rPr lang="en-US" altLang="zh-TW" sz="3000" dirty="0" smtClean="0">
                <a:solidFill>
                  <a:srgbClr val="9900FF"/>
                </a:solidFill>
                <a:latin typeface="Impact" pitchFamily="34" charset="0"/>
              </a:rPr>
              <a:t>ormal </a:t>
            </a:r>
            <a:r>
              <a:rPr lang="en-US" altLang="zh-TW" sz="3000" dirty="0">
                <a:solidFill>
                  <a:srgbClr val="9900FF"/>
                </a:solidFill>
                <a:latin typeface="Impact" pitchFamily="34" charset="0"/>
              </a:rPr>
              <a:t>V</a:t>
            </a:r>
            <a:r>
              <a:rPr lang="en-US" altLang="zh-TW" sz="3000" dirty="0" smtClean="0">
                <a:solidFill>
                  <a:srgbClr val="9900FF"/>
                </a:solidFill>
                <a:latin typeface="Impact" pitchFamily="34" charset="0"/>
              </a:rPr>
              <a:t>alue</a:t>
            </a:r>
            <a:endParaRPr lang="en-US" altLang="zh-TW" sz="3000" dirty="0">
              <a:solidFill>
                <a:srgbClr val="9900FF"/>
              </a:solidFill>
              <a:latin typeface="Impact" pitchFamily="34" charset="0"/>
            </a:endParaRPr>
          </a:p>
        </p:txBody>
      </p:sp>
      <p:sp>
        <p:nvSpPr>
          <p:cNvPr id="18466" name="AutoShape 34"/>
          <p:cNvSpPr>
            <a:spLocks noChangeArrowheads="1"/>
          </p:cNvSpPr>
          <p:nvPr/>
        </p:nvSpPr>
        <p:spPr bwMode="auto">
          <a:xfrm rot="3321638">
            <a:off x="7010400" y="2743200"/>
            <a:ext cx="1066800" cy="304800"/>
          </a:xfrm>
          <a:prstGeom prst="rightArrow">
            <a:avLst>
              <a:gd name="adj1" fmla="val 50000"/>
              <a:gd name="adj2" fmla="val 87500"/>
            </a:avLst>
          </a:prstGeom>
          <a:solidFill>
            <a:schemeClr val="accent1"/>
          </a:solidFill>
          <a:ln w="9525">
            <a:solidFill>
              <a:schemeClr val="tx1"/>
            </a:solidFill>
            <a:miter lim="800000"/>
            <a:headEnd/>
            <a:tailEnd/>
          </a:ln>
          <a:effectLst/>
        </p:spPr>
        <p:txBody>
          <a:bodyPr wrap="none" anchor="ctr"/>
          <a:lstStyle/>
          <a:p>
            <a:endParaRPr lang="en-IN"/>
          </a:p>
        </p:txBody>
      </p:sp>
      <p:sp>
        <p:nvSpPr>
          <p:cNvPr id="18467" name="AutoShape 35"/>
          <p:cNvSpPr>
            <a:spLocks noChangeArrowheads="1"/>
          </p:cNvSpPr>
          <p:nvPr/>
        </p:nvSpPr>
        <p:spPr bwMode="auto">
          <a:xfrm rot="-3380138">
            <a:off x="6934200" y="4800600"/>
            <a:ext cx="1066800" cy="304800"/>
          </a:xfrm>
          <a:prstGeom prst="rightArrow">
            <a:avLst>
              <a:gd name="adj1" fmla="val 50000"/>
              <a:gd name="adj2" fmla="val 87500"/>
            </a:avLst>
          </a:prstGeom>
          <a:solidFill>
            <a:srgbClr val="FF00FF"/>
          </a:solidFill>
          <a:ln w="9525">
            <a:solidFill>
              <a:schemeClr val="tx1"/>
            </a:solidFill>
            <a:miter lim="800000"/>
            <a:headEnd/>
            <a:tailEnd/>
          </a:ln>
          <a:effectLst/>
        </p:spPr>
        <p:txBody>
          <a:bodyPr wrap="none" anchor="ctr"/>
          <a:lstStyle/>
          <a:p>
            <a:endParaRPr lang="en-IN"/>
          </a:p>
        </p:txBody>
      </p:sp>
      <p:sp>
        <p:nvSpPr>
          <p:cNvPr id="18468" name="Text Box 36"/>
          <p:cNvSpPr txBox="1">
            <a:spLocks noChangeArrowheads="1"/>
          </p:cNvSpPr>
          <p:nvPr/>
        </p:nvSpPr>
        <p:spPr bwMode="auto">
          <a:xfrm>
            <a:off x="7543800" y="1981200"/>
            <a:ext cx="1524000" cy="885825"/>
          </a:xfrm>
          <a:prstGeom prst="rect">
            <a:avLst/>
          </a:prstGeom>
          <a:noFill/>
          <a:ln w="9525">
            <a:noFill/>
            <a:miter lim="800000"/>
            <a:headEnd/>
            <a:tailEnd/>
          </a:ln>
          <a:effectLst/>
        </p:spPr>
        <p:txBody>
          <a:bodyPr>
            <a:spAutoFit/>
          </a:bodyPr>
          <a:lstStyle/>
          <a:p>
            <a:pPr algn="ctr">
              <a:spcBef>
                <a:spcPct val="50000"/>
              </a:spcBef>
            </a:pPr>
            <a:r>
              <a:rPr lang="en-US" altLang="zh-TW" sz="2600" dirty="0">
                <a:latin typeface="Impact" pitchFamily="34" charset="0"/>
              </a:rPr>
              <a:t>N</a:t>
            </a:r>
            <a:r>
              <a:rPr lang="en-US" altLang="zh-TW" sz="2600" dirty="0" smtClean="0">
                <a:latin typeface="Impact" pitchFamily="34" charset="0"/>
              </a:rPr>
              <a:t>egative </a:t>
            </a:r>
            <a:r>
              <a:rPr lang="en-US" altLang="zh-TW" sz="2600" dirty="0">
                <a:latin typeface="Impact" pitchFamily="34" charset="0"/>
              </a:rPr>
              <a:t>feedback</a:t>
            </a:r>
          </a:p>
        </p:txBody>
      </p:sp>
      <p:sp>
        <p:nvSpPr>
          <p:cNvPr id="18469" name="Text Box 37"/>
          <p:cNvSpPr txBox="1">
            <a:spLocks noChangeArrowheads="1"/>
          </p:cNvSpPr>
          <p:nvPr/>
        </p:nvSpPr>
        <p:spPr bwMode="auto">
          <a:xfrm>
            <a:off x="7467600" y="4905375"/>
            <a:ext cx="1524000" cy="885825"/>
          </a:xfrm>
          <a:prstGeom prst="rect">
            <a:avLst/>
          </a:prstGeom>
          <a:noFill/>
          <a:ln w="9525">
            <a:noFill/>
            <a:miter lim="800000"/>
            <a:headEnd/>
            <a:tailEnd/>
          </a:ln>
          <a:effectLst/>
        </p:spPr>
        <p:txBody>
          <a:bodyPr>
            <a:spAutoFit/>
          </a:bodyPr>
          <a:lstStyle/>
          <a:p>
            <a:pPr algn="ctr">
              <a:spcBef>
                <a:spcPct val="50000"/>
              </a:spcBef>
            </a:pPr>
            <a:r>
              <a:rPr lang="en-US" altLang="zh-TW" sz="2600" dirty="0">
                <a:latin typeface="Impact" pitchFamily="34" charset="0"/>
              </a:rPr>
              <a:t>N</a:t>
            </a:r>
            <a:r>
              <a:rPr lang="en-US" altLang="zh-TW" sz="2600" dirty="0" smtClean="0">
                <a:latin typeface="Impact" pitchFamily="34" charset="0"/>
              </a:rPr>
              <a:t>egative </a:t>
            </a:r>
            <a:r>
              <a:rPr lang="en-US" altLang="zh-TW" sz="2600" dirty="0">
                <a:latin typeface="Impact" pitchFamily="34" charset="0"/>
              </a:rPr>
              <a:t>feedback</a:t>
            </a:r>
          </a:p>
        </p:txBody>
      </p:sp>
      <p:sp>
        <p:nvSpPr>
          <p:cNvPr id="18470" name="AutoShape 38">
            <a:hlinkClick r:id="" action="ppaction://hlinkshowjump?jump=nextslide" highlightClick="1"/>
          </p:cNvPr>
          <p:cNvSpPr>
            <a:spLocks noChangeArrowheads="1"/>
          </p:cNvSpPr>
          <p:nvPr/>
        </p:nvSpPr>
        <p:spPr bwMode="auto">
          <a:xfrm>
            <a:off x="8763000" y="6248400"/>
            <a:ext cx="381000" cy="609600"/>
          </a:xfrm>
          <a:prstGeom prst="actionButtonBlank">
            <a:avLst/>
          </a:prstGeom>
          <a:noFill/>
          <a:ln w="9525">
            <a:noFill/>
            <a:miter lim="800000"/>
            <a:headEnd/>
            <a:tailEnd/>
          </a:ln>
          <a:effectLst/>
        </p:spPr>
        <p:txBody>
          <a:bodyPr wrap="none" anchor="ctr"/>
          <a:lstStyle/>
          <a:p>
            <a:endParaRPr lang="en-IN"/>
          </a:p>
        </p:txBody>
      </p:sp>
      <p:sp>
        <p:nvSpPr>
          <p:cNvPr id="18471" name="AutoShape 39">
            <a:hlinkClick r:id="" action="ppaction://hlinkshowjump?jump=firstslide" highlightClick="1"/>
          </p:cNvPr>
          <p:cNvSpPr>
            <a:spLocks noChangeArrowheads="1"/>
          </p:cNvSpPr>
          <p:nvPr/>
        </p:nvSpPr>
        <p:spPr bwMode="auto">
          <a:xfrm>
            <a:off x="8305800" y="6172200"/>
            <a:ext cx="381000" cy="609600"/>
          </a:xfrm>
          <a:prstGeom prst="actionButtonHome">
            <a:avLst/>
          </a:prstGeom>
          <a:noFill/>
          <a:ln w="9525">
            <a:noFill/>
            <a:miter lim="800000"/>
            <a:headEnd/>
            <a:tailEnd/>
          </a:ln>
          <a:effectLst/>
        </p:spPr>
        <p:txBody>
          <a:bodyPr wrap="none" anchor="ctr"/>
          <a:lstStyle/>
          <a:p>
            <a:endParaRPr lang="en-IN"/>
          </a:p>
        </p:txBody>
      </p:sp>
      <p:sp>
        <p:nvSpPr>
          <p:cNvPr id="18472" name="AutoShape 40">
            <a:hlinkClick r:id="" action="ppaction://hlinkshowjump?jump=previousslide" highlightClick="1"/>
          </p:cNvPr>
          <p:cNvSpPr>
            <a:spLocks noChangeArrowheads="1"/>
          </p:cNvSpPr>
          <p:nvPr/>
        </p:nvSpPr>
        <p:spPr bwMode="auto">
          <a:xfrm>
            <a:off x="8001000" y="6172200"/>
            <a:ext cx="304800" cy="685800"/>
          </a:xfrm>
          <a:prstGeom prst="actionButtonBlank">
            <a:avLst/>
          </a:prstGeom>
          <a:noFill/>
          <a:ln w="9525">
            <a:noFill/>
            <a:miter lim="800000"/>
            <a:headEnd/>
            <a:tailEnd/>
          </a:ln>
          <a:effectLst/>
        </p:spPr>
        <p:txBody>
          <a:bodyPr wrap="none" anchor="ctr"/>
          <a:lstStyle/>
          <a:p>
            <a:endParaRPr lang="en-IN"/>
          </a:p>
        </p:txBody>
      </p:sp>
      <p:sp>
        <p:nvSpPr>
          <p:cNvPr id="20" name="Title 19"/>
          <p:cNvSpPr>
            <a:spLocks noGrp="1"/>
          </p:cNvSpPr>
          <p:nvPr>
            <p:ph type="title"/>
          </p:nvPr>
        </p:nvSpPr>
        <p:spPr>
          <a:xfrm>
            <a:off x="457200" y="320040"/>
            <a:ext cx="7242048" cy="670560"/>
          </a:xfrm>
        </p:spPr>
        <p:txBody>
          <a:bodyPr/>
          <a:lstStyle/>
          <a:p>
            <a:pPr algn="ctr"/>
            <a:r>
              <a:rPr lang="en-US" dirty="0" smtClean="0"/>
              <a:t>Homeostasis</a:t>
            </a:r>
            <a:endParaRPr lang="en-IN" dirty="0"/>
          </a:p>
        </p:txBody>
      </p:sp>
    </p:spTree>
  </p:cSld>
  <p:clrMapOvr>
    <a:masterClrMapping/>
  </p:clrMapOvr>
  <p:transition>
    <p:strips dir="rd"/>
    <p:sndAc>
      <p:stSnd>
        <p:snd r:embed="rId2" name="01.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8464"/>
                                        </p:tgtEl>
                                        <p:attrNameLst>
                                          <p:attrName>style.visibility</p:attrName>
                                        </p:attrNameLst>
                                      </p:cBhvr>
                                      <p:to>
                                        <p:strVal val="visible"/>
                                      </p:to>
                                    </p:set>
                                    <p:anim calcmode="lin" valueType="num">
                                      <p:cBhvr>
                                        <p:cTn id="7" dur="500" fill="hold"/>
                                        <p:tgtEl>
                                          <p:spTgt spid="18464"/>
                                        </p:tgtEl>
                                        <p:attrNameLst>
                                          <p:attrName>ppt_w</p:attrName>
                                        </p:attrNameLst>
                                      </p:cBhvr>
                                      <p:tavLst>
                                        <p:tav tm="0">
                                          <p:val>
                                            <p:fltVal val="0"/>
                                          </p:val>
                                        </p:tav>
                                        <p:tav tm="100000">
                                          <p:val>
                                            <p:strVal val="#ppt_w"/>
                                          </p:val>
                                        </p:tav>
                                      </p:tavLst>
                                    </p:anim>
                                    <p:anim calcmode="lin" valueType="num">
                                      <p:cBhvr>
                                        <p:cTn id="8" dur="500" fill="hold"/>
                                        <p:tgtEl>
                                          <p:spTgt spid="18464"/>
                                        </p:tgtEl>
                                        <p:attrNameLst>
                                          <p:attrName>ppt_h</p:attrName>
                                        </p:attrNameLst>
                                      </p:cBhvr>
                                      <p:tavLst>
                                        <p:tav tm="0">
                                          <p:val>
                                            <p:fltVal val="0"/>
                                          </p:val>
                                        </p:tav>
                                        <p:tav tm="100000">
                                          <p:val>
                                            <p:strVal val="#ppt_h"/>
                                          </p:val>
                                        </p:tav>
                                      </p:tavLst>
                                    </p:anim>
                                    <p:anim calcmode="lin" valueType="num">
                                      <p:cBhvr>
                                        <p:cTn id="9" dur="500" fill="hold"/>
                                        <p:tgtEl>
                                          <p:spTgt spid="18464"/>
                                        </p:tgtEl>
                                        <p:attrNameLst>
                                          <p:attrName>ppt_x</p:attrName>
                                        </p:attrNameLst>
                                      </p:cBhvr>
                                      <p:tavLst>
                                        <p:tav tm="0">
                                          <p:val>
                                            <p:fltVal val="0.5"/>
                                          </p:val>
                                        </p:tav>
                                        <p:tav tm="100000">
                                          <p:val>
                                            <p:strVal val="#ppt_x"/>
                                          </p:val>
                                        </p:tav>
                                      </p:tavLst>
                                    </p:anim>
                                    <p:anim calcmode="lin" valueType="num">
                                      <p:cBhvr>
                                        <p:cTn id="10" dur="500" fill="hold"/>
                                        <p:tgtEl>
                                          <p:spTgt spid="1846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8442"/>
                                        </p:tgtEl>
                                        <p:attrNameLst>
                                          <p:attrName>style.visibility</p:attrName>
                                        </p:attrNameLst>
                                      </p:cBhvr>
                                      <p:to>
                                        <p:strVal val="visible"/>
                                      </p:to>
                                    </p:set>
                                    <p:animEffect transition="in" filter="barn(outVertical)">
                                      <p:cBhvr>
                                        <p:cTn id="14" dur="500"/>
                                        <p:tgtEl>
                                          <p:spTgt spid="184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8459"/>
                                        </p:tgtEl>
                                        <p:attrNameLst>
                                          <p:attrName>style.visibility</p:attrName>
                                        </p:attrNameLst>
                                      </p:cBhvr>
                                      <p:to>
                                        <p:strVal val="visible"/>
                                      </p:to>
                                    </p:set>
                                    <p:animEffect transition="in" filter="barn(outVertical)">
                                      <p:cBhvr>
                                        <p:cTn id="19" dur="500"/>
                                        <p:tgtEl>
                                          <p:spTgt spid="18459"/>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18436"/>
                                        </p:tgtEl>
                                        <p:attrNameLst>
                                          <p:attrName>style.visibility</p:attrName>
                                        </p:attrNameLst>
                                      </p:cBhvr>
                                      <p:to>
                                        <p:strVal val="visible"/>
                                      </p:to>
                                    </p:set>
                                    <p:animEffect transition="in" filter="barn(outVertical)">
                                      <p:cBhvr>
                                        <p:cTn id="23" dur="500"/>
                                        <p:tgtEl>
                                          <p:spTgt spid="1843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8452"/>
                                        </p:tgtEl>
                                        <p:attrNameLst>
                                          <p:attrName>style.visibility</p:attrName>
                                        </p:attrNameLst>
                                      </p:cBhvr>
                                      <p:to>
                                        <p:strVal val="visible"/>
                                      </p:to>
                                    </p:set>
                                    <p:animEffect transition="in" filter="barn(outVertical)">
                                      <p:cBhvr>
                                        <p:cTn id="28" dur="500"/>
                                        <p:tgtEl>
                                          <p:spTgt spid="18452"/>
                                        </p:tgtEl>
                                      </p:cBhvr>
                                    </p:animEffect>
                                  </p:childTnLst>
                                </p:cTn>
                              </p:par>
                            </p:childTnLst>
                          </p:cTn>
                        </p:par>
                        <p:par>
                          <p:cTn id="29" fill="hold">
                            <p:stCondLst>
                              <p:cond delay="500"/>
                            </p:stCondLst>
                            <p:childTnLst>
                              <p:par>
                                <p:cTn id="30" presetID="16" presetClass="entr" presetSubtype="37" fill="hold" grpId="0" nodeType="afterEffect">
                                  <p:stCondLst>
                                    <p:cond delay="0"/>
                                  </p:stCondLst>
                                  <p:childTnLst>
                                    <p:set>
                                      <p:cBhvr>
                                        <p:cTn id="31" dur="1" fill="hold">
                                          <p:stCondLst>
                                            <p:cond delay="0"/>
                                          </p:stCondLst>
                                        </p:cTn>
                                        <p:tgtEl>
                                          <p:spTgt spid="18445"/>
                                        </p:tgtEl>
                                        <p:attrNameLst>
                                          <p:attrName>style.visibility</p:attrName>
                                        </p:attrNameLst>
                                      </p:cBhvr>
                                      <p:to>
                                        <p:strVal val="visible"/>
                                      </p:to>
                                    </p:set>
                                    <p:animEffect transition="in" filter="barn(outVertical)">
                                      <p:cBhvr>
                                        <p:cTn id="32" dur="500"/>
                                        <p:tgtEl>
                                          <p:spTgt spid="1844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8468"/>
                                        </p:tgtEl>
                                        <p:attrNameLst>
                                          <p:attrName>style.visibility</p:attrName>
                                        </p:attrNameLst>
                                      </p:cBhvr>
                                      <p:to>
                                        <p:strVal val="visible"/>
                                      </p:to>
                                    </p:set>
                                    <p:animEffect transition="in" filter="barn(outVertical)">
                                      <p:cBhvr>
                                        <p:cTn id="37" dur="500"/>
                                        <p:tgtEl>
                                          <p:spTgt spid="18468"/>
                                        </p:tgtEl>
                                      </p:cBhvr>
                                    </p:animEffect>
                                  </p:childTnLst>
                                </p:cTn>
                              </p:par>
                            </p:childTnLst>
                          </p:cTn>
                        </p:par>
                        <p:par>
                          <p:cTn id="38" fill="hold">
                            <p:stCondLst>
                              <p:cond delay="500"/>
                            </p:stCondLst>
                            <p:childTnLst>
                              <p:par>
                                <p:cTn id="39" presetID="16" presetClass="entr" presetSubtype="37" fill="hold" grpId="0" nodeType="afterEffect">
                                  <p:stCondLst>
                                    <p:cond delay="0"/>
                                  </p:stCondLst>
                                  <p:childTnLst>
                                    <p:set>
                                      <p:cBhvr>
                                        <p:cTn id="40" dur="1" fill="hold">
                                          <p:stCondLst>
                                            <p:cond delay="0"/>
                                          </p:stCondLst>
                                        </p:cTn>
                                        <p:tgtEl>
                                          <p:spTgt spid="18466"/>
                                        </p:tgtEl>
                                        <p:attrNameLst>
                                          <p:attrName>style.visibility</p:attrName>
                                        </p:attrNameLst>
                                      </p:cBhvr>
                                      <p:to>
                                        <p:strVal val="visible"/>
                                      </p:to>
                                    </p:set>
                                    <p:animEffect transition="in" filter="barn(outVertical)">
                                      <p:cBhvr>
                                        <p:cTn id="41" dur="500"/>
                                        <p:tgtEl>
                                          <p:spTgt spid="18466"/>
                                        </p:tgtEl>
                                      </p:cBhvr>
                                    </p:animEffect>
                                  </p:childTnLst>
                                </p:cTn>
                              </p:par>
                            </p:childTnLst>
                          </p:cTn>
                        </p:par>
                        <p:par>
                          <p:cTn id="42" fill="hold">
                            <p:stCondLst>
                              <p:cond delay="1000"/>
                            </p:stCondLst>
                            <p:childTnLst>
                              <p:par>
                                <p:cTn id="43" presetID="16" presetClass="entr" presetSubtype="37" fill="hold" grpId="0" nodeType="afterEffect">
                                  <p:stCondLst>
                                    <p:cond delay="0"/>
                                  </p:stCondLst>
                                  <p:childTnLst>
                                    <p:set>
                                      <p:cBhvr>
                                        <p:cTn id="44" dur="1" fill="hold">
                                          <p:stCondLst>
                                            <p:cond delay="0"/>
                                          </p:stCondLst>
                                        </p:cTn>
                                        <p:tgtEl>
                                          <p:spTgt spid="18465"/>
                                        </p:tgtEl>
                                        <p:attrNameLst>
                                          <p:attrName>style.visibility</p:attrName>
                                        </p:attrNameLst>
                                      </p:cBhvr>
                                      <p:to>
                                        <p:strVal val="visible"/>
                                      </p:to>
                                    </p:set>
                                    <p:animEffect transition="in" filter="barn(outVertical)">
                                      <p:cBhvr>
                                        <p:cTn id="45" dur="500"/>
                                        <p:tgtEl>
                                          <p:spTgt spid="184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grpId="0" nodeType="clickEffect">
                                  <p:stCondLst>
                                    <p:cond delay="0"/>
                                  </p:stCondLst>
                                  <p:childTnLst>
                                    <p:set>
                                      <p:cBhvr>
                                        <p:cTn id="49" dur="1" fill="hold">
                                          <p:stCondLst>
                                            <p:cond delay="0"/>
                                          </p:stCondLst>
                                        </p:cTn>
                                        <p:tgtEl>
                                          <p:spTgt spid="18460"/>
                                        </p:tgtEl>
                                        <p:attrNameLst>
                                          <p:attrName>style.visibility</p:attrName>
                                        </p:attrNameLst>
                                      </p:cBhvr>
                                      <p:to>
                                        <p:strVal val="visible"/>
                                      </p:to>
                                    </p:set>
                                    <p:animEffect transition="in" filter="barn(outVertical)">
                                      <p:cBhvr>
                                        <p:cTn id="50" dur="500"/>
                                        <p:tgtEl>
                                          <p:spTgt spid="18460"/>
                                        </p:tgtEl>
                                      </p:cBhvr>
                                    </p:animEffect>
                                  </p:childTnLst>
                                </p:cTn>
                              </p:par>
                            </p:childTnLst>
                          </p:cTn>
                        </p:par>
                        <p:par>
                          <p:cTn id="51" fill="hold">
                            <p:stCondLst>
                              <p:cond delay="500"/>
                            </p:stCondLst>
                            <p:childTnLst>
                              <p:par>
                                <p:cTn id="52" presetID="16" presetClass="entr" presetSubtype="37" fill="hold" grpId="0" nodeType="afterEffect">
                                  <p:stCondLst>
                                    <p:cond delay="0"/>
                                  </p:stCondLst>
                                  <p:childTnLst>
                                    <p:set>
                                      <p:cBhvr>
                                        <p:cTn id="53" dur="1" fill="hold">
                                          <p:stCondLst>
                                            <p:cond delay="0"/>
                                          </p:stCondLst>
                                        </p:cTn>
                                        <p:tgtEl>
                                          <p:spTgt spid="18439"/>
                                        </p:tgtEl>
                                        <p:attrNameLst>
                                          <p:attrName>style.visibility</p:attrName>
                                        </p:attrNameLst>
                                      </p:cBhvr>
                                      <p:to>
                                        <p:strVal val="visible"/>
                                      </p:to>
                                    </p:set>
                                    <p:animEffect transition="in" filter="barn(outVertical)">
                                      <p:cBhvr>
                                        <p:cTn id="54" dur="500"/>
                                        <p:tgtEl>
                                          <p:spTgt spid="1843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18453"/>
                                        </p:tgtEl>
                                        <p:attrNameLst>
                                          <p:attrName>style.visibility</p:attrName>
                                        </p:attrNameLst>
                                      </p:cBhvr>
                                      <p:to>
                                        <p:strVal val="visible"/>
                                      </p:to>
                                    </p:set>
                                    <p:animEffect transition="in" filter="barn(outVertical)">
                                      <p:cBhvr>
                                        <p:cTn id="59" dur="500"/>
                                        <p:tgtEl>
                                          <p:spTgt spid="18453"/>
                                        </p:tgtEl>
                                      </p:cBhvr>
                                    </p:animEffect>
                                  </p:childTnLst>
                                </p:cTn>
                              </p:par>
                            </p:childTnLst>
                          </p:cTn>
                        </p:par>
                        <p:par>
                          <p:cTn id="60" fill="hold">
                            <p:stCondLst>
                              <p:cond delay="500"/>
                            </p:stCondLst>
                            <p:childTnLst>
                              <p:par>
                                <p:cTn id="61" presetID="16" presetClass="entr" presetSubtype="37" fill="hold" grpId="0" nodeType="afterEffect">
                                  <p:stCondLst>
                                    <p:cond delay="0"/>
                                  </p:stCondLst>
                                  <p:childTnLst>
                                    <p:set>
                                      <p:cBhvr>
                                        <p:cTn id="62" dur="1" fill="hold">
                                          <p:stCondLst>
                                            <p:cond delay="0"/>
                                          </p:stCondLst>
                                        </p:cTn>
                                        <p:tgtEl>
                                          <p:spTgt spid="18446"/>
                                        </p:tgtEl>
                                        <p:attrNameLst>
                                          <p:attrName>style.visibility</p:attrName>
                                        </p:attrNameLst>
                                      </p:cBhvr>
                                      <p:to>
                                        <p:strVal val="visible"/>
                                      </p:to>
                                    </p:set>
                                    <p:animEffect transition="in" filter="barn(outVertical)">
                                      <p:cBhvr>
                                        <p:cTn id="63" dur="500"/>
                                        <p:tgtEl>
                                          <p:spTgt spid="1844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grpId="0" nodeType="clickEffect">
                                  <p:stCondLst>
                                    <p:cond delay="0"/>
                                  </p:stCondLst>
                                  <p:childTnLst>
                                    <p:set>
                                      <p:cBhvr>
                                        <p:cTn id="67" dur="1" fill="hold">
                                          <p:stCondLst>
                                            <p:cond delay="0"/>
                                          </p:stCondLst>
                                        </p:cTn>
                                        <p:tgtEl>
                                          <p:spTgt spid="18469"/>
                                        </p:tgtEl>
                                        <p:attrNameLst>
                                          <p:attrName>style.visibility</p:attrName>
                                        </p:attrNameLst>
                                      </p:cBhvr>
                                      <p:to>
                                        <p:strVal val="visible"/>
                                      </p:to>
                                    </p:set>
                                    <p:animEffect transition="in" filter="barn(outVertical)">
                                      <p:cBhvr>
                                        <p:cTn id="68" dur="500"/>
                                        <p:tgtEl>
                                          <p:spTgt spid="18469"/>
                                        </p:tgtEl>
                                      </p:cBhvr>
                                    </p:animEffect>
                                  </p:childTnLst>
                                </p:cTn>
                              </p:par>
                            </p:childTnLst>
                          </p:cTn>
                        </p:par>
                        <p:par>
                          <p:cTn id="69" fill="hold">
                            <p:stCondLst>
                              <p:cond delay="500"/>
                            </p:stCondLst>
                            <p:childTnLst>
                              <p:par>
                                <p:cTn id="70" presetID="16" presetClass="entr" presetSubtype="37" fill="hold" grpId="0" nodeType="afterEffect">
                                  <p:stCondLst>
                                    <p:cond delay="0"/>
                                  </p:stCondLst>
                                  <p:childTnLst>
                                    <p:set>
                                      <p:cBhvr>
                                        <p:cTn id="71" dur="1" fill="hold">
                                          <p:stCondLst>
                                            <p:cond delay="0"/>
                                          </p:stCondLst>
                                        </p:cTn>
                                        <p:tgtEl>
                                          <p:spTgt spid="18467"/>
                                        </p:tgtEl>
                                        <p:attrNameLst>
                                          <p:attrName>style.visibility</p:attrName>
                                        </p:attrNameLst>
                                      </p:cBhvr>
                                      <p:to>
                                        <p:strVal val="visible"/>
                                      </p:to>
                                    </p:set>
                                    <p:animEffect transition="in" filter="barn(outVertical)">
                                      <p:cBhvr>
                                        <p:cTn id="72" dur="500"/>
                                        <p:tgtEl>
                                          <p:spTgt spid="1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P spid="18439" grpId="0" animBg="1" autoUpdateAnimBg="0"/>
      <p:bldP spid="18442" grpId="0" autoUpdateAnimBg="0"/>
      <p:bldP spid="18445" grpId="0" autoUpdateAnimBg="0"/>
      <p:bldP spid="18446" grpId="0" autoUpdateAnimBg="0"/>
      <p:bldP spid="18452" grpId="0" animBg="1"/>
      <p:bldP spid="18453" grpId="0" animBg="1"/>
      <p:bldP spid="18459" grpId="0" animBg="1"/>
      <p:bldP spid="18460" grpId="0" animBg="1"/>
      <p:bldP spid="18464" grpId="0" autoUpdateAnimBg="0"/>
      <p:bldP spid="18465" grpId="0" autoUpdateAnimBg="0"/>
      <p:bldP spid="18466" grpId="0" animBg="1"/>
      <p:bldP spid="18467" grpId="0" animBg="1"/>
      <p:bldP spid="18468" grpId="0" autoUpdateAnimBg="0"/>
      <p:bldP spid="1846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Blood Pressure </a:t>
            </a:r>
            <a:r>
              <a:rPr lang="en-US" baseline="30000" dirty="0" smtClean="0"/>
              <a:t>Q</a:t>
            </a:r>
            <a:endParaRPr lang="en-IN" baseline="30000" dirty="0"/>
          </a:p>
        </p:txBody>
      </p:sp>
      <p:sp>
        <p:nvSpPr>
          <p:cNvPr id="3" name="Content Placeholder 2"/>
          <p:cNvSpPr>
            <a:spLocks noGrp="1"/>
          </p:cNvSpPr>
          <p:nvPr>
            <p:ph idx="1"/>
          </p:nvPr>
        </p:nvSpPr>
        <p:spPr/>
        <p:txBody>
          <a:bodyPr/>
          <a:lstStyle/>
          <a:p>
            <a:r>
              <a:rPr lang="en-US" b="1" dirty="0" smtClean="0"/>
              <a:t>Short-term </a:t>
            </a:r>
            <a:r>
              <a:rPr lang="en-US" dirty="0" smtClean="0"/>
              <a:t>or Rapid blood pressure control mechanism : </a:t>
            </a:r>
            <a:r>
              <a:rPr lang="en-US" u="sng" dirty="0" smtClean="0"/>
              <a:t>Neural Mechanism</a:t>
            </a:r>
          </a:p>
          <a:p>
            <a:r>
              <a:rPr lang="en-US" b="1" dirty="0" smtClean="0"/>
              <a:t>Intermediate-term </a:t>
            </a:r>
            <a:r>
              <a:rPr lang="en-US" dirty="0" smtClean="0"/>
              <a:t>blood pressure control mechanism : </a:t>
            </a:r>
            <a:r>
              <a:rPr lang="en-US" u="sng" dirty="0" smtClean="0"/>
              <a:t>Fluid Shift Mechanism</a:t>
            </a:r>
          </a:p>
          <a:p>
            <a:r>
              <a:rPr lang="en-US" b="1" dirty="0" smtClean="0"/>
              <a:t>Long-term </a:t>
            </a:r>
            <a:r>
              <a:rPr lang="en-US" dirty="0" smtClean="0"/>
              <a:t>blood pressure control mechanism : </a:t>
            </a:r>
            <a:r>
              <a:rPr lang="en-US" u="sng" dirty="0" smtClean="0"/>
              <a:t>Renal Mechanism </a:t>
            </a:r>
            <a:endParaRPr lang="en-IN" u="sng" dirty="0"/>
          </a:p>
        </p:txBody>
      </p:sp>
      <p:sp>
        <p:nvSpPr>
          <p:cNvPr id="4" name="Date Placeholder 3"/>
          <p:cNvSpPr>
            <a:spLocks noGrp="1"/>
          </p:cNvSpPr>
          <p:nvPr>
            <p:ph type="dt" sz="half" idx="10"/>
          </p:nvPr>
        </p:nvSpPr>
        <p:spPr/>
        <p:txBody>
          <a:bodyPr/>
          <a:lstStyle/>
          <a:p>
            <a:fld id="{2F13A796-5E11-4CB0-8DE0-B29F83C10BC6}" type="datetime2">
              <a:rPr lang="en-IN" smtClean="0"/>
              <a:pPr/>
              <a:t>Saturday, 20 June 2020</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7" name="Diagram 6"/>
          <p:cNvGraphicFramePr/>
          <p:nvPr/>
        </p:nvGraphicFramePr>
        <p:xfrm>
          <a:off x="457200" y="228600"/>
          <a:ext cx="8153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04800" y="5257800"/>
            <a:ext cx="2895600" cy="369332"/>
          </a:xfrm>
          <a:prstGeom prst="rect">
            <a:avLst/>
          </a:prstGeom>
          <a:noFill/>
        </p:spPr>
        <p:txBody>
          <a:bodyPr wrap="square" rtlCol="0">
            <a:spAutoFit/>
          </a:bodyPr>
          <a:lstStyle/>
          <a:p>
            <a:r>
              <a:rPr lang="en-US" b="1" dirty="0" smtClean="0"/>
              <a:t>Starts:  With in Seconds</a:t>
            </a:r>
          </a:p>
        </p:txBody>
      </p:sp>
      <p:sp>
        <p:nvSpPr>
          <p:cNvPr id="9" name="TextBox 8"/>
          <p:cNvSpPr txBox="1"/>
          <p:nvPr/>
        </p:nvSpPr>
        <p:spPr>
          <a:xfrm>
            <a:off x="3276600" y="5269468"/>
            <a:ext cx="2819400" cy="369332"/>
          </a:xfrm>
          <a:prstGeom prst="rect">
            <a:avLst/>
          </a:prstGeom>
          <a:noFill/>
        </p:spPr>
        <p:txBody>
          <a:bodyPr wrap="square" rtlCol="0">
            <a:spAutoFit/>
          </a:bodyPr>
          <a:lstStyle/>
          <a:p>
            <a:r>
              <a:rPr lang="en-US" b="1" dirty="0" smtClean="0"/>
              <a:t>Starts : With in Minutes</a:t>
            </a:r>
          </a:p>
        </p:txBody>
      </p:sp>
      <p:sp>
        <p:nvSpPr>
          <p:cNvPr id="10" name="TextBox 9"/>
          <p:cNvSpPr txBox="1"/>
          <p:nvPr/>
        </p:nvSpPr>
        <p:spPr>
          <a:xfrm>
            <a:off x="6248400" y="5269468"/>
            <a:ext cx="2514600" cy="369332"/>
          </a:xfrm>
          <a:prstGeom prst="rect">
            <a:avLst/>
          </a:prstGeom>
          <a:noFill/>
        </p:spPr>
        <p:txBody>
          <a:bodyPr wrap="square" rtlCol="0">
            <a:spAutoFit/>
          </a:bodyPr>
          <a:lstStyle/>
          <a:p>
            <a:r>
              <a:rPr lang="en-US" b="1" dirty="0" smtClean="0"/>
              <a:t>Starts: With in Hours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532F724E-7522-4C79-A3C6-077E82566F07}"/>
                                            </p:graphicEl>
                                          </p:spTgt>
                                        </p:tgtEl>
                                        <p:attrNameLst>
                                          <p:attrName>style.visibility</p:attrName>
                                        </p:attrNameLst>
                                      </p:cBhvr>
                                      <p:to>
                                        <p:strVal val="visible"/>
                                      </p:to>
                                    </p:set>
                                    <p:animEffect transition="in" filter="fade">
                                      <p:cBhvr>
                                        <p:cTn id="7" dur="2000"/>
                                        <p:tgtEl>
                                          <p:spTgt spid="7">
                                            <p:graphicEl>
                                              <a:dgm id="{532F724E-7522-4C79-A3C6-077E82566F0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3355460D-3FB3-4AA0-BB7F-E1292F616BBF}"/>
                                            </p:graphicEl>
                                          </p:spTgt>
                                        </p:tgtEl>
                                        <p:attrNameLst>
                                          <p:attrName>style.visibility</p:attrName>
                                        </p:attrNameLst>
                                      </p:cBhvr>
                                      <p:to>
                                        <p:strVal val="visible"/>
                                      </p:to>
                                    </p:set>
                                    <p:animEffect transition="in" filter="fade">
                                      <p:cBhvr>
                                        <p:cTn id="10" dur="2000"/>
                                        <p:tgtEl>
                                          <p:spTgt spid="7">
                                            <p:graphicEl>
                                              <a:dgm id="{3355460D-3FB3-4AA0-BB7F-E1292F616BB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416AE9BD-6BCC-441F-8934-1477FC8BAD51}"/>
                                            </p:graphicEl>
                                          </p:spTgt>
                                        </p:tgtEl>
                                        <p:attrNameLst>
                                          <p:attrName>style.visibility</p:attrName>
                                        </p:attrNameLst>
                                      </p:cBhvr>
                                      <p:to>
                                        <p:strVal val="visible"/>
                                      </p:to>
                                    </p:set>
                                    <p:animEffect transition="in" filter="fade">
                                      <p:cBhvr>
                                        <p:cTn id="15" dur="2000"/>
                                        <p:tgtEl>
                                          <p:spTgt spid="7">
                                            <p:graphicEl>
                                              <a:dgm id="{416AE9BD-6BCC-441F-8934-1477FC8BAD5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127E3F96-3981-4217-B174-E443713CECDE}"/>
                                            </p:graphicEl>
                                          </p:spTgt>
                                        </p:tgtEl>
                                        <p:attrNameLst>
                                          <p:attrName>style.visibility</p:attrName>
                                        </p:attrNameLst>
                                      </p:cBhvr>
                                      <p:to>
                                        <p:strVal val="visible"/>
                                      </p:to>
                                    </p:set>
                                    <p:animEffect transition="in" filter="fade">
                                      <p:cBhvr>
                                        <p:cTn id="18" dur="2000"/>
                                        <p:tgtEl>
                                          <p:spTgt spid="7">
                                            <p:graphicEl>
                                              <a:dgm id="{127E3F96-3981-4217-B174-E443713CECD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A206A404-14A3-4449-8BDF-435B92CE786E}"/>
                                            </p:graphicEl>
                                          </p:spTgt>
                                        </p:tgtEl>
                                        <p:attrNameLst>
                                          <p:attrName>style.visibility</p:attrName>
                                        </p:attrNameLst>
                                      </p:cBhvr>
                                      <p:to>
                                        <p:strVal val="visible"/>
                                      </p:to>
                                    </p:set>
                                    <p:animEffect transition="in" filter="fade">
                                      <p:cBhvr>
                                        <p:cTn id="21" dur="2000"/>
                                        <p:tgtEl>
                                          <p:spTgt spid="7">
                                            <p:graphicEl>
                                              <a:dgm id="{A206A404-14A3-4449-8BDF-435B92CE786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graphicEl>
                                              <a:dgm id="{AFECEED1-E02F-46E4-A561-BFF91D1DE638}"/>
                                            </p:graphicEl>
                                          </p:spTgt>
                                        </p:tgtEl>
                                        <p:attrNameLst>
                                          <p:attrName>style.visibility</p:attrName>
                                        </p:attrNameLst>
                                      </p:cBhvr>
                                      <p:to>
                                        <p:strVal val="visible"/>
                                      </p:to>
                                    </p:set>
                                    <p:animEffect transition="in" filter="fade">
                                      <p:cBhvr>
                                        <p:cTn id="26" dur="2000"/>
                                        <p:tgtEl>
                                          <p:spTgt spid="7">
                                            <p:graphicEl>
                                              <a:dgm id="{AFECEED1-E02F-46E4-A561-BFF91D1DE638}"/>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graphicEl>
                                              <a:dgm id="{1BD82125-0F58-4FD6-91A9-C5B586AB6D40}"/>
                                            </p:graphicEl>
                                          </p:spTgt>
                                        </p:tgtEl>
                                        <p:attrNameLst>
                                          <p:attrName>style.visibility</p:attrName>
                                        </p:attrNameLst>
                                      </p:cBhvr>
                                      <p:to>
                                        <p:strVal val="visible"/>
                                      </p:to>
                                    </p:set>
                                    <p:animEffect transition="in" filter="fade">
                                      <p:cBhvr>
                                        <p:cTn id="29" dur="2000"/>
                                        <p:tgtEl>
                                          <p:spTgt spid="7">
                                            <p:graphicEl>
                                              <a:dgm id="{1BD82125-0F58-4FD6-91A9-C5B586AB6D40}"/>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graphicEl>
                                              <a:dgm id="{E4828844-4085-45AB-8604-4E13F71CDE97}"/>
                                            </p:graphicEl>
                                          </p:spTgt>
                                        </p:tgtEl>
                                        <p:attrNameLst>
                                          <p:attrName>style.visibility</p:attrName>
                                        </p:attrNameLst>
                                      </p:cBhvr>
                                      <p:to>
                                        <p:strVal val="visible"/>
                                      </p:to>
                                    </p:set>
                                    <p:animEffect transition="in" filter="fade">
                                      <p:cBhvr>
                                        <p:cTn id="32" dur="2000"/>
                                        <p:tgtEl>
                                          <p:spTgt spid="7">
                                            <p:graphicEl>
                                              <a:dgm id="{E4828844-4085-45AB-8604-4E13F71CDE9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F30F6C76-15B8-4D91-87CF-23D73202FCC3}"/>
                                            </p:graphicEl>
                                          </p:spTgt>
                                        </p:tgtEl>
                                        <p:attrNameLst>
                                          <p:attrName>style.visibility</p:attrName>
                                        </p:attrNameLst>
                                      </p:cBhvr>
                                      <p:to>
                                        <p:strVal val="visible"/>
                                      </p:to>
                                    </p:set>
                                    <p:animEffect transition="in" filter="fade">
                                      <p:cBhvr>
                                        <p:cTn id="37" dur="2000"/>
                                        <p:tgtEl>
                                          <p:spTgt spid="7">
                                            <p:graphicEl>
                                              <a:dgm id="{F30F6C76-15B8-4D91-87CF-23D73202FCC3}"/>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graphicEl>
                                              <a:dgm id="{87B47C15-3031-4FDD-B582-31FE44DBAD73}"/>
                                            </p:graphicEl>
                                          </p:spTgt>
                                        </p:tgtEl>
                                        <p:attrNameLst>
                                          <p:attrName>style.visibility</p:attrName>
                                        </p:attrNameLst>
                                      </p:cBhvr>
                                      <p:to>
                                        <p:strVal val="visible"/>
                                      </p:to>
                                    </p:set>
                                    <p:animEffect transition="in" filter="fade">
                                      <p:cBhvr>
                                        <p:cTn id="40" dur="2000"/>
                                        <p:tgtEl>
                                          <p:spTgt spid="7">
                                            <p:graphicEl>
                                              <a:dgm id="{87B47C15-3031-4FDD-B582-31FE44DBAD73}"/>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46F560B7-EB91-452C-8D67-C1543B17DD2A}"/>
                                            </p:graphicEl>
                                          </p:spTgt>
                                        </p:tgtEl>
                                        <p:attrNameLst>
                                          <p:attrName>style.visibility</p:attrName>
                                        </p:attrNameLst>
                                      </p:cBhvr>
                                      <p:to>
                                        <p:strVal val="visible"/>
                                      </p:to>
                                    </p:set>
                                    <p:animEffect transition="in" filter="fade">
                                      <p:cBhvr>
                                        <p:cTn id="43" dur="2000"/>
                                        <p:tgtEl>
                                          <p:spTgt spid="7">
                                            <p:graphicEl>
                                              <a:dgm id="{46F560B7-EB91-452C-8D67-C1543B17DD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Picture 5" descr="showimage"/>
          <p:cNvPicPr>
            <a:picLocks noChangeAspect="1" noChangeArrowheads="1"/>
          </p:cNvPicPr>
          <p:nvPr/>
        </p:nvPicPr>
        <p:blipFill>
          <a:blip r:embed="rId2"/>
          <a:srcRect l="18176" r="19009" b="4851"/>
          <a:stretch>
            <a:fillRect/>
          </a:stretch>
        </p:blipFill>
        <p:spPr bwMode="auto">
          <a:xfrm>
            <a:off x="381000" y="0"/>
            <a:ext cx="8229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Regulation</a:t>
            </a:r>
            <a:r>
              <a:rPr lang="en-US" b="1" baseline="30000" dirty="0" smtClean="0">
                <a:solidFill>
                  <a:srgbClr val="FF0000"/>
                </a:solidFill>
              </a:rPr>
              <a:t> Q</a:t>
            </a:r>
            <a:r>
              <a:rPr lang="en-US" dirty="0" smtClean="0"/>
              <a:t> : Nervous or Neural Mechanism</a:t>
            </a:r>
            <a:r>
              <a:rPr lang="en-US" b="1" baseline="30000" dirty="0" smtClean="0">
                <a:solidFill>
                  <a:srgbClr val="FF0000"/>
                </a:solidFill>
              </a:rPr>
              <a:t> Q</a:t>
            </a:r>
            <a:endParaRPr lang="en-IN" dirty="0"/>
          </a:p>
        </p:txBody>
      </p:sp>
      <p:sp>
        <p:nvSpPr>
          <p:cNvPr id="3" name="Content Placeholder 2"/>
          <p:cNvSpPr>
            <a:spLocks noGrp="1"/>
          </p:cNvSpPr>
          <p:nvPr>
            <p:ph idx="1"/>
          </p:nvPr>
        </p:nvSpPr>
        <p:spPr/>
        <p:txBody>
          <a:bodyPr/>
          <a:lstStyle/>
          <a:p>
            <a:r>
              <a:rPr lang="en-US" dirty="0" smtClean="0"/>
              <a:t>Rapid Blood pressure control mechanism</a:t>
            </a:r>
          </a:p>
          <a:p>
            <a:r>
              <a:rPr lang="en-US" dirty="0" smtClean="0"/>
              <a:t>Sino-aortic Mechanism </a:t>
            </a:r>
            <a:r>
              <a:rPr lang="en-US" b="1" baseline="30000" dirty="0" smtClean="0">
                <a:solidFill>
                  <a:srgbClr val="FF0000"/>
                </a:solidFill>
              </a:rPr>
              <a:t>Q</a:t>
            </a:r>
          </a:p>
          <a:p>
            <a:r>
              <a:rPr lang="en-US" dirty="0" smtClean="0"/>
              <a:t>Activated in Seconds (Fastest mechanism)</a:t>
            </a:r>
          </a:p>
          <a:p>
            <a:r>
              <a:rPr lang="en-US" dirty="0" smtClean="0"/>
              <a:t>Works for few minutes to few hours </a:t>
            </a:r>
          </a:p>
          <a:p>
            <a:r>
              <a:rPr lang="en-IN" dirty="0" smtClean="0"/>
              <a:t>Useful in </a:t>
            </a:r>
            <a:r>
              <a:rPr lang="en-US" dirty="0" smtClean="0"/>
              <a:t>p</a:t>
            </a:r>
            <a:r>
              <a:rPr lang="en-IN" dirty="0" smtClean="0"/>
              <a:t>reventing acute decrease or increase in blood pressure </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Regulation</a:t>
            </a:r>
            <a:r>
              <a:rPr lang="en-US" b="1" baseline="30000" dirty="0" smtClean="0">
                <a:solidFill>
                  <a:srgbClr val="FF0000"/>
                </a:solidFill>
              </a:rPr>
              <a:t> Q</a:t>
            </a:r>
            <a:r>
              <a:rPr lang="en-US" dirty="0" smtClean="0"/>
              <a:t> : Nervous or Neural Mechanism</a:t>
            </a:r>
            <a:r>
              <a:rPr lang="en-US" b="1" baseline="30000" dirty="0" smtClean="0">
                <a:solidFill>
                  <a:srgbClr val="FF0000"/>
                </a:solidFill>
              </a:rPr>
              <a:t> Q</a:t>
            </a:r>
            <a:endParaRPr lang="en-IN" dirty="0"/>
          </a:p>
        </p:txBody>
      </p:sp>
      <p:sp>
        <p:nvSpPr>
          <p:cNvPr id="3" name="Content Placeholder 2"/>
          <p:cNvSpPr>
            <a:spLocks noGrp="1"/>
          </p:cNvSpPr>
          <p:nvPr>
            <p:ph idx="1"/>
          </p:nvPr>
        </p:nvSpPr>
        <p:spPr>
          <a:xfrm>
            <a:off x="457200" y="1600200"/>
            <a:ext cx="8686800" cy="4525963"/>
          </a:xfrm>
        </p:spPr>
        <p:txBody>
          <a:bodyPr/>
          <a:lstStyle/>
          <a:p>
            <a:r>
              <a:rPr lang="en-US" b="1" dirty="0" smtClean="0"/>
              <a:t>Three Mechanism</a:t>
            </a:r>
          </a:p>
          <a:p>
            <a:pPr marL="971550" lvl="1" indent="-514350">
              <a:buFont typeface="+mj-lt"/>
              <a:buAutoNum type="arabicPeriod"/>
            </a:pPr>
            <a:r>
              <a:rPr lang="en-US" b="1" dirty="0" smtClean="0"/>
              <a:t>Baroreceptor Mechanism (</a:t>
            </a:r>
            <a:r>
              <a:rPr lang="en-US" b="1" dirty="0" err="1" smtClean="0">
                <a:solidFill>
                  <a:srgbClr val="002060"/>
                </a:solidFill>
              </a:rPr>
              <a:t>Baroreflex</a:t>
            </a:r>
            <a:r>
              <a:rPr lang="en-US" b="1" dirty="0" smtClean="0"/>
              <a:t>)</a:t>
            </a:r>
          </a:p>
          <a:p>
            <a:pPr marL="971550" lvl="1" indent="-514350">
              <a:buFont typeface="+mj-lt"/>
              <a:buAutoNum type="arabicPeriod"/>
            </a:pPr>
            <a:r>
              <a:rPr lang="en-US" b="1" dirty="0" smtClean="0"/>
              <a:t>Chemoreceptor Mechanism (</a:t>
            </a:r>
            <a:r>
              <a:rPr lang="en-US" b="1" dirty="0" err="1" smtClean="0">
                <a:solidFill>
                  <a:srgbClr val="002060"/>
                </a:solidFill>
              </a:rPr>
              <a:t>Chemoreflex</a:t>
            </a:r>
            <a:r>
              <a:rPr lang="en-US" b="1" dirty="0" smtClean="0"/>
              <a:t>)</a:t>
            </a:r>
          </a:p>
          <a:p>
            <a:pPr marL="971550" lvl="1" indent="-514350">
              <a:buFont typeface="+mj-lt"/>
              <a:buAutoNum type="arabicPeriod"/>
            </a:pPr>
            <a:r>
              <a:rPr lang="en-US" b="1" dirty="0" err="1" smtClean="0"/>
              <a:t>Vaso</a:t>
            </a:r>
            <a:r>
              <a:rPr lang="en-US" b="1" dirty="0" smtClean="0"/>
              <a:t> Motor Center Mechanism (</a:t>
            </a:r>
            <a:r>
              <a:rPr lang="en-US" b="1" dirty="0" err="1" smtClean="0">
                <a:solidFill>
                  <a:srgbClr val="002060"/>
                </a:solidFill>
              </a:rPr>
              <a:t>Medullary</a:t>
            </a:r>
            <a:r>
              <a:rPr lang="en-US" b="1" dirty="0" smtClean="0">
                <a:solidFill>
                  <a:srgbClr val="002060"/>
                </a:solidFill>
              </a:rPr>
              <a:t> Ischemic Reflex</a:t>
            </a:r>
            <a:r>
              <a:rPr lang="en-US" b="1" dirty="0" smtClean="0"/>
              <a:t>)</a:t>
            </a:r>
          </a:p>
          <a:p>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Control Mechanism</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err="1" smtClean="0"/>
              <a:t>Medullary</a:t>
            </a:r>
            <a:r>
              <a:rPr lang="en-US" dirty="0" smtClean="0"/>
              <a:t> Cardiovascular Control Centers</a:t>
            </a:r>
          </a:p>
          <a:p>
            <a:pPr lvl="1"/>
            <a:r>
              <a:rPr lang="en-US" dirty="0" smtClean="0"/>
              <a:t>Sympathetic Center (VMC)</a:t>
            </a:r>
          </a:p>
          <a:p>
            <a:pPr lvl="1"/>
            <a:r>
              <a:rPr lang="en-US" dirty="0" smtClean="0"/>
              <a:t>Parasympathetic Center</a:t>
            </a:r>
          </a:p>
          <a:p>
            <a:pPr lvl="1"/>
            <a:r>
              <a:rPr lang="en-US" dirty="0" smtClean="0"/>
              <a:t>Relay Center</a:t>
            </a:r>
          </a:p>
          <a:p>
            <a:r>
              <a:rPr lang="en-US" dirty="0" smtClean="0"/>
              <a:t>Autonomic Nervous System supplying Heart &amp; Blood vessels</a:t>
            </a:r>
          </a:p>
          <a:p>
            <a:pPr lvl="1"/>
            <a:r>
              <a:rPr lang="en-US" dirty="0" smtClean="0"/>
              <a:t>Sympathetic supply</a:t>
            </a:r>
          </a:p>
          <a:p>
            <a:pPr lvl="1"/>
            <a:r>
              <a:rPr lang="en-US" dirty="0" smtClean="0"/>
              <a:t>Parasympathetic supply</a:t>
            </a:r>
          </a:p>
          <a:p>
            <a:r>
              <a:rPr lang="en-US" dirty="0" smtClean="0"/>
              <a:t>Afferent impulses from higher centers</a:t>
            </a:r>
            <a:endParaRPr lang="en-US"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dirty="0" smtClean="0"/>
              <a:t>Cardiovascular System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200" dirty="0" err="1" smtClean="0"/>
              <a:t>Medullary</a:t>
            </a:r>
            <a:r>
              <a:rPr lang="en-US" sz="4200" dirty="0" smtClean="0"/>
              <a:t> Cardiovascular Control Centers</a:t>
            </a:r>
          </a:p>
        </p:txBody>
      </p:sp>
      <p:sp>
        <p:nvSpPr>
          <p:cNvPr id="3" name="Content Placeholder 2"/>
          <p:cNvSpPr>
            <a:spLocks noGrp="1"/>
          </p:cNvSpPr>
          <p:nvPr>
            <p:ph idx="1"/>
          </p:nvPr>
        </p:nvSpPr>
        <p:spPr>
          <a:xfrm>
            <a:off x="457200" y="1417637"/>
            <a:ext cx="8229600" cy="4525963"/>
          </a:xfrm>
        </p:spPr>
        <p:txBody>
          <a:bodyPr/>
          <a:lstStyle/>
          <a:p>
            <a:r>
              <a:rPr lang="en-US" dirty="0" err="1" smtClean="0"/>
              <a:t>Medullary</a:t>
            </a:r>
            <a:r>
              <a:rPr lang="en-US" dirty="0" smtClean="0"/>
              <a:t> Sympathetic Center (VMC)</a:t>
            </a:r>
          </a:p>
          <a:p>
            <a:pPr lvl="1"/>
            <a:r>
              <a:rPr lang="en-US" dirty="0" smtClean="0"/>
              <a:t>Pressure area - RVLM</a:t>
            </a:r>
          </a:p>
          <a:p>
            <a:pPr lvl="1"/>
            <a:r>
              <a:rPr lang="en-US" dirty="0" smtClean="0"/>
              <a:t>Depressor area - CVLM</a:t>
            </a:r>
          </a:p>
          <a:p>
            <a:r>
              <a:rPr lang="en-US" dirty="0" err="1" smtClean="0"/>
              <a:t>Medullary</a:t>
            </a:r>
            <a:r>
              <a:rPr lang="en-US" dirty="0" smtClean="0"/>
              <a:t> Parasympathetic Center</a:t>
            </a:r>
          </a:p>
          <a:p>
            <a:pPr lvl="1"/>
            <a:r>
              <a:rPr lang="en-US" dirty="0" smtClean="0"/>
              <a:t>Nucleus </a:t>
            </a:r>
            <a:r>
              <a:rPr lang="en-US" dirty="0" err="1" smtClean="0"/>
              <a:t>Ambiguus</a:t>
            </a:r>
            <a:r>
              <a:rPr lang="en-US" dirty="0" smtClean="0"/>
              <a:t> (Cardiac </a:t>
            </a:r>
            <a:r>
              <a:rPr lang="en-US" dirty="0" err="1" smtClean="0"/>
              <a:t>Vagal</a:t>
            </a:r>
            <a:r>
              <a:rPr lang="en-US" dirty="0" smtClean="0"/>
              <a:t> Center)</a:t>
            </a:r>
          </a:p>
          <a:p>
            <a:r>
              <a:rPr lang="en-US" dirty="0" err="1" smtClean="0"/>
              <a:t>Medullary</a:t>
            </a:r>
            <a:r>
              <a:rPr lang="en-US" dirty="0" smtClean="0"/>
              <a:t> Relay Center</a:t>
            </a:r>
          </a:p>
          <a:p>
            <a:pPr lvl="1"/>
            <a:r>
              <a:rPr lang="en-US" dirty="0" smtClean="0"/>
              <a:t>Nucleus </a:t>
            </a:r>
            <a:r>
              <a:rPr lang="en-US" dirty="0" err="1" smtClean="0"/>
              <a:t>Tractus</a:t>
            </a:r>
            <a:r>
              <a:rPr lang="en-US" dirty="0" smtClean="0"/>
              <a:t> </a:t>
            </a:r>
            <a:r>
              <a:rPr lang="en-US" dirty="0" err="1" smtClean="0"/>
              <a:t>Solitarius</a:t>
            </a:r>
            <a:endParaRPr lang="en-US"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FE2665A-340E-4673-807F-41191DB6DCA4}"/>
                                            </p:graphicEl>
                                          </p:spTgt>
                                        </p:tgtEl>
                                        <p:attrNameLst>
                                          <p:attrName>style.visibility</p:attrName>
                                        </p:attrNameLst>
                                      </p:cBhvr>
                                      <p:to>
                                        <p:strVal val="visible"/>
                                      </p:to>
                                    </p:set>
                                    <p:animEffect transition="in" filter="fade">
                                      <p:cBhvr>
                                        <p:cTn id="7" dur="2000"/>
                                        <p:tgtEl>
                                          <p:spTgt spid="5">
                                            <p:graphicEl>
                                              <a:dgm id="{3FE2665A-340E-4673-807F-41191DB6DCA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A33B300-79DF-40B8-86B9-64FF34C96617}"/>
                                            </p:graphicEl>
                                          </p:spTgt>
                                        </p:tgtEl>
                                        <p:attrNameLst>
                                          <p:attrName>style.visibility</p:attrName>
                                        </p:attrNameLst>
                                      </p:cBhvr>
                                      <p:to>
                                        <p:strVal val="visible"/>
                                      </p:to>
                                    </p:set>
                                    <p:animEffect transition="in" filter="fade">
                                      <p:cBhvr>
                                        <p:cTn id="12" dur="2000"/>
                                        <p:tgtEl>
                                          <p:spTgt spid="5">
                                            <p:graphicEl>
                                              <a:dgm id="{9A33B300-79DF-40B8-86B9-64FF34C9661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BAC587B4-E386-44F4-A65E-41A35340A63D}"/>
                                            </p:graphicEl>
                                          </p:spTgt>
                                        </p:tgtEl>
                                        <p:attrNameLst>
                                          <p:attrName>style.visibility</p:attrName>
                                        </p:attrNameLst>
                                      </p:cBhvr>
                                      <p:to>
                                        <p:strVal val="visible"/>
                                      </p:to>
                                    </p:set>
                                    <p:animEffect transition="in" filter="fade">
                                      <p:cBhvr>
                                        <p:cTn id="15" dur="2000"/>
                                        <p:tgtEl>
                                          <p:spTgt spid="5">
                                            <p:graphicEl>
                                              <a:dgm id="{BAC587B4-E386-44F4-A65E-41A35340A63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0D41B074-62BB-4C3F-A419-B70E353EF455}"/>
                                            </p:graphicEl>
                                          </p:spTgt>
                                        </p:tgtEl>
                                        <p:attrNameLst>
                                          <p:attrName>style.visibility</p:attrName>
                                        </p:attrNameLst>
                                      </p:cBhvr>
                                      <p:to>
                                        <p:strVal val="visible"/>
                                      </p:to>
                                    </p:set>
                                    <p:animEffect transition="in" filter="fade">
                                      <p:cBhvr>
                                        <p:cTn id="20" dur="2000"/>
                                        <p:tgtEl>
                                          <p:spTgt spid="5">
                                            <p:graphicEl>
                                              <a:dgm id="{0D41B074-62BB-4C3F-A419-B70E353EF45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1487D70A-D443-45FD-9039-9F1FC8E4C34D}"/>
                                            </p:graphicEl>
                                          </p:spTgt>
                                        </p:tgtEl>
                                        <p:attrNameLst>
                                          <p:attrName>style.visibility</p:attrName>
                                        </p:attrNameLst>
                                      </p:cBhvr>
                                      <p:to>
                                        <p:strVal val="visible"/>
                                      </p:to>
                                    </p:set>
                                    <p:animEffect transition="in" filter="fade">
                                      <p:cBhvr>
                                        <p:cTn id="23" dur="2000"/>
                                        <p:tgtEl>
                                          <p:spTgt spid="5">
                                            <p:graphicEl>
                                              <a:dgm id="{1487D70A-D443-45FD-9039-9F1FC8E4C34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85032A0E-B13D-48B7-BA53-5B2281297E6C}"/>
                                            </p:graphicEl>
                                          </p:spTgt>
                                        </p:tgtEl>
                                        <p:attrNameLst>
                                          <p:attrName>style.visibility</p:attrName>
                                        </p:attrNameLst>
                                      </p:cBhvr>
                                      <p:to>
                                        <p:strVal val="visible"/>
                                      </p:to>
                                    </p:set>
                                    <p:animEffect transition="in" filter="fade">
                                      <p:cBhvr>
                                        <p:cTn id="26" dur="2000"/>
                                        <p:tgtEl>
                                          <p:spTgt spid="5">
                                            <p:graphicEl>
                                              <a:dgm id="{85032A0E-B13D-48B7-BA53-5B2281297E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Arterial Blood Pressure</a:t>
            </a:r>
            <a:endParaRPr lang="en-IN" dirty="0"/>
          </a:p>
        </p:txBody>
      </p:sp>
      <p:sp>
        <p:nvSpPr>
          <p:cNvPr id="3" name="Content Placeholder 2"/>
          <p:cNvSpPr>
            <a:spLocks noGrp="1"/>
          </p:cNvSpPr>
          <p:nvPr>
            <p:ph idx="1"/>
          </p:nvPr>
        </p:nvSpPr>
        <p:spPr>
          <a:xfrm>
            <a:off x="457200" y="1265237"/>
            <a:ext cx="8229600" cy="4525963"/>
          </a:xfrm>
        </p:spPr>
        <p:txBody>
          <a:bodyPr/>
          <a:lstStyle/>
          <a:p>
            <a:r>
              <a:rPr lang="en-US" sz="2800" dirty="0" smtClean="0"/>
              <a:t>Arterial pressure is defined </a:t>
            </a:r>
            <a:r>
              <a:rPr lang="en-US" sz="2800" b="1" dirty="0" smtClean="0"/>
              <a:t>as lateral pressure exerted by contained column of blood on wall of </a:t>
            </a:r>
            <a:r>
              <a:rPr lang="en-US" sz="2800" b="1" dirty="0" smtClean="0">
                <a:solidFill>
                  <a:srgbClr val="FF0000"/>
                </a:solidFill>
              </a:rPr>
              <a:t>arteries</a:t>
            </a:r>
            <a:r>
              <a:rPr lang="en-US" sz="2800" b="1" dirty="0" smtClean="0"/>
              <a:t>.</a:t>
            </a:r>
          </a:p>
          <a:p>
            <a:r>
              <a:rPr lang="en-US" sz="2800" dirty="0" smtClean="0"/>
              <a:t>The pressure is exerted when blood flow through the arteries.</a:t>
            </a:r>
          </a:p>
          <a:p>
            <a:r>
              <a:rPr lang="en-US" sz="2800" dirty="0" smtClean="0"/>
              <a:t>Expressed in four terms : </a:t>
            </a:r>
          </a:p>
          <a:p>
            <a:pPr lvl="1"/>
            <a:r>
              <a:rPr lang="en-US" sz="2400" b="1" dirty="0" smtClean="0"/>
              <a:t>Systolic blood pressure (SBP)</a:t>
            </a:r>
          </a:p>
          <a:p>
            <a:pPr lvl="1"/>
            <a:r>
              <a:rPr lang="en-US" sz="2400" b="1" dirty="0" smtClean="0"/>
              <a:t>Diastolic blood pressure (DBP)</a:t>
            </a:r>
          </a:p>
          <a:p>
            <a:pPr lvl="1"/>
            <a:r>
              <a:rPr lang="en-US" sz="2400" b="1" dirty="0" smtClean="0"/>
              <a:t>Pulse pressure (PP)</a:t>
            </a:r>
          </a:p>
          <a:p>
            <a:pPr lvl="1"/>
            <a:r>
              <a:rPr lang="en-US" sz="2400" b="1" dirty="0" smtClean="0"/>
              <a:t>Mean arterial pressure (MAP)</a:t>
            </a:r>
            <a:endParaRPr lang="en-IN" sz="2400" b="1" dirty="0"/>
          </a:p>
        </p:txBody>
      </p:sp>
      <p:sp>
        <p:nvSpPr>
          <p:cNvPr id="4" name="Date Placeholder 3"/>
          <p:cNvSpPr>
            <a:spLocks noGrp="1"/>
          </p:cNvSpPr>
          <p:nvPr>
            <p:ph type="dt" sz="half" idx="10"/>
          </p:nvPr>
        </p:nvSpPr>
        <p:spPr/>
        <p:txBody>
          <a:bodyPr/>
          <a:lstStyle/>
          <a:p>
            <a:fld id="{1006BB37-3435-485D-8FC3-D7983B5F6541}" type="datetime2">
              <a:rPr lang="en-IN" smtClean="0"/>
              <a:pPr/>
              <a:t>Saturday, 20 June 2020</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strips(downLeft)">
                                      <p:cBhvr>
                                        <p:cTn id="30" dur="500"/>
                                        <p:tgtEl>
                                          <p:spTgt spid="3">
                                            <p:txEl>
                                              <p:pRg st="4" end="4"/>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trips(downLeft)">
                                      <p:cBhvr>
                                        <p:cTn id="33" dur="500"/>
                                        <p:tgtEl>
                                          <p:spTgt spid="3">
                                            <p:txEl>
                                              <p:pRg st="5" end="5"/>
                                            </p:txEl>
                                          </p:spTgt>
                                        </p:tgtEl>
                                      </p:cBhvr>
                                    </p:animEffect>
                                  </p:childTnLst>
                                </p:cTn>
                              </p:par>
                              <p:par>
                                <p:cTn id="34" presetID="18" presetClass="entr" presetSubtype="12"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strips(downLeft)">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FE2665A-340E-4673-807F-41191DB6DCA4}"/>
                                            </p:graphicEl>
                                          </p:spTgt>
                                        </p:tgtEl>
                                        <p:attrNameLst>
                                          <p:attrName>style.visibility</p:attrName>
                                        </p:attrNameLst>
                                      </p:cBhvr>
                                      <p:to>
                                        <p:strVal val="visible"/>
                                      </p:to>
                                    </p:set>
                                    <p:animEffect transition="in" filter="fade">
                                      <p:cBhvr>
                                        <p:cTn id="7" dur="2000"/>
                                        <p:tgtEl>
                                          <p:spTgt spid="5">
                                            <p:graphicEl>
                                              <a:dgm id="{3FE2665A-340E-4673-807F-41191DB6DCA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A33B300-79DF-40B8-86B9-64FF34C96617}"/>
                                            </p:graphicEl>
                                          </p:spTgt>
                                        </p:tgtEl>
                                        <p:attrNameLst>
                                          <p:attrName>style.visibility</p:attrName>
                                        </p:attrNameLst>
                                      </p:cBhvr>
                                      <p:to>
                                        <p:strVal val="visible"/>
                                      </p:to>
                                    </p:set>
                                    <p:animEffect transition="in" filter="fade">
                                      <p:cBhvr>
                                        <p:cTn id="12" dur="2000"/>
                                        <p:tgtEl>
                                          <p:spTgt spid="5">
                                            <p:graphicEl>
                                              <a:dgm id="{9A33B300-79DF-40B8-86B9-64FF34C9661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BAC587B4-E386-44F4-A65E-41A35340A63D}"/>
                                            </p:graphicEl>
                                          </p:spTgt>
                                        </p:tgtEl>
                                        <p:attrNameLst>
                                          <p:attrName>style.visibility</p:attrName>
                                        </p:attrNameLst>
                                      </p:cBhvr>
                                      <p:to>
                                        <p:strVal val="visible"/>
                                      </p:to>
                                    </p:set>
                                    <p:animEffect transition="in" filter="fade">
                                      <p:cBhvr>
                                        <p:cTn id="15" dur="2000"/>
                                        <p:tgtEl>
                                          <p:spTgt spid="5">
                                            <p:graphicEl>
                                              <a:dgm id="{BAC587B4-E386-44F4-A65E-41A35340A63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0D41B074-62BB-4C3F-A419-B70E353EF455}"/>
                                            </p:graphicEl>
                                          </p:spTgt>
                                        </p:tgtEl>
                                        <p:attrNameLst>
                                          <p:attrName>style.visibility</p:attrName>
                                        </p:attrNameLst>
                                      </p:cBhvr>
                                      <p:to>
                                        <p:strVal val="visible"/>
                                      </p:to>
                                    </p:set>
                                    <p:animEffect transition="in" filter="fade">
                                      <p:cBhvr>
                                        <p:cTn id="20" dur="2000"/>
                                        <p:tgtEl>
                                          <p:spTgt spid="5">
                                            <p:graphicEl>
                                              <a:dgm id="{0D41B074-62BB-4C3F-A419-B70E353EF45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1487D70A-D443-45FD-9039-9F1FC8E4C34D}"/>
                                            </p:graphicEl>
                                          </p:spTgt>
                                        </p:tgtEl>
                                        <p:attrNameLst>
                                          <p:attrName>style.visibility</p:attrName>
                                        </p:attrNameLst>
                                      </p:cBhvr>
                                      <p:to>
                                        <p:strVal val="visible"/>
                                      </p:to>
                                    </p:set>
                                    <p:animEffect transition="in" filter="fade">
                                      <p:cBhvr>
                                        <p:cTn id="23" dur="2000"/>
                                        <p:tgtEl>
                                          <p:spTgt spid="5">
                                            <p:graphicEl>
                                              <a:dgm id="{1487D70A-D443-45FD-9039-9F1FC8E4C34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85032A0E-B13D-48B7-BA53-5B2281297E6C}"/>
                                            </p:graphicEl>
                                          </p:spTgt>
                                        </p:tgtEl>
                                        <p:attrNameLst>
                                          <p:attrName>style.visibility</p:attrName>
                                        </p:attrNameLst>
                                      </p:cBhvr>
                                      <p:to>
                                        <p:strVal val="visible"/>
                                      </p:to>
                                    </p:set>
                                    <p:animEffect transition="in" filter="fade">
                                      <p:cBhvr>
                                        <p:cTn id="26" dur="2000"/>
                                        <p:tgtEl>
                                          <p:spTgt spid="5">
                                            <p:graphicEl>
                                              <a:dgm id="{85032A0E-B13D-48B7-BA53-5B2281297E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Vasomotor Center</a:t>
            </a:r>
            <a:endParaRPr lang="en-US" dirty="0"/>
          </a:p>
        </p:txBody>
      </p:sp>
      <p:sp>
        <p:nvSpPr>
          <p:cNvPr id="6" name="Content Placeholder 5"/>
          <p:cNvSpPr>
            <a:spLocks noGrp="1"/>
          </p:cNvSpPr>
          <p:nvPr>
            <p:ph idx="1"/>
          </p:nvPr>
        </p:nvSpPr>
        <p:spPr>
          <a:xfrm>
            <a:off x="457200" y="1341437"/>
            <a:ext cx="8229600" cy="4525963"/>
          </a:xfrm>
        </p:spPr>
        <p:txBody>
          <a:bodyPr/>
          <a:lstStyle/>
          <a:p>
            <a:r>
              <a:rPr lang="en-US" dirty="0" err="1" smtClean="0"/>
              <a:t>Medullary</a:t>
            </a:r>
            <a:r>
              <a:rPr lang="en-US" dirty="0" smtClean="0"/>
              <a:t> </a:t>
            </a:r>
            <a:r>
              <a:rPr lang="en-US" dirty="0" smtClean="0"/>
              <a:t>Sympathetic Centre</a:t>
            </a:r>
          </a:p>
          <a:p>
            <a:r>
              <a:rPr lang="en-US" b="1" dirty="0" smtClean="0"/>
              <a:t>Primary</a:t>
            </a:r>
            <a:r>
              <a:rPr lang="en-US" dirty="0" smtClean="0"/>
              <a:t> regulatory centre</a:t>
            </a:r>
          </a:p>
          <a:p>
            <a:r>
              <a:rPr lang="en-US" dirty="0" smtClean="0"/>
              <a:t>Consist of group of neurons located reticular substance at floor of fourth Ventricle </a:t>
            </a:r>
          </a:p>
          <a:p>
            <a:r>
              <a:rPr lang="en-US" dirty="0" smtClean="0"/>
              <a:t>Constituted by following different areas</a:t>
            </a:r>
          </a:p>
          <a:p>
            <a:pPr lvl="1"/>
            <a:r>
              <a:rPr lang="en-US" dirty="0" smtClean="0"/>
              <a:t>Pressor area (RVLM)</a:t>
            </a:r>
          </a:p>
          <a:p>
            <a:pPr lvl="1"/>
            <a:r>
              <a:rPr lang="en-US" dirty="0" smtClean="0"/>
              <a:t>Depressor area (CVLM)</a:t>
            </a:r>
          </a:p>
          <a:p>
            <a:endParaRPr lang="en-US" dirty="0"/>
          </a:p>
        </p:txBody>
      </p:sp>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104450" name="Picture 2" descr="C:\Users\Hetal\Desktop\ANS Resource\10741_2018_9747_Fig1_HTML.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lstStyle/>
          <a:p>
            <a:r>
              <a:rPr lang="en-US" dirty="0" smtClean="0"/>
              <a:t>Pressor Area</a:t>
            </a:r>
            <a:endParaRPr lang="en-US" dirty="0"/>
          </a:p>
        </p:txBody>
      </p:sp>
      <p:sp>
        <p:nvSpPr>
          <p:cNvPr id="3" name="Content Placeholder 2"/>
          <p:cNvSpPr>
            <a:spLocks noGrp="1"/>
          </p:cNvSpPr>
          <p:nvPr>
            <p:ph idx="1"/>
          </p:nvPr>
        </p:nvSpPr>
        <p:spPr>
          <a:xfrm>
            <a:off x="0" y="762000"/>
            <a:ext cx="9144000" cy="4525963"/>
          </a:xfrm>
        </p:spPr>
        <p:txBody>
          <a:bodyPr/>
          <a:lstStyle/>
          <a:p>
            <a:r>
              <a:rPr lang="en-US" sz="3000" dirty="0" err="1" smtClean="0"/>
              <a:t>Rostral</a:t>
            </a:r>
            <a:r>
              <a:rPr lang="en-US" sz="3000" dirty="0" smtClean="0"/>
              <a:t> </a:t>
            </a:r>
            <a:r>
              <a:rPr lang="en-US" sz="3000" dirty="0" err="1" smtClean="0"/>
              <a:t>Ventrolateral</a:t>
            </a:r>
            <a:r>
              <a:rPr lang="en-US" sz="3000" dirty="0" smtClean="0"/>
              <a:t> Medulla</a:t>
            </a:r>
          </a:p>
          <a:p>
            <a:r>
              <a:rPr lang="en-US" sz="3000" dirty="0" err="1" smtClean="0"/>
              <a:t>Glutaminergic</a:t>
            </a:r>
            <a:r>
              <a:rPr lang="en-US" sz="3000" dirty="0" smtClean="0"/>
              <a:t> neurons</a:t>
            </a:r>
          </a:p>
          <a:p>
            <a:r>
              <a:rPr lang="en-US" sz="3000" dirty="0" smtClean="0"/>
              <a:t>Excitatory in nature (</a:t>
            </a:r>
            <a:r>
              <a:rPr lang="en-US" sz="3000" dirty="0" err="1" smtClean="0"/>
              <a:t>Cardioacceleratory</a:t>
            </a:r>
            <a:r>
              <a:rPr lang="en-US" sz="3000" dirty="0" smtClean="0"/>
              <a:t> </a:t>
            </a:r>
            <a:r>
              <a:rPr lang="en-US" sz="3000" dirty="0" err="1" smtClean="0"/>
              <a:t>Centres</a:t>
            </a:r>
            <a:r>
              <a:rPr lang="en-US" sz="3000" dirty="0" smtClean="0"/>
              <a:t>)</a:t>
            </a:r>
          </a:p>
          <a:p>
            <a:r>
              <a:rPr lang="en-US" sz="3000" dirty="0" smtClean="0"/>
              <a:t>Terminate on </a:t>
            </a:r>
            <a:r>
              <a:rPr lang="en-US" sz="3000" dirty="0" err="1" smtClean="0"/>
              <a:t>thoracolumbar</a:t>
            </a:r>
            <a:r>
              <a:rPr lang="en-US" sz="3000" dirty="0" smtClean="0"/>
              <a:t> spinal sympathetic neurons</a:t>
            </a:r>
          </a:p>
          <a:p>
            <a:r>
              <a:rPr lang="en-US" sz="3000" dirty="0" smtClean="0"/>
              <a:t>Responsible for continuous Sympathetic tone (1 impulse per second -Vasoconstriction)</a:t>
            </a:r>
          </a:p>
          <a:p>
            <a:r>
              <a:rPr lang="en-US" sz="3000" dirty="0" smtClean="0"/>
              <a:t>Stimulation of Pressor area</a:t>
            </a:r>
          </a:p>
          <a:p>
            <a:pPr lvl="1"/>
            <a:r>
              <a:rPr lang="en-US" sz="3000" dirty="0" smtClean="0"/>
              <a:t>Heart</a:t>
            </a:r>
          </a:p>
          <a:p>
            <a:pPr lvl="1"/>
            <a:r>
              <a:rPr lang="en-US" sz="3000" dirty="0" smtClean="0"/>
              <a:t>Blood Vessels</a:t>
            </a:r>
            <a:endParaRPr lang="en-US" sz="3000"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rved Left Arrow 24"/>
          <p:cNvSpPr/>
          <p:nvPr/>
        </p:nvSpPr>
        <p:spPr bwMode="auto">
          <a:xfrm flipH="1">
            <a:off x="6858000" y="3124200"/>
            <a:ext cx="609600" cy="2286000"/>
          </a:xfrm>
          <a:prstGeom prst="curvedLeftArrow">
            <a:avLst>
              <a:gd name="adj1" fmla="val 25000"/>
              <a:gd name="adj2" fmla="val 130875"/>
              <a:gd name="adj3" fmla="val 25000"/>
            </a:avLst>
          </a:prstGeom>
          <a:solidFill>
            <a:srgbClr val="DD1D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24" name="Curved Left Arrow 23"/>
          <p:cNvSpPr/>
          <p:nvPr/>
        </p:nvSpPr>
        <p:spPr bwMode="auto">
          <a:xfrm>
            <a:off x="6096000" y="3124200"/>
            <a:ext cx="609600" cy="2286000"/>
          </a:xfrm>
          <a:prstGeom prst="curvedLeftArrow">
            <a:avLst>
              <a:gd name="adj1" fmla="val 25000"/>
              <a:gd name="adj2" fmla="val 130875"/>
              <a:gd name="adj3" fmla="val 25000"/>
            </a:avLst>
          </a:prstGeom>
          <a:solidFill>
            <a:srgbClr val="DD1D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5562600" y="762000"/>
            <a:ext cx="2667000" cy="646331"/>
          </a:xfrm>
          <a:prstGeom prst="rect">
            <a:avLst/>
          </a:prstGeom>
          <a:solidFill>
            <a:srgbClr val="006600"/>
          </a:solidFill>
          <a:ln>
            <a:solidFill>
              <a:schemeClr val="tx1"/>
            </a:solidFill>
          </a:ln>
        </p:spPr>
        <p:txBody>
          <a:bodyPr wrap="square" rtlCol="0">
            <a:spAutoFit/>
          </a:bodyPr>
          <a:lstStyle/>
          <a:p>
            <a:pPr algn="ctr"/>
            <a:r>
              <a:rPr lang="en-US" sz="3600" dirty="0" smtClean="0">
                <a:solidFill>
                  <a:schemeClr val="bg1"/>
                </a:solidFill>
              </a:rPr>
              <a:t>RVLM</a:t>
            </a:r>
            <a:endParaRPr lang="en-US" sz="3600" dirty="0">
              <a:solidFill>
                <a:schemeClr val="bg1"/>
              </a:solidFill>
            </a:endParaRPr>
          </a:p>
        </p:txBody>
      </p:sp>
      <p:cxnSp>
        <p:nvCxnSpPr>
          <p:cNvPr id="7" name="Straight Connector 6"/>
          <p:cNvCxnSpPr/>
          <p:nvPr/>
        </p:nvCxnSpPr>
        <p:spPr bwMode="auto">
          <a:xfrm>
            <a:off x="0" y="1905000"/>
            <a:ext cx="9144000" cy="1588"/>
          </a:xfrm>
          <a:prstGeom prst="line">
            <a:avLst/>
          </a:prstGeom>
          <a:solidFill>
            <a:schemeClr val="accent1"/>
          </a:solidFill>
          <a:ln w="3175" cap="flat" cmpd="sng" algn="ctr">
            <a:solidFill>
              <a:schemeClr val="tx1">
                <a:lumMod val="50000"/>
                <a:lumOff val="50000"/>
              </a:schemeClr>
            </a:solidFill>
            <a:prstDash val="dash"/>
            <a:round/>
            <a:headEnd type="none" w="med" len="med"/>
            <a:tailEnd type="none" w="med" len="med"/>
          </a:ln>
          <a:effectLst/>
        </p:spPr>
      </p:cxnSp>
      <p:sp>
        <p:nvSpPr>
          <p:cNvPr id="10" name="TextBox 9"/>
          <p:cNvSpPr txBox="1"/>
          <p:nvPr/>
        </p:nvSpPr>
        <p:spPr>
          <a:xfrm>
            <a:off x="0" y="838200"/>
            <a:ext cx="2971800" cy="461665"/>
          </a:xfrm>
          <a:prstGeom prst="rect">
            <a:avLst/>
          </a:prstGeom>
          <a:solidFill>
            <a:schemeClr val="bg2">
              <a:lumMod val="20000"/>
              <a:lumOff val="80000"/>
            </a:schemeClr>
          </a:solidFill>
          <a:ln>
            <a:solidFill>
              <a:schemeClr val="tx1">
                <a:lumMod val="50000"/>
                <a:lumOff val="50000"/>
              </a:schemeClr>
            </a:solidFill>
          </a:ln>
        </p:spPr>
        <p:txBody>
          <a:bodyPr wrap="square" rtlCol="0">
            <a:spAutoFit/>
          </a:bodyPr>
          <a:lstStyle/>
          <a:p>
            <a:r>
              <a:rPr lang="en-US" sz="2400" b="1" dirty="0" smtClean="0"/>
              <a:t>Medulla Oblongata</a:t>
            </a:r>
            <a:endParaRPr lang="en-US" sz="2400" b="1" dirty="0"/>
          </a:p>
        </p:txBody>
      </p:sp>
      <p:sp>
        <p:nvSpPr>
          <p:cNvPr id="11" name="TextBox 10"/>
          <p:cNvSpPr txBox="1"/>
          <p:nvPr/>
        </p:nvSpPr>
        <p:spPr>
          <a:xfrm>
            <a:off x="0" y="2743200"/>
            <a:ext cx="2971800" cy="461665"/>
          </a:xfrm>
          <a:prstGeom prst="rect">
            <a:avLst/>
          </a:prstGeom>
          <a:solidFill>
            <a:schemeClr val="bg2">
              <a:lumMod val="20000"/>
              <a:lumOff val="80000"/>
            </a:schemeClr>
          </a:solidFill>
          <a:ln>
            <a:solidFill>
              <a:schemeClr val="tx1">
                <a:lumMod val="50000"/>
                <a:lumOff val="50000"/>
              </a:schemeClr>
            </a:solidFill>
          </a:ln>
        </p:spPr>
        <p:txBody>
          <a:bodyPr wrap="square" rtlCol="0">
            <a:spAutoFit/>
          </a:bodyPr>
          <a:lstStyle/>
          <a:p>
            <a:r>
              <a:rPr lang="en-US" sz="2400" b="1" dirty="0" smtClean="0"/>
              <a:t>Spinal Cord</a:t>
            </a:r>
            <a:endParaRPr lang="en-US" sz="2400" b="1" dirty="0"/>
          </a:p>
        </p:txBody>
      </p:sp>
      <p:cxnSp>
        <p:nvCxnSpPr>
          <p:cNvPr id="12" name="Straight Connector 11"/>
          <p:cNvCxnSpPr/>
          <p:nvPr/>
        </p:nvCxnSpPr>
        <p:spPr bwMode="auto">
          <a:xfrm>
            <a:off x="0" y="4037012"/>
            <a:ext cx="9144000" cy="1588"/>
          </a:xfrm>
          <a:prstGeom prst="line">
            <a:avLst/>
          </a:prstGeom>
          <a:solidFill>
            <a:schemeClr val="accent1"/>
          </a:solidFill>
          <a:ln w="3175" cap="flat" cmpd="sng" algn="ctr">
            <a:solidFill>
              <a:schemeClr val="tx1">
                <a:lumMod val="50000"/>
                <a:lumOff val="50000"/>
              </a:schemeClr>
            </a:solidFill>
            <a:prstDash val="dash"/>
            <a:round/>
            <a:headEnd type="none" w="med" len="med"/>
            <a:tailEnd type="none" w="med" len="med"/>
          </a:ln>
          <a:effectLst/>
        </p:spPr>
      </p:cxnSp>
      <p:sp>
        <p:nvSpPr>
          <p:cNvPr id="13" name="TextBox 12"/>
          <p:cNvSpPr txBox="1"/>
          <p:nvPr/>
        </p:nvSpPr>
        <p:spPr>
          <a:xfrm>
            <a:off x="0" y="4719935"/>
            <a:ext cx="2971800" cy="461665"/>
          </a:xfrm>
          <a:prstGeom prst="rect">
            <a:avLst/>
          </a:prstGeom>
          <a:solidFill>
            <a:schemeClr val="bg2">
              <a:lumMod val="20000"/>
              <a:lumOff val="80000"/>
            </a:schemeClr>
          </a:solidFill>
          <a:ln>
            <a:solidFill>
              <a:schemeClr val="tx1">
                <a:lumMod val="50000"/>
                <a:lumOff val="50000"/>
              </a:schemeClr>
            </a:solidFill>
          </a:ln>
        </p:spPr>
        <p:txBody>
          <a:bodyPr wrap="square" rtlCol="0">
            <a:spAutoFit/>
          </a:bodyPr>
          <a:lstStyle/>
          <a:p>
            <a:r>
              <a:rPr lang="en-US" sz="2400" b="1" dirty="0" smtClean="0"/>
              <a:t>Target Organs</a:t>
            </a:r>
            <a:endParaRPr lang="en-US" sz="2400" b="1" dirty="0"/>
          </a:p>
        </p:txBody>
      </p:sp>
      <p:sp>
        <p:nvSpPr>
          <p:cNvPr id="14" name="TextBox 13"/>
          <p:cNvSpPr txBox="1"/>
          <p:nvPr/>
        </p:nvSpPr>
        <p:spPr>
          <a:xfrm>
            <a:off x="5562600" y="2630269"/>
            <a:ext cx="2667000" cy="646331"/>
          </a:xfrm>
          <a:prstGeom prst="rect">
            <a:avLst/>
          </a:prstGeom>
          <a:solidFill>
            <a:srgbClr val="7030A0"/>
          </a:solidFill>
          <a:ln>
            <a:solidFill>
              <a:schemeClr val="tx1"/>
            </a:solidFill>
          </a:ln>
        </p:spPr>
        <p:txBody>
          <a:bodyPr wrap="square" rtlCol="0">
            <a:spAutoFit/>
          </a:bodyPr>
          <a:lstStyle/>
          <a:p>
            <a:pPr algn="ctr"/>
            <a:r>
              <a:rPr lang="en-US" sz="3600" dirty="0" smtClean="0">
                <a:solidFill>
                  <a:schemeClr val="bg1"/>
                </a:solidFill>
              </a:rPr>
              <a:t>IML</a:t>
            </a:r>
            <a:endParaRPr lang="en-US" sz="3600" dirty="0">
              <a:solidFill>
                <a:schemeClr val="bg1"/>
              </a:solidFill>
            </a:endParaRPr>
          </a:p>
        </p:txBody>
      </p:sp>
      <p:sp>
        <p:nvSpPr>
          <p:cNvPr id="17" name="Heart 16"/>
          <p:cNvSpPr/>
          <p:nvPr/>
        </p:nvSpPr>
        <p:spPr bwMode="auto">
          <a:xfrm>
            <a:off x="4114800" y="4267200"/>
            <a:ext cx="1981200" cy="1752600"/>
          </a:xfrm>
          <a:prstGeom prst="hear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Heart</a:t>
            </a:r>
          </a:p>
        </p:txBody>
      </p:sp>
      <p:sp>
        <p:nvSpPr>
          <p:cNvPr id="18" name="Can 17"/>
          <p:cNvSpPr/>
          <p:nvPr/>
        </p:nvSpPr>
        <p:spPr bwMode="auto">
          <a:xfrm>
            <a:off x="7467600" y="4248150"/>
            <a:ext cx="1295400" cy="1771650"/>
          </a:xfrm>
          <a:prstGeom prst="can">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rPr>
              <a:t>Blood Vessels</a:t>
            </a:r>
          </a:p>
        </p:txBody>
      </p:sp>
      <p:cxnSp>
        <p:nvCxnSpPr>
          <p:cNvPr id="21" name="Straight Arrow Connector 20"/>
          <p:cNvCxnSpPr>
            <a:stCxn id="5" idx="2"/>
            <a:endCxn id="14" idx="0"/>
          </p:cNvCxnSpPr>
          <p:nvPr/>
        </p:nvCxnSpPr>
        <p:spPr bwMode="auto">
          <a:xfrm rot="5400000">
            <a:off x="6285131" y="2019300"/>
            <a:ext cx="1221938" cy="158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26" name="Donut 25"/>
          <p:cNvSpPr/>
          <p:nvPr/>
        </p:nvSpPr>
        <p:spPr bwMode="auto">
          <a:xfrm>
            <a:off x="7086600" y="1981200"/>
            <a:ext cx="457200" cy="457200"/>
          </a:xfrm>
          <a:prstGeom prst="donut">
            <a:avLst>
              <a:gd name="adj" fmla="val 7379"/>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B050"/>
                </a:solidFill>
                <a:effectLst/>
                <a:latin typeface="Arial" pitchFamily="34" charset="0"/>
              </a:rPr>
              <a:t>+</a:t>
            </a:r>
            <a:endParaRPr kumimoji="0" lang="en-US" sz="1800" b="1" i="0" u="none" strike="noStrike" cap="none" normalizeH="0" baseline="0" dirty="0" smtClean="0">
              <a:ln>
                <a:noFill/>
              </a:ln>
              <a:solidFill>
                <a:srgbClr val="00B050"/>
              </a:solidFill>
              <a:effectLst/>
              <a:latin typeface="Arial" pitchFamily="34" charset="0"/>
            </a:endParaRPr>
          </a:p>
        </p:txBody>
      </p:sp>
      <p:sp>
        <p:nvSpPr>
          <p:cNvPr id="32" name="Donut 31"/>
          <p:cNvSpPr/>
          <p:nvPr/>
        </p:nvSpPr>
        <p:spPr bwMode="auto">
          <a:xfrm>
            <a:off x="6934200" y="5334000"/>
            <a:ext cx="457200" cy="457200"/>
          </a:xfrm>
          <a:prstGeom prst="donut">
            <a:avLst>
              <a:gd name="adj" fmla="val 7379"/>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B050"/>
                </a:solidFill>
                <a:effectLst/>
                <a:latin typeface="Arial" pitchFamily="34" charset="0"/>
              </a:rPr>
              <a:t>+</a:t>
            </a:r>
            <a:endParaRPr kumimoji="0" lang="en-US" sz="1800" b="1" i="0" u="none" strike="noStrike" cap="none" normalizeH="0" baseline="0" dirty="0" smtClean="0">
              <a:ln>
                <a:noFill/>
              </a:ln>
              <a:solidFill>
                <a:srgbClr val="00B050"/>
              </a:solidFill>
              <a:effectLst/>
              <a:latin typeface="Arial" pitchFamily="34" charset="0"/>
            </a:endParaRPr>
          </a:p>
        </p:txBody>
      </p:sp>
      <p:sp>
        <p:nvSpPr>
          <p:cNvPr id="33" name="Donut 32"/>
          <p:cNvSpPr/>
          <p:nvPr/>
        </p:nvSpPr>
        <p:spPr bwMode="auto">
          <a:xfrm>
            <a:off x="6019800" y="5334000"/>
            <a:ext cx="457200" cy="457200"/>
          </a:xfrm>
          <a:prstGeom prst="donut">
            <a:avLst>
              <a:gd name="adj" fmla="val 7379"/>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B050"/>
                </a:solidFill>
                <a:effectLst/>
                <a:latin typeface="Arial" pitchFamily="34" charset="0"/>
              </a:rPr>
              <a:t>+</a:t>
            </a:r>
            <a:endParaRPr kumimoji="0" lang="en-US" sz="1800" b="1" i="0" u="none" strike="noStrike" cap="none" normalizeH="0" baseline="0" dirty="0" smtClean="0">
              <a:ln>
                <a:noFill/>
              </a:ln>
              <a:solidFill>
                <a:srgbClr val="00B05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up)">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5" grpId="0" animBg="1"/>
      <p:bldP spid="14" grpId="0" animBg="1"/>
      <p:bldP spid="17" grpId="0" animBg="1"/>
      <p:bldP spid="18" grpId="0" animBg="1"/>
      <p:bldP spid="26"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lstStyle/>
          <a:p>
            <a:r>
              <a:rPr lang="en-US" dirty="0" smtClean="0"/>
              <a:t>Depressor Area</a:t>
            </a:r>
            <a:endParaRPr lang="en-US" dirty="0"/>
          </a:p>
        </p:txBody>
      </p:sp>
      <p:sp>
        <p:nvSpPr>
          <p:cNvPr id="3" name="Content Placeholder 2"/>
          <p:cNvSpPr>
            <a:spLocks noGrp="1"/>
          </p:cNvSpPr>
          <p:nvPr>
            <p:ph idx="1"/>
          </p:nvPr>
        </p:nvSpPr>
        <p:spPr>
          <a:xfrm>
            <a:off x="457200" y="838200"/>
            <a:ext cx="8229600" cy="5287963"/>
          </a:xfrm>
        </p:spPr>
        <p:txBody>
          <a:bodyPr/>
          <a:lstStyle/>
          <a:p>
            <a:r>
              <a:rPr lang="en-US" dirty="0" smtClean="0"/>
              <a:t>Caudal </a:t>
            </a:r>
            <a:r>
              <a:rPr lang="en-US" dirty="0" err="1" smtClean="0"/>
              <a:t>Ventrolateral</a:t>
            </a:r>
            <a:r>
              <a:rPr lang="en-US" dirty="0" smtClean="0"/>
              <a:t> Medulla</a:t>
            </a:r>
          </a:p>
          <a:p>
            <a:r>
              <a:rPr lang="en-US" dirty="0" err="1" smtClean="0"/>
              <a:t>GABAergic</a:t>
            </a:r>
            <a:r>
              <a:rPr lang="en-US" dirty="0" smtClean="0"/>
              <a:t> neurons</a:t>
            </a:r>
          </a:p>
          <a:p>
            <a:r>
              <a:rPr lang="en-US" dirty="0" smtClean="0"/>
              <a:t>Inhibitory in nature</a:t>
            </a:r>
          </a:p>
          <a:p>
            <a:r>
              <a:rPr lang="en-US" dirty="0" smtClean="0"/>
              <a:t>Terminates on RVLM (Pressor area)</a:t>
            </a:r>
          </a:p>
          <a:p>
            <a:r>
              <a:rPr lang="en-US" dirty="0" smtClean="0"/>
              <a:t>Decreases sympathetic activity by </a:t>
            </a:r>
            <a:r>
              <a:rPr lang="en-US" dirty="0" err="1" smtClean="0"/>
              <a:t>feedforward</a:t>
            </a:r>
            <a:r>
              <a:rPr lang="en-US" dirty="0" smtClean="0"/>
              <a:t> inhibition</a:t>
            </a:r>
          </a:p>
          <a:p>
            <a:r>
              <a:rPr lang="en-US" dirty="0" smtClean="0"/>
              <a:t>Stimulation of Depressor area </a:t>
            </a:r>
          </a:p>
          <a:p>
            <a:pPr lvl="1"/>
            <a:r>
              <a:rPr lang="en-US" dirty="0" smtClean="0"/>
              <a:t>Heart</a:t>
            </a:r>
          </a:p>
          <a:p>
            <a:pPr lvl="1"/>
            <a:r>
              <a:rPr lang="en-US" dirty="0" smtClean="0"/>
              <a:t>Blood Vessels</a:t>
            </a:r>
            <a:endParaRPr lang="en-US"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rved Left Arrow 24"/>
          <p:cNvSpPr/>
          <p:nvPr/>
        </p:nvSpPr>
        <p:spPr bwMode="auto">
          <a:xfrm flipH="1">
            <a:off x="6858000" y="3124200"/>
            <a:ext cx="609600" cy="2286000"/>
          </a:xfrm>
          <a:prstGeom prst="curvedLeftArrow">
            <a:avLst>
              <a:gd name="adj1" fmla="val 25000"/>
              <a:gd name="adj2" fmla="val 130875"/>
              <a:gd name="adj3" fmla="val 25000"/>
            </a:avLst>
          </a:prstGeom>
          <a:solidFill>
            <a:srgbClr val="DD1D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24" name="Curved Left Arrow 23"/>
          <p:cNvSpPr/>
          <p:nvPr/>
        </p:nvSpPr>
        <p:spPr bwMode="auto">
          <a:xfrm>
            <a:off x="6096000" y="3124200"/>
            <a:ext cx="609600" cy="2286000"/>
          </a:xfrm>
          <a:prstGeom prst="curvedLeftArrow">
            <a:avLst>
              <a:gd name="adj1" fmla="val 25000"/>
              <a:gd name="adj2" fmla="val 130875"/>
              <a:gd name="adj3" fmla="val 25000"/>
            </a:avLst>
          </a:prstGeom>
          <a:solidFill>
            <a:srgbClr val="DD1D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6705600" y="762000"/>
            <a:ext cx="1524000" cy="646331"/>
          </a:xfrm>
          <a:prstGeom prst="rect">
            <a:avLst/>
          </a:prstGeom>
          <a:solidFill>
            <a:srgbClr val="006600"/>
          </a:solidFill>
          <a:ln>
            <a:solidFill>
              <a:schemeClr val="tx1"/>
            </a:solidFill>
          </a:ln>
        </p:spPr>
        <p:txBody>
          <a:bodyPr wrap="square" rtlCol="0">
            <a:spAutoFit/>
          </a:bodyPr>
          <a:lstStyle/>
          <a:p>
            <a:pPr algn="ctr"/>
            <a:r>
              <a:rPr lang="en-US" sz="3600" dirty="0" smtClean="0">
                <a:solidFill>
                  <a:schemeClr val="bg1"/>
                </a:solidFill>
              </a:rPr>
              <a:t>RVLM</a:t>
            </a:r>
            <a:endParaRPr lang="en-US" sz="3600" dirty="0">
              <a:solidFill>
                <a:schemeClr val="bg1"/>
              </a:solidFill>
            </a:endParaRPr>
          </a:p>
        </p:txBody>
      </p:sp>
      <p:cxnSp>
        <p:nvCxnSpPr>
          <p:cNvPr id="7" name="Straight Connector 6"/>
          <p:cNvCxnSpPr/>
          <p:nvPr/>
        </p:nvCxnSpPr>
        <p:spPr bwMode="auto">
          <a:xfrm>
            <a:off x="0" y="1905000"/>
            <a:ext cx="9144000" cy="1588"/>
          </a:xfrm>
          <a:prstGeom prst="line">
            <a:avLst/>
          </a:prstGeom>
          <a:solidFill>
            <a:schemeClr val="accent1"/>
          </a:solidFill>
          <a:ln w="3175" cap="flat" cmpd="sng" algn="ctr">
            <a:solidFill>
              <a:schemeClr val="tx1">
                <a:lumMod val="50000"/>
                <a:lumOff val="50000"/>
              </a:schemeClr>
            </a:solidFill>
            <a:prstDash val="dash"/>
            <a:round/>
            <a:headEnd type="none" w="med" len="med"/>
            <a:tailEnd type="none" w="med" len="med"/>
          </a:ln>
          <a:effectLst/>
        </p:spPr>
      </p:cxnSp>
      <p:sp>
        <p:nvSpPr>
          <p:cNvPr id="10" name="TextBox 9"/>
          <p:cNvSpPr txBox="1"/>
          <p:nvPr/>
        </p:nvSpPr>
        <p:spPr>
          <a:xfrm>
            <a:off x="0" y="838200"/>
            <a:ext cx="2971800" cy="461665"/>
          </a:xfrm>
          <a:prstGeom prst="rect">
            <a:avLst/>
          </a:prstGeom>
          <a:solidFill>
            <a:schemeClr val="bg2">
              <a:lumMod val="20000"/>
              <a:lumOff val="80000"/>
            </a:schemeClr>
          </a:solidFill>
          <a:ln>
            <a:solidFill>
              <a:schemeClr val="tx1">
                <a:lumMod val="50000"/>
                <a:lumOff val="50000"/>
              </a:schemeClr>
            </a:solidFill>
          </a:ln>
        </p:spPr>
        <p:txBody>
          <a:bodyPr wrap="square" rtlCol="0">
            <a:spAutoFit/>
          </a:bodyPr>
          <a:lstStyle/>
          <a:p>
            <a:r>
              <a:rPr lang="en-US" sz="2400" b="1" dirty="0" smtClean="0"/>
              <a:t>Medulla Oblongata</a:t>
            </a:r>
            <a:endParaRPr lang="en-US" sz="2400" b="1" dirty="0"/>
          </a:p>
        </p:txBody>
      </p:sp>
      <p:sp>
        <p:nvSpPr>
          <p:cNvPr id="11" name="TextBox 10"/>
          <p:cNvSpPr txBox="1"/>
          <p:nvPr/>
        </p:nvSpPr>
        <p:spPr>
          <a:xfrm>
            <a:off x="0" y="2743200"/>
            <a:ext cx="2971800" cy="461665"/>
          </a:xfrm>
          <a:prstGeom prst="rect">
            <a:avLst/>
          </a:prstGeom>
          <a:solidFill>
            <a:schemeClr val="bg2">
              <a:lumMod val="20000"/>
              <a:lumOff val="80000"/>
            </a:schemeClr>
          </a:solidFill>
          <a:ln>
            <a:solidFill>
              <a:schemeClr val="tx1">
                <a:lumMod val="50000"/>
                <a:lumOff val="50000"/>
              </a:schemeClr>
            </a:solidFill>
          </a:ln>
        </p:spPr>
        <p:txBody>
          <a:bodyPr wrap="square" rtlCol="0">
            <a:spAutoFit/>
          </a:bodyPr>
          <a:lstStyle/>
          <a:p>
            <a:r>
              <a:rPr lang="en-US" sz="2400" b="1" dirty="0" smtClean="0"/>
              <a:t>Spinal Cord</a:t>
            </a:r>
            <a:endParaRPr lang="en-US" sz="2400" b="1" dirty="0"/>
          </a:p>
        </p:txBody>
      </p:sp>
      <p:cxnSp>
        <p:nvCxnSpPr>
          <p:cNvPr id="12" name="Straight Connector 11"/>
          <p:cNvCxnSpPr/>
          <p:nvPr/>
        </p:nvCxnSpPr>
        <p:spPr bwMode="auto">
          <a:xfrm>
            <a:off x="0" y="4037012"/>
            <a:ext cx="9144000" cy="1588"/>
          </a:xfrm>
          <a:prstGeom prst="line">
            <a:avLst/>
          </a:prstGeom>
          <a:solidFill>
            <a:schemeClr val="accent1"/>
          </a:solidFill>
          <a:ln w="3175" cap="flat" cmpd="sng" algn="ctr">
            <a:solidFill>
              <a:schemeClr val="tx1">
                <a:lumMod val="50000"/>
                <a:lumOff val="50000"/>
              </a:schemeClr>
            </a:solidFill>
            <a:prstDash val="dash"/>
            <a:round/>
            <a:headEnd type="none" w="med" len="med"/>
            <a:tailEnd type="none" w="med" len="med"/>
          </a:ln>
          <a:effectLst/>
        </p:spPr>
      </p:cxnSp>
      <p:sp>
        <p:nvSpPr>
          <p:cNvPr id="13" name="TextBox 12"/>
          <p:cNvSpPr txBox="1"/>
          <p:nvPr/>
        </p:nvSpPr>
        <p:spPr>
          <a:xfrm>
            <a:off x="0" y="4719935"/>
            <a:ext cx="2971800" cy="461665"/>
          </a:xfrm>
          <a:prstGeom prst="rect">
            <a:avLst/>
          </a:prstGeom>
          <a:solidFill>
            <a:schemeClr val="bg2">
              <a:lumMod val="20000"/>
              <a:lumOff val="80000"/>
            </a:schemeClr>
          </a:solidFill>
          <a:ln>
            <a:solidFill>
              <a:schemeClr val="tx1">
                <a:lumMod val="50000"/>
                <a:lumOff val="50000"/>
              </a:schemeClr>
            </a:solidFill>
          </a:ln>
        </p:spPr>
        <p:txBody>
          <a:bodyPr wrap="square" rtlCol="0">
            <a:spAutoFit/>
          </a:bodyPr>
          <a:lstStyle/>
          <a:p>
            <a:r>
              <a:rPr lang="en-US" sz="2400" b="1" dirty="0" smtClean="0"/>
              <a:t>Target Organs</a:t>
            </a:r>
            <a:endParaRPr lang="en-US" sz="2400" b="1" dirty="0"/>
          </a:p>
        </p:txBody>
      </p:sp>
      <p:sp>
        <p:nvSpPr>
          <p:cNvPr id="14" name="TextBox 13"/>
          <p:cNvSpPr txBox="1"/>
          <p:nvPr/>
        </p:nvSpPr>
        <p:spPr>
          <a:xfrm>
            <a:off x="5562600" y="2630269"/>
            <a:ext cx="2667000" cy="646331"/>
          </a:xfrm>
          <a:prstGeom prst="rect">
            <a:avLst/>
          </a:prstGeom>
          <a:solidFill>
            <a:srgbClr val="7030A0"/>
          </a:solidFill>
          <a:ln>
            <a:solidFill>
              <a:schemeClr val="tx1"/>
            </a:solidFill>
          </a:ln>
        </p:spPr>
        <p:txBody>
          <a:bodyPr wrap="square" rtlCol="0">
            <a:spAutoFit/>
          </a:bodyPr>
          <a:lstStyle/>
          <a:p>
            <a:pPr algn="ctr"/>
            <a:r>
              <a:rPr lang="en-US" sz="3600" dirty="0" smtClean="0">
                <a:solidFill>
                  <a:schemeClr val="bg1"/>
                </a:solidFill>
              </a:rPr>
              <a:t>IML</a:t>
            </a:r>
            <a:endParaRPr lang="en-US" sz="3600" dirty="0">
              <a:solidFill>
                <a:schemeClr val="bg1"/>
              </a:solidFill>
            </a:endParaRPr>
          </a:p>
        </p:txBody>
      </p:sp>
      <p:sp>
        <p:nvSpPr>
          <p:cNvPr id="17" name="Heart 16"/>
          <p:cNvSpPr/>
          <p:nvPr/>
        </p:nvSpPr>
        <p:spPr bwMode="auto">
          <a:xfrm>
            <a:off x="4114800" y="4267200"/>
            <a:ext cx="1981200" cy="1752600"/>
          </a:xfrm>
          <a:prstGeom prst="hear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Heart</a:t>
            </a:r>
          </a:p>
        </p:txBody>
      </p:sp>
      <p:sp>
        <p:nvSpPr>
          <p:cNvPr id="18" name="Can 17"/>
          <p:cNvSpPr/>
          <p:nvPr/>
        </p:nvSpPr>
        <p:spPr bwMode="auto">
          <a:xfrm>
            <a:off x="7467600" y="4248150"/>
            <a:ext cx="1295400" cy="1771650"/>
          </a:xfrm>
          <a:prstGeom prst="can">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rPr>
              <a:t>Blood Vessels</a:t>
            </a:r>
          </a:p>
        </p:txBody>
      </p:sp>
      <p:cxnSp>
        <p:nvCxnSpPr>
          <p:cNvPr id="21" name="Straight Arrow Connector 20"/>
          <p:cNvCxnSpPr>
            <a:stCxn id="5" idx="2"/>
          </p:cNvCxnSpPr>
          <p:nvPr/>
        </p:nvCxnSpPr>
        <p:spPr bwMode="auto">
          <a:xfrm rot="5400000">
            <a:off x="6838265" y="2037666"/>
            <a:ext cx="1258671" cy="158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26" name="Donut 25"/>
          <p:cNvSpPr/>
          <p:nvPr/>
        </p:nvSpPr>
        <p:spPr bwMode="auto">
          <a:xfrm>
            <a:off x="7543800" y="1981200"/>
            <a:ext cx="457200" cy="457200"/>
          </a:xfrm>
          <a:prstGeom prst="donut">
            <a:avLst>
              <a:gd name="adj" fmla="val 7379"/>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6600"/>
                </a:solidFill>
                <a:effectLst/>
                <a:latin typeface="Arial" pitchFamily="34" charset="0"/>
              </a:rPr>
              <a:t>+</a:t>
            </a:r>
            <a:endParaRPr kumimoji="0" lang="en-US" sz="1800" b="1" i="0" u="none" strike="noStrike" cap="none" normalizeH="0" baseline="0" dirty="0" smtClean="0">
              <a:ln>
                <a:noFill/>
              </a:ln>
              <a:solidFill>
                <a:srgbClr val="006600"/>
              </a:solidFill>
              <a:effectLst/>
              <a:latin typeface="Arial" pitchFamily="34" charset="0"/>
            </a:endParaRPr>
          </a:p>
        </p:txBody>
      </p:sp>
      <p:sp>
        <p:nvSpPr>
          <p:cNvPr id="28" name="Donut 27"/>
          <p:cNvSpPr/>
          <p:nvPr/>
        </p:nvSpPr>
        <p:spPr bwMode="auto">
          <a:xfrm>
            <a:off x="6781800" y="5334000"/>
            <a:ext cx="457200" cy="457200"/>
          </a:xfrm>
          <a:prstGeom prst="donut">
            <a:avLst>
              <a:gd name="adj" fmla="val 7379"/>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C00000"/>
                </a:solidFill>
                <a:effectLst/>
                <a:latin typeface="Arial" pitchFamily="34" charset="0"/>
              </a:rPr>
              <a:t>-</a:t>
            </a:r>
            <a:endParaRPr kumimoji="0" lang="en-US" sz="1800" b="1" i="0" u="none" strike="noStrike" cap="none" normalizeH="0" baseline="0" dirty="0" smtClean="0">
              <a:ln>
                <a:noFill/>
              </a:ln>
              <a:solidFill>
                <a:srgbClr val="C00000"/>
              </a:solidFill>
              <a:effectLst/>
              <a:latin typeface="Arial" pitchFamily="34" charset="0"/>
            </a:endParaRPr>
          </a:p>
        </p:txBody>
      </p:sp>
      <p:sp>
        <p:nvSpPr>
          <p:cNvPr id="31" name="Donut 30"/>
          <p:cNvSpPr/>
          <p:nvPr/>
        </p:nvSpPr>
        <p:spPr bwMode="auto">
          <a:xfrm>
            <a:off x="5943600" y="5334000"/>
            <a:ext cx="457200" cy="457200"/>
          </a:xfrm>
          <a:prstGeom prst="donut">
            <a:avLst>
              <a:gd name="adj" fmla="val 7379"/>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Arial" pitchFamily="34" charset="0"/>
              </a:rPr>
              <a:t>-</a:t>
            </a:r>
            <a:endParaRPr kumimoji="0" lang="en-US" sz="1800" b="1" i="0" u="none" strike="noStrike" cap="none" normalizeH="0" baseline="0" dirty="0" smtClean="0">
              <a:ln>
                <a:noFill/>
              </a:ln>
              <a:solidFill>
                <a:srgbClr val="C00000"/>
              </a:solidFill>
              <a:effectLst/>
              <a:latin typeface="Arial" pitchFamily="34" charset="0"/>
            </a:endParaRPr>
          </a:p>
        </p:txBody>
      </p:sp>
      <p:sp>
        <p:nvSpPr>
          <p:cNvPr id="20" name="TextBox 19"/>
          <p:cNvSpPr txBox="1"/>
          <p:nvPr/>
        </p:nvSpPr>
        <p:spPr>
          <a:xfrm>
            <a:off x="3657600" y="762000"/>
            <a:ext cx="1524000" cy="646331"/>
          </a:xfrm>
          <a:prstGeom prst="rect">
            <a:avLst/>
          </a:prstGeom>
          <a:solidFill>
            <a:srgbClr val="C00000"/>
          </a:solidFill>
          <a:ln>
            <a:solidFill>
              <a:schemeClr val="tx1"/>
            </a:solidFill>
          </a:ln>
        </p:spPr>
        <p:txBody>
          <a:bodyPr wrap="square" rtlCol="0">
            <a:spAutoFit/>
          </a:bodyPr>
          <a:lstStyle/>
          <a:p>
            <a:pPr algn="ctr"/>
            <a:r>
              <a:rPr lang="en-US" sz="3600" dirty="0" smtClean="0">
                <a:solidFill>
                  <a:schemeClr val="bg1"/>
                </a:solidFill>
              </a:rPr>
              <a:t>CVLM</a:t>
            </a:r>
            <a:endParaRPr lang="en-US" sz="3600" dirty="0">
              <a:solidFill>
                <a:schemeClr val="bg1"/>
              </a:solidFill>
            </a:endParaRPr>
          </a:p>
        </p:txBody>
      </p:sp>
      <p:cxnSp>
        <p:nvCxnSpPr>
          <p:cNvPr id="35" name="Straight Arrow Connector 34"/>
          <p:cNvCxnSpPr>
            <a:stCxn id="20" idx="3"/>
            <a:endCxn id="5" idx="1"/>
          </p:cNvCxnSpPr>
          <p:nvPr/>
        </p:nvCxnSpPr>
        <p:spPr bwMode="auto">
          <a:xfrm>
            <a:off x="5181600" y="1085166"/>
            <a:ext cx="1524000" cy="158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40" name="Donut 39"/>
          <p:cNvSpPr/>
          <p:nvPr/>
        </p:nvSpPr>
        <p:spPr bwMode="auto">
          <a:xfrm>
            <a:off x="5638800" y="457200"/>
            <a:ext cx="457200" cy="457200"/>
          </a:xfrm>
          <a:prstGeom prst="donut">
            <a:avLst>
              <a:gd name="adj" fmla="val 7379"/>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Arial" pitchFamily="34" charset="0"/>
              </a:rPr>
              <a:t>-</a:t>
            </a:r>
            <a:endParaRPr kumimoji="0" lang="en-US" b="1" i="0" u="none" strike="noStrike" cap="none" normalizeH="0" baseline="0" dirty="0" smtClean="0">
              <a:ln>
                <a:noFill/>
              </a:ln>
              <a:solidFill>
                <a:srgbClr val="FF0000"/>
              </a:solidFill>
              <a:effectLst/>
              <a:latin typeface="Arial" pitchFamily="34" charset="0"/>
            </a:endParaRPr>
          </a:p>
        </p:txBody>
      </p:sp>
      <p:sp>
        <p:nvSpPr>
          <p:cNvPr id="41" name="&quot;No&quot; Symbol 40"/>
          <p:cNvSpPr/>
          <p:nvPr/>
        </p:nvSpPr>
        <p:spPr bwMode="auto">
          <a:xfrm>
            <a:off x="7010400" y="1524000"/>
            <a:ext cx="914400" cy="6858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0" nodeType="clickEffect">
                                  <p:stCondLst>
                                    <p:cond delay="0"/>
                                  </p:stCondLst>
                                  <p:childTnLst>
                                    <p:set>
                                      <p:cBhvr rctx="PPT">
                                        <p:cTn id="23" dur="indefinite"/>
                                        <p:tgtEl>
                                          <p:spTgt spid="26"/>
                                        </p:tgtEl>
                                        <p:attrNameLst>
                                          <p:attrName>style.opacity</p:attrName>
                                        </p:attrNameLst>
                                      </p:cBhvr>
                                      <p:to>
                                        <p:strVal val="0.25"/>
                                      </p:to>
                                    </p:set>
                                    <p:animEffect filter="image" prLst="opacity: 0.25">
                                      <p:cBhvr rctx="IE">
                                        <p:cTn id="24" dur="indefinite"/>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down)">
                                      <p:cBhvr>
                                        <p:cTn id="29" dur="580">
                                          <p:stCondLst>
                                            <p:cond delay="0"/>
                                          </p:stCondLst>
                                        </p:cTn>
                                        <p:tgtEl>
                                          <p:spTgt spid="41"/>
                                        </p:tgtEl>
                                      </p:cBhvr>
                                    </p:animEffect>
                                    <p:anim calcmode="lin" valueType="num">
                                      <p:cBhvr>
                                        <p:cTn id="3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35" dur="26">
                                          <p:stCondLst>
                                            <p:cond delay="650"/>
                                          </p:stCondLst>
                                        </p:cTn>
                                        <p:tgtEl>
                                          <p:spTgt spid="41"/>
                                        </p:tgtEl>
                                      </p:cBhvr>
                                      <p:to x="100000" y="60000"/>
                                    </p:animScale>
                                    <p:animScale>
                                      <p:cBhvr>
                                        <p:cTn id="36" dur="166" decel="50000">
                                          <p:stCondLst>
                                            <p:cond delay="676"/>
                                          </p:stCondLst>
                                        </p:cTn>
                                        <p:tgtEl>
                                          <p:spTgt spid="41"/>
                                        </p:tgtEl>
                                      </p:cBhvr>
                                      <p:to x="100000" y="100000"/>
                                    </p:animScale>
                                    <p:animScale>
                                      <p:cBhvr>
                                        <p:cTn id="37" dur="26">
                                          <p:stCondLst>
                                            <p:cond delay="1312"/>
                                          </p:stCondLst>
                                        </p:cTn>
                                        <p:tgtEl>
                                          <p:spTgt spid="41"/>
                                        </p:tgtEl>
                                      </p:cBhvr>
                                      <p:to x="100000" y="80000"/>
                                    </p:animScale>
                                    <p:animScale>
                                      <p:cBhvr>
                                        <p:cTn id="38" dur="166" decel="50000">
                                          <p:stCondLst>
                                            <p:cond delay="1338"/>
                                          </p:stCondLst>
                                        </p:cTn>
                                        <p:tgtEl>
                                          <p:spTgt spid="41"/>
                                        </p:tgtEl>
                                      </p:cBhvr>
                                      <p:to x="100000" y="100000"/>
                                    </p:animScale>
                                    <p:animScale>
                                      <p:cBhvr>
                                        <p:cTn id="39" dur="26">
                                          <p:stCondLst>
                                            <p:cond delay="1642"/>
                                          </p:stCondLst>
                                        </p:cTn>
                                        <p:tgtEl>
                                          <p:spTgt spid="41"/>
                                        </p:tgtEl>
                                      </p:cBhvr>
                                      <p:to x="100000" y="90000"/>
                                    </p:animScale>
                                    <p:animScale>
                                      <p:cBhvr>
                                        <p:cTn id="40" dur="166" decel="50000">
                                          <p:stCondLst>
                                            <p:cond delay="1668"/>
                                          </p:stCondLst>
                                        </p:cTn>
                                        <p:tgtEl>
                                          <p:spTgt spid="41"/>
                                        </p:tgtEl>
                                      </p:cBhvr>
                                      <p:to x="100000" y="100000"/>
                                    </p:animScale>
                                    <p:animScale>
                                      <p:cBhvr>
                                        <p:cTn id="41" dur="26">
                                          <p:stCondLst>
                                            <p:cond delay="1808"/>
                                          </p:stCondLst>
                                        </p:cTn>
                                        <p:tgtEl>
                                          <p:spTgt spid="41"/>
                                        </p:tgtEl>
                                      </p:cBhvr>
                                      <p:to x="100000" y="95000"/>
                                    </p:animScale>
                                    <p:animScale>
                                      <p:cBhvr>
                                        <p:cTn id="42" dur="166" decel="50000">
                                          <p:stCondLst>
                                            <p:cond delay="1834"/>
                                          </p:stCondLst>
                                        </p:cTn>
                                        <p:tgtEl>
                                          <p:spTgt spid="41"/>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1" grpId="0" animBg="1"/>
      <p:bldP spid="20" grpId="0" animBg="1"/>
      <p:bldP spid="40"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4638"/>
            <a:ext cx="8915400" cy="1143000"/>
          </a:xfrm>
        </p:spPr>
        <p:txBody>
          <a:bodyPr/>
          <a:lstStyle/>
          <a:p>
            <a:r>
              <a:rPr lang="en-US" dirty="0" err="1" smtClean="0"/>
              <a:t>Medullary</a:t>
            </a:r>
            <a:r>
              <a:rPr lang="en-US" dirty="0" smtClean="0"/>
              <a:t> Parasympathetic Center</a:t>
            </a:r>
            <a:endParaRPr lang="en-US" dirty="0"/>
          </a:p>
        </p:txBody>
      </p:sp>
      <p:sp>
        <p:nvSpPr>
          <p:cNvPr id="6" name="Content Placeholder 5"/>
          <p:cNvSpPr>
            <a:spLocks noGrp="1"/>
          </p:cNvSpPr>
          <p:nvPr>
            <p:ph idx="1"/>
          </p:nvPr>
        </p:nvSpPr>
        <p:spPr>
          <a:xfrm>
            <a:off x="457200" y="1371600"/>
            <a:ext cx="8229600" cy="4525963"/>
          </a:xfrm>
        </p:spPr>
        <p:txBody>
          <a:bodyPr/>
          <a:lstStyle/>
          <a:p>
            <a:r>
              <a:rPr lang="en-US" dirty="0" smtClean="0"/>
              <a:t>Cardiac </a:t>
            </a:r>
            <a:r>
              <a:rPr lang="en-US" dirty="0" err="1" smtClean="0"/>
              <a:t>Vagal</a:t>
            </a:r>
            <a:r>
              <a:rPr lang="en-US" dirty="0" smtClean="0"/>
              <a:t> Centre</a:t>
            </a:r>
          </a:p>
          <a:p>
            <a:r>
              <a:rPr lang="en-US" dirty="0" smtClean="0"/>
              <a:t>Earlier also known as Cardiac Inhibitory Centre (CIC)</a:t>
            </a:r>
          </a:p>
          <a:p>
            <a:r>
              <a:rPr lang="en-US" dirty="0" smtClean="0"/>
              <a:t>Now called Nucleus </a:t>
            </a:r>
            <a:r>
              <a:rPr lang="en-US" dirty="0" err="1" smtClean="0"/>
              <a:t>Ambiguus</a:t>
            </a:r>
            <a:endParaRPr lang="en-US" dirty="0" smtClean="0"/>
          </a:p>
          <a:p>
            <a:r>
              <a:rPr lang="en-US" dirty="0" smtClean="0"/>
              <a:t>Laterally in </a:t>
            </a:r>
            <a:r>
              <a:rPr lang="en-US" dirty="0" err="1" smtClean="0"/>
              <a:t>medullary</a:t>
            </a:r>
            <a:r>
              <a:rPr lang="en-US" dirty="0" smtClean="0"/>
              <a:t> reticular formation</a:t>
            </a:r>
          </a:p>
          <a:p>
            <a:r>
              <a:rPr lang="en-US" dirty="0" smtClean="0"/>
              <a:t>Not </a:t>
            </a:r>
            <a:r>
              <a:rPr lang="en-US" dirty="0" err="1" smtClean="0"/>
              <a:t>tonically</a:t>
            </a:r>
            <a:r>
              <a:rPr lang="en-US" dirty="0" smtClean="0"/>
              <a:t> active</a:t>
            </a:r>
          </a:p>
          <a:p>
            <a:r>
              <a:rPr lang="en-US" dirty="0" smtClean="0"/>
              <a:t>Afferents from NTS</a:t>
            </a:r>
          </a:p>
          <a:p>
            <a:r>
              <a:rPr lang="en-US" dirty="0" err="1" smtClean="0"/>
              <a:t>Efferents</a:t>
            </a:r>
            <a:r>
              <a:rPr lang="en-US" dirty="0" smtClean="0"/>
              <a:t> forms branches of IX &amp; X CN</a:t>
            </a:r>
          </a:p>
          <a:p>
            <a:endParaRPr lang="en-US" dirty="0"/>
          </a:p>
        </p:txBody>
      </p:sp>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000"/>
                                        <p:tgtEl>
                                          <p:spTgt spid="6">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106498" name="Picture 2" descr="C:\Users\Hetal\Desktop\ANS Resource\gano24_c032f003.png"/>
          <p:cNvPicPr>
            <a:picLocks noChangeAspect="1" noChangeArrowheads="1"/>
          </p:cNvPicPr>
          <p:nvPr/>
        </p:nvPicPr>
        <p:blipFill>
          <a:blip r:embed="rId2"/>
          <a:srcRect b="6977"/>
          <a:stretch>
            <a:fillRect/>
          </a:stretch>
        </p:blipFill>
        <p:spPr bwMode="auto">
          <a:xfrm>
            <a:off x="1066800" y="0"/>
            <a:ext cx="6858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Medullary</a:t>
            </a:r>
            <a:r>
              <a:rPr lang="en-US" dirty="0" smtClean="0"/>
              <a:t> Relay Center</a:t>
            </a:r>
            <a:endParaRPr lang="en-US" dirty="0"/>
          </a:p>
        </p:txBody>
      </p:sp>
      <p:sp>
        <p:nvSpPr>
          <p:cNvPr id="6" name="Content Placeholder 5"/>
          <p:cNvSpPr>
            <a:spLocks noGrp="1"/>
          </p:cNvSpPr>
          <p:nvPr>
            <p:ph idx="1"/>
          </p:nvPr>
        </p:nvSpPr>
        <p:spPr/>
        <p:txBody>
          <a:bodyPr/>
          <a:lstStyle/>
          <a:p>
            <a:r>
              <a:rPr lang="en-US" dirty="0" smtClean="0"/>
              <a:t>Nucleus </a:t>
            </a:r>
            <a:r>
              <a:rPr lang="en-US" dirty="0" err="1" smtClean="0"/>
              <a:t>Tractus</a:t>
            </a:r>
            <a:r>
              <a:rPr lang="en-US" dirty="0" smtClean="0"/>
              <a:t> </a:t>
            </a:r>
            <a:r>
              <a:rPr lang="en-US" dirty="0" err="1" smtClean="0"/>
              <a:t>Solitarius</a:t>
            </a:r>
            <a:endParaRPr lang="en-US" dirty="0" smtClean="0"/>
          </a:p>
          <a:p>
            <a:r>
              <a:rPr lang="en-US" dirty="0" smtClean="0"/>
              <a:t>Afferents from </a:t>
            </a:r>
            <a:r>
              <a:rPr lang="en-US" dirty="0" err="1" smtClean="0"/>
              <a:t>Baroreceptors</a:t>
            </a:r>
            <a:r>
              <a:rPr lang="en-US" dirty="0" smtClean="0"/>
              <a:t> &amp; </a:t>
            </a:r>
            <a:r>
              <a:rPr lang="en-US" dirty="0" err="1" smtClean="0"/>
              <a:t>Chemoreceptors</a:t>
            </a:r>
            <a:r>
              <a:rPr lang="en-US" dirty="0" smtClean="0"/>
              <a:t> via IX and X C.N.</a:t>
            </a:r>
          </a:p>
          <a:p>
            <a:r>
              <a:rPr lang="en-US" dirty="0" smtClean="0"/>
              <a:t>Release excitatory Glutamate NTs</a:t>
            </a:r>
          </a:p>
          <a:p>
            <a:r>
              <a:rPr lang="en-US" dirty="0" smtClean="0"/>
              <a:t>Efferent  to Cardio- acceleratory Center (CAC) or Cardio-inhibitory Center (CIC)</a:t>
            </a:r>
          </a:p>
          <a:p>
            <a:r>
              <a:rPr lang="en-US" dirty="0" smtClean="0"/>
              <a:t>Control Sympathetic and Parasympathetic output</a:t>
            </a:r>
            <a:endParaRPr lang="en-US" dirty="0"/>
          </a:p>
        </p:txBody>
      </p:sp>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000"/>
                                        <p:tgtEl>
                                          <p:spTgt spid="6">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lstStyle/>
          <a:p>
            <a:r>
              <a:rPr lang="en-US" dirty="0" smtClean="0"/>
              <a:t>Terminology</a:t>
            </a:r>
            <a:endParaRPr lang="en-IN" dirty="0"/>
          </a:p>
        </p:txBody>
      </p:sp>
      <p:sp>
        <p:nvSpPr>
          <p:cNvPr id="3" name="Content Placeholder 2"/>
          <p:cNvSpPr>
            <a:spLocks noGrp="1"/>
          </p:cNvSpPr>
          <p:nvPr>
            <p:ph idx="1"/>
          </p:nvPr>
        </p:nvSpPr>
        <p:spPr>
          <a:xfrm>
            <a:off x="0" y="762000"/>
            <a:ext cx="8915400" cy="5486400"/>
          </a:xfrm>
        </p:spPr>
        <p:txBody>
          <a:bodyPr/>
          <a:lstStyle/>
          <a:p>
            <a:pPr algn="just"/>
            <a:r>
              <a:rPr lang="en-US" sz="2400" b="1" dirty="0" smtClean="0"/>
              <a:t>Systolic Blood Pressure (SBP) </a:t>
            </a:r>
            <a:r>
              <a:rPr lang="en-US" sz="2400" dirty="0" smtClean="0"/>
              <a:t>: is the </a:t>
            </a:r>
            <a:r>
              <a:rPr lang="en-US" sz="2400" b="1" dirty="0" smtClean="0"/>
              <a:t>Maximum Pressure </a:t>
            </a:r>
            <a:r>
              <a:rPr lang="en-US" sz="2400" dirty="0" smtClean="0"/>
              <a:t>exerted during ventricular systole. It ranges from </a:t>
            </a:r>
            <a:r>
              <a:rPr lang="en-US" sz="2400" b="1" u="sng" dirty="0" smtClean="0">
                <a:solidFill>
                  <a:srgbClr val="00B050"/>
                </a:solidFill>
              </a:rPr>
              <a:t>100 to 140 mmHg</a:t>
            </a:r>
            <a:r>
              <a:rPr lang="en-US" sz="2400" dirty="0" smtClean="0"/>
              <a:t>. (</a:t>
            </a:r>
            <a:r>
              <a:rPr lang="en-US" sz="2400" b="1" dirty="0" smtClean="0">
                <a:solidFill>
                  <a:srgbClr val="002060"/>
                </a:solidFill>
              </a:rPr>
              <a:t>Average :120 mmHg</a:t>
            </a:r>
            <a:r>
              <a:rPr lang="en-US" sz="2400" dirty="0" smtClean="0"/>
              <a:t>). It represents the </a:t>
            </a:r>
            <a:r>
              <a:rPr lang="en-US" sz="2400" b="1" dirty="0" smtClean="0">
                <a:solidFill>
                  <a:srgbClr val="C00000"/>
                </a:solidFill>
              </a:rPr>
              <a:t>cardiac output</a:t>
            </a:r>
          </a:p>
          <a:p>
            <a:pPr algn="just"/>
            <a:r>
              <a:rPr lang="en-US" sz="2400" b="1" dirty="0" smtClean="0"/>
              <a:t>Diastolic Blood Pressure (DBP) : </a:t>
            </a:r>
            <a:r>
              <a:rPr lang="en-US" sz="2400" dirty="0" smtClean="0"/>
              <a:t>is the </a:t>
            </a:r>
            <a:r>
              <a:rPr lang="en-US" sz="2400" b="1" dirty="0" smtClean="0"/>
              <a:t>Minimum Pressure </a:t>
            </a:r>
            <a:r>
              <a:rPr lang="en-US" sz="2400" dirty="0" smtClean="0"/>
              <a:t>during ventricular diastole. It ranges from </a:t>
            </a:r>
            <a:r>
              <a:rPr lang="en-US" sz="2400" b="1" u="sng" dirty="0" smtClean="0">
                <a:solidFill>
                  <a:srgbClr val="00B050"/>
                </a:solidFill>
              </a:rPr>
              <a:t>60 to 90 mmHg </a:t>
            </a:r>
            <a:r>
              <a:rPr lang="en-US" sz="2400" dirty="0" smtClean="0"/>
              <a:t>(</a:t>
            </a:r>
            <a:r>
              <a:rPr lang="en-US" sz="2400" b="1" dirty="0" smtClean="0">
                <a:solidFill>
                  <a:srgbClr val="002060"/>
                </a:solidFill>
              </a:rPr>
              <a:t>Average:80  mmHg</a:t>
            </a:r>
            <a:r>
              <a:rPr lang="en-US" sz="2400" dirty="0" smtClean="0"/>
              <a:t>). It represents the </a:t>
            </a:r>
            <a:r>
              <a:rPr lang="en-US" sz="2400" b="1" dirty="0" smtClean="0">
                <a:solidFill>
                  <a:srgbClr val="C00000"/>
                </a:solidFill>
              </a:rPr>
              <a:t>Peripheral Vascular Resistance (PVR)</a:t>
            </a:r>
            <a:r>
              <a:rPr lang="en-US" sz="2400" dirty="0" smtClean="0"/>
              <a:t>.</a:t>
            </a:r>
            <a:endParaRPr lang="en-US" sz="2400" b="1" dirty="0" smtClean="0"/>
          </a:p>
          <a:p>
            <a:pPr algn="just"/>
            <a:r>
              <a:rPr lang="en-US" sz="2400" b="1" dirty="0" smtClean="0"/>
              <a:t>Pulse Pressure (PP) : </a:t>
            </a:r>
            <a:r>
              <a:rPr lang="en-US" sz="2400" dirty="0" smtClean="0"/>
              <a:t>is the </a:t>
            </a:r>
            <a:r>
              <a:rPr lang="en-US" sz="2400" b="1" dirty="0" smtClean="0"/>
              <a:t>difference</a:t>
            </a:r>
            <a:r>
              <a:rPr lang="en-US" sz="2400" dirty="0" smtClean="0"/>
              <a:t> between Systolic and Diastolic Pressure. (PP = SBP - DBP). It ranges from </a:t>
            </a:r>
            <a:r>
              <a:rPr lang="en-US" sz="2400" b="1" u="sng" dirty="0" smtClean="0">
                <a:solidFill>
                  <a:srgbClr val="00B050"/>
                </a:solidFill>
              </a:rPr>
              <a:t>30 to 50 mmHg</a:t>
            </a:r>
            <a:r>
              <a:rPr lang="en-US" sz="2400" dirty="0" smtClean="0"/>
              <a:t> </a:t>
            </a:r>
            <a:r>
              <a:rPr lang="en-US" sz="2400" b="1" dirty="0" smtClean="0">
                <a:solidFill>
                  <a:srgbClr val="002060"/>
                </a:solidFill>
              </a:rPr>
              <a:t>Average : 40 mmHg</a:t>
            </a:r>
            <a:r>
              <a:rPr lang="en-US" sz="2400" b="1" dirty="0" smtClean="0"/>
              <a:t>. </a:t>
            </a:r>
            <a:r>
              <a:rPr lang="en-US" sz="2400" dirty="0" smtClean="0"/>
              <a:t>It represents perfusion.</a:t>
            </a:r>
          </a:p>
          <a:p>
            <a:pPr algn="just"/>
            <a:r>
              <a:rPr lang="en-US" sz="2400" b="1" dirty="0" smtClean="0"/>
              <a:t>Mean Arterial Pressure (MAP) : </a:t>
            </a:r>
            <a:r>
              <a:rPr lang="en-US" sz="2400" dirty="0" smtClean="0"/>
              <a:t>is the </a:t>
            </a:r>
            <a:r>
              <a:rPr lang="en-US" sz="2400" b="1" dirty="0" smtClean="0"/>
              <a:t>average</a:t>
            </a:r>
            <a:r>
              <a:rPr lang="en-US" sz="2400" dirty="0" smtClean="0"/>
              <a:t> pressure present through out the cardiac cycle. </a:t>
            </a:r>
          </a:p>
          <a:p>
            <a:pPr algn="just">
              <a:buNone/>
            </a:pPr>
            <a:r>
              <a:rPr lang="en-US" sz="2400" dirty="0" smtClean="0"/>
              <a:t>	(MAP = DBP + 1/3 PP) </a:t>
            </a:r>
            <a:r>
              <a:rPr lang="en-US" sz="2400" b="1" dirty="0" smtClean="0">
                <a:solidFill>
                  <a:srgbClr val="002060"/>
                </a:solidFill>
              </a:rPr>
              <a:t>Average 95 mmHg</a:t>
            </a:r>
          </a:p>
          <a:p>
            <a:pPr algn="ctr">
              <a:buNone/>
            </a:pPr>
            <a:r>
              <a:rPr lang="en-US" sz="2000" b="1" dirty="0" smtClean="0">
                <a:solidFill>
                  <a:srgbClr val="FF0000"/>
                </a:solidFill>
              </a:rPr>
              <a:t>Note : All cardiovascular reflexes are sensitive to MAP</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105474" name="Picture 2" descr="C:\Users\Hetal\Desktop\ANS Resource\3-s2.0-B9780128008836000586-f58-05-978012800883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a:t>
            </a:r>
            <a:endParaRPr lang="en-IN" dirty="0"/>
          </a:p>
        </p:txBody>
      </p:sp>
      <p:sp>
        <p:nvSpPr>
          <p:cNvPr id="3" name="Content Placeholder 2"/>
          <p:cNvSpPr>
            <a:spLocks noGrp="1"/>
          </p:cNvSpPr>
          <p:nvPr>
            <p:ph idx="1"/>
          </p:nvPr>
        </p:nvSpPr>
        <p:spPr/>
        <p:txBody>
          <a:bodyPr/>
          <a:lstStyle/>
          <a:p>
            <a:r>
              <a:rPr lang="en-US" dirty="0" err="1" smtClean="0"/>
              <a:t>Baroreceptors</a:t>
            </a:r>
            <a:r>
              <a:rPr lang="en-US" dirty="0" smtClean="0"/>
              <a:t> : (</a:t>
            </a:r>
            <a:r>
              <a:rPr lang="en-US" dirty="0" err="1" smtClean="0"/>
              <a:t>Baro</a:t>
            </a:r>
            <a:r>
              <a:rPr lang="en-US" dirty="0" smtClean="0"/>
              <a:t>=Pressure) senses Pressure changes :  </a:t>
            </a:r>
          </a:p>
          <a:p>
            <a:pPr lvl="1"/>
            <a:r>
              <a:rPr lang="en-US" dirty="0" smtClean="0"/>
              <a:t>Carotid Sinus</a:t>
            </a:r>
          </a:p>
          <a:p>
            <a:pPr lvl="1"/>
            <a:r>
              <a:rPr lang="en-US" dirty="0" smtClean="0"/>
              <a:t>Aortic arch </a:t>
            </a:r>
            <a:r>
              <a:rPr lang="en-US" dirty="0" smtClean="0"/>
              <a:t>sinus</a:t>
            </a:r>
            <a:endParaRPr lang="en-US" dirty="0" smtClean="0"/>
          </a:p>
          <a:p>
            <a:r>
              <a:rPr lang="en-US" dirty="0" smtClean="0"/>
              <a:t>Chemoreceptor : (Chemo=Chemical) senses Chemical changes:</a:t>
            </a:r>
          </a:p>
          <a:p>
            <a:pPr lvl="1"/>
            <a:r>
              <a:rPr lang="en-US" dirty="0" smtClean="0"/>
              <a:t>Carotid body</a:t>
            </a:r>
          </a:p>
          <a:p>
            <a:pPr lvl="1"/>
            <a:r>
              <a:rPr lang="en-US" dirty="0" smtClean="0"/>
              <a:t>Aortic body</a:t>
            </a:r>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Cardiovascular System</a:t>
            </a:r>
            <a:endParaRPr lang="en-US"/>
          </a:p>
        </p:txBody>
      </p:sp>
      <p:pic>
        <p:nvPicPr>
          <p:cNvPr id="6" name="Picture 2" descr="showimage"/>
          <p:cNvPicPr>
            <a:picLocks noChangeAspect="1" noChangeArrowheads="1"/>
          </p:cNvPicPr>
          <p:nvPr/>
        </p:nvPicPr>
        <p:blipFill>
          <a:blip r:embed="rId2"/>
          <a:srcRect l="21758" r="23815" b="4444"/>
          <a:stretch>
            <a:fillRect/>
          </a:stretch>
        </p:blipFill>
        <p:spPr bwMode="auto">
          <a:xfrm>
            <a:off x="914400" y="0"/>
            <a:ext cx="7239000" cy="6858000"/>
          </a:xfrm>
          <a:prstGeom prst="rect">
            <a:avLst/>
          </a:prstGeom>
          <a:noFill/>
          <a:ln w="9525">
            <a:noFill/>
            <a:miter lim="800000"/>
            <a:headEnd/>
            <a:tailEnd/>
          </a:ln>
        </p:spPr>
      </p:pic>
      <p:pic>
        <p:nvPicPr>
          <p:cNvPr id="7" name="Picture 2" descr="showimage"/>
          <p:cNvPicPr>
            <a:picLocks noChangeAspect="1" noChangeArrowheads="1"/>
          </p:cNvPicPr>
          <p:nvPr/>
        </p:nvPicPr>
        <p:blipFill>
          <a:blip r:embed="rId2"/>
          <a:srcRect l="49831" t="44593" r="35846" b="50098"/>
          <a:stretch>
            <a:fillRect/>
          </a:stretch>
        </p:blipFill>
        <p:spPr bwMode="auto">
          <a:xfrm>
            <a:off x="4648200" y="2819400"/>
            <a:ext cx="1905000" cy="381000"/>
          </a:xfrm>
          <a:prstGeom prst="rect">
            <a:avLst/>
          </a:prstGeom>
          <a:noFill/>
          <a:ln w="9525">
            <a:noFill/>
            <a:miter lim="800000"/>
            <a:headEnd/>
            <a:tailEnd/>
          </a:ln>
        </p:spPr>
      </p:pic>
      <p:pic>
        <p:nvPicPr>
          <p:cNvPr id="8" name="Picture 2" descr="showimage"/>
          <p:cNvPicPr>
            <a:picLocks noChangeAspect="1" noChangeArrowheads="1"/>
          </p:cNvPicPr>
          <p:nvPr/>
        </p:nvPicPr>
        <p:blipFill>
          <a:blip r:embed="rId2"/>
          <a:srcRect l="49258" t="39284" r="35846" b="55408"/>
          <a:stretch>
            <a:fillRect/>
          </a:stretch>
        </p:blipFill>
        <p:spPr bwMode="auto">
          <a:xfrm>
            <a:off x="4572000" y="3200400"/>
            <a:ext cx="19812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53249" name="Picture 1" descr="C:\Users\Hetal\Desktop\ANS Resource\Glosso-ix5_nolabels768.jpg"/>
          <p:cNvPicPr>
            <a:picLocks noChangeAspect="1" noChangeArrowheads="1"/>
          </p:cNvPicPr>
          <p:nvPr/>
        </p:nvPicPr>
        <p:blipFill>
          <a:blip r:embed="rId2"/>
          <a:srcRect b="9375"/>
          <a:stretch>
            <a:fillRect/>
          </a:stretch>
        </p:blipFill>
        <p:spPr bwMode="auto">
          <a:xfrm>
            <a:off x="533400" y="0"/>
            <a:ext cx="8077199" cy="6858000"/>
          </a:xfrm>
          <a:prstGeom prst="rect">
            <a:avLst/>
          </a:prstGeom>
          <a:noFill/>
        </p:spPr>
      </p:pic>
      <p:sp>
        <p:nvSpPr>
          <p:cNvPr id="6" name="TextBox 5"/>
          <p:cNvSpPr txBox="1"/>
          <p:nvPr/>
        </p:nvSpPr>
        <p:spPr>
          <a:xfrm>
            <a:off x="3581400" y="5867400"/>
            <a:ext cx="54864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smtClean="0"/>
              <a:t>CB</a:t>
            </a:r>
            <a:endParaRPr lang="en-US" b="1" dirty="0"/>
          </a:p>
        </p:txBody>
      </p:sp>
      <p:sp>
        <p:nvSpPr>
          <p:cNvPr id="7" name="TextBox 6"/>
          <p:cNvSpPr txBox="1"/>
          <p:nvPr/>
        </p:nvSpPr>
        <p:spPr>
          <a:xfrm>
            <a:off x="5090160" y="3733800"/>
            <a:ext cx="54864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smtClean="0"/>
              <a:t>CS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Pathway</a:t>
            </a:r>
            <a:endParaRPr lang="en-IN" dirty="0"/>
          </a:p>
        </p:txBody>
      </p:sp>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graphicFrame>
        <p:nvGraphicFramePr>
          <p:cNvPr id="5" name="Diagram 4"/>
          <p:cNvGraphicFramePr/>
          <p:nvPr/>
        </p:nvGraphicFramePr>
        <p:xfrm>
          <a:off x="533400" y="1397000"/>
          <a:ext cx="79248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D349CA0-38CB-4B22-81F5-FC5E1B7EA214}"/>
                                            </p:graphicEl>
                                          </p:spTgt>
                                        </p:tgtEl>
                                        <p:attrNameLst>
                                          <p:attrName>style.visibility</p:attrName>
                                        </p:attrNameLst>
                                      </p:cBhvr>
                                      <p:to>
                                        <p:strVal val="visible"/>
                                      </p:to>
                                    </p:set>
                                    <p:animEffect transition="in" filter="fade">
                                      <p:cBhvr>
                                        <p:cTn id="7" dur="2000"/>
                                        <p:tgtEl>
                                          <p:spTgt spid="5">
                                            <p:graphicEl>
                                              <a:dgm id="{1D349CA0-38CB-4B22-81F5-FC5E1B7EA2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B41BEA4-95FB-425B-AEF2-B9EF3121C1A2}"/>
                                            </p:graphicEl>
                                          </p:spTgt>
                                        </p:tgtEl>
                                        <p:attrNameLst>
                                          <p:attrName>style.visibility</p:attrName>
                                        </p:attrNameLst>
                                      </p:cBhvr>
                                      <p:to>
                                        <p:strVal val="visible"/>
                                      </p:to>
                                    </p:set>
                                    <p:animEffect transition="in" filter="fade">
                                      <p:cBhvr>
                                        <p:cTn id="12" dur="2000"/>
                                        <p:tgtEl>
                                          <p:spTgt spid="5">
                                            <p:graphicEl>
                                              <a:dgm id="{8B41BEA4-95FB-425B-AEF2-B9EF3121C1A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9648F92C-900C-481D-B483-75B383FC4017}"/>
                                            </p:graphicEl>
                                          </p:spTgt>
                                        </p:tgtEl>
                                        <p:attrNameLst>
                                          <p:attrName>style.visibility</p:attrName>
                                        </p:attrNameLst>
                                      </p:cBhvr>
                                      <p:to>
                                        <p:strVal val="visible"/>
                                      </p:to>
                                    </p:set>
                                    <p:animEffect transition="in" filter="fade">
                                      <p:cBhvr>
                                        <p:cTn id="15" dur="2000"/>
                                        <p:tgtEl>
                                          <p:spTgt spid="5">
                                            <p:graphicEl>
                                              <a:dgm id="{9648F92C-900C-481D-B483-75B383FC401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AFC5D785-18F6-414C-BD40-10302A26D139}"/>
                                            </p:graphicEl>
                                          </p:spTgt>
                                        </p:tgtEl>
                                        <p:attrNameLst>
                                          <p:attrName>style.visibility</p:attrName>
                                        </p:attrNameLst>
                                      </p:cBhvr>
                                      <p:to>
                                        <p:strVal val="visible"/>
                                      </p:to>
                                    </p:set>
                                    <p:animEffect transition="in" filter="fade">
                                      <p:cBhvr>
                                        <p:cTn id="20" dur="2000"/>
                                        <p:tgtEl>
                                          <p:spTgt spid="5">
                                            <p:graphicEl>
                                              <a:dgm id="{AFC5D785-18F6-414C-BD40-10302A26D13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82B4098C-DEBC-4C46-8641-AE14B33FD987}"/>
                                            </p:graphicEl>
                                          </p:spTgt>
                                        </p:tgtEl>
                                        <p:attrNameLst>
                                          <p:attrName>style.visibility</p:attrName>
                                        </p:attrNameLst>
                                      </p:cBhvr>
                                      <p:to>
                                        <p:strVal val="visible"/>
                                      </p:to>
                                    </p:set>
                                    <p:animEffect transition="in" filter="fade">
                                      <p:cBhvr>
                                        <p:cTn id="23" dur="2000"/>
                                        <p:tgtEl>
                                          <p:spTgt spid="5">
                                            <p:graphicEl>
                                              <a:dgm id="{82B4098C-DEBC-4C46-8641-AE14B33FD98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DBAB87AF-5334-4037-B1C6-260F07F633DD}"/>
                                            </p:graphicEl>
                                          </p:spTgt>
                                        </p:tgtEl>
                                        <p:attrNameLst>
                                          <p:attrName>style.visibility</p:attrName>
                                        </p:attrNameLst>
                                      </p:cBhvr>
                                      <p:to>
                                        <p:strVal val="visible"/>
                                      </p:to>
                                    </p:set>
                                    <p:animEffect transition="in" filter="fade">
                                      <p:cBhvr>
                                        <p:cTn id="28" dur="2000"/>
                                        <p:tgtEl>
                                          <p:spTgt spid="5">
                                            <p:graphicEl>
                                              <a:dgm id="{DBAB87AF-5334-4037-B1C6-260F07F633D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DB561117-AD50-4AED-9361-37BA6C4C0256}"/>
                                            </p:graphicEl>
                                          </p:spTgt>
                                        </p:tgtEl>
                                        <p:attrNameLst>
                                          <p:attrName>style.visibility</p:attrName>
                                        </p:attrNameLst>
                                      </p:cBhvr>
                                      <p:to>
                                        <p:strVal val="visible"/>
                                      </p:to>
                                    </p:set>
                                    <p:animEffect transition="in" filter="fade">
                                      <p:cBhvr>
                                        <p:cTn id="31" dur="2000"/>
                                        <p:tgtEl>
                                          <p:spTgt spid="5">
                                            <p:graphicEl>
                                              <a:dgm id="{DB561117-AD50-4AED-9361-37BA6C4C02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Baroreceptors</a:t>
            </a:r>
            <a:r>
              <a:rPr lang="en-US" dirty="0" smtClean="0"/>
              <a:t> </a:t>
            </a:r>
            <a:endParaRPr lang="en-IN" dirty="0"/>
          </a:p>
        </p:txBody>
      </p:sp>
      <p:sp>
        <p:nvSpPr>
          <p:cNvPr id="3" name="Content Placeholder 2"/>
          <p:cNvSpPr>
            <a:spLocks noGrp="1"/>
          </p:cNvSpPr>
          <p:nvPr>
            <p:ph idx="1"/>
          </p:nvPr>
        </p:nvSpPr>
        <p:spPr/>
        <p:txBody>
          <a:bodyPr/>
          <a:lstStyle/>
          <a:p>
            <a:r>
              <a:rPr lang="en-US" dirty="0" err="1" smtClean="0"/>
              <a:t>Baroreceptors</a:t>
            </a:r>
            <a:r>
              <a:rPr lang="en-US" dirty="0" smtClean="0"/>
              <a:t> are sensor organ which detects </a:t>
            </a:r>
            <a:r>
              <a:rPr lang="en-US" dirty="0" smtClean="0"/>
              <a:t>the </a:t>
            </a:r>
            <a:r>
              <a:rPr lang="en-US" b="1" dirty="0" smtClean="0"/>
              <a:t>Pressure changes </a:t>
            </a:r>
            <a:r>
              <a:rPr lang="en-US" dirty="0" smtClean="0"/>
              <a:t>in Blood Vessels.</a:t>
            </a:r>
          </a:p>
          <a:p>
            <a:r>
              <a:rPr lang="en-US" dirty="0" smtClean="0"/>
              <a:t>Regulates the BP by altering CO and SVR (PR). </a:t>
            </a:r>
          </a:p>
          <a:p>
            <a:r>
              <a:rPr lang="en-US" dirty="0" smtClean="0"/>
              <a:t>Response would be opposite, if BP Falls.</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Medullary</a:t>
            </a:r>
            <a:r>
              <a:rPr lang="en-US" sz="4000" dirty="0" smtClean="0"/>
              <a:t> Cardiac Control Center</a:t>
            </a:r>
            <a:endParaRPr lang="en-IN" sz="4000" dirty="0"/>
          </a:p>
        </p:txBody>
      </p:sp>
      <p:sp>
        <p:nvSpPr>
          <p:cNvPr id="3" name="Content Placeholder 2"/>
          <p:cNvSpPr>
            <a:spLocks noGrp="1"/>
          </p:cNvSpPr>
          <p:nvPr>
            <p:ph idx="1"/>
          </p:nvPr>
        </p:nvSpPr>
        <p:spPr>
          <a:xfrm>
            <a:off x="457200" y="1600200"/>
            <a:ext cx="8686800" cy="4525963"/>
          </a:xfrm>
        </p:spPr>
        <p:txBody>
          <a:bodyPr/>
          <a:lstStyle/>
          <a:p>
            <a:r>
              <a:rPr lang="en-US" dirty="0" smtClean="0"/>
              <a:t>Sensory Areas (NTS)</a:t>
            </a:r>
          </a:p>
          <a:p>
            <a:r>
              <a:rPr lang="en-US" dirty="0" smtClean="0"/>
              <a:t>Vasoconstrictor Areas (Cardio-</a:t>
            </a:r>
            <a:r>
              <a:rPr lang="en-US" dirty="0" err="1" smtClean="0"/>
              <a:t>Pressor</a:t>
            </a:r>
            <a:r>
              <a:rPr lang="en-US" dirty="0" smtClean="0"/>
              <a:t> Area)</a:t>
            </a:r>
          </a:p>
          <a:p>
            <a:r>
              <a:rPr lang="en-US" dirty="0" smtClean="0"/>
              <a:t>Vasodilator Areas (Cardio-Inhibition area)</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Effector</a:t>
            </a:r>
            <a:r>
              <a:rPr lang="en-US" dirty="0" smtClean="0"/>
              <a:t> Organs</a:t>
            </a:r>
            <a:endParaRPr lang="en-US" dirty="0"/>
          </a:p>
        </p:txBody>
      </p:sp>
      <p:sp>
        <p:nvSpPr>
          <p:cNvPr id="3" name="Content Placeholder 2"/>
          <p:cNvSpPr>
            <a:spLocks noGrp="1"/>
          </p:cNvSpPr>
          <p:nvPr>
            <p:ph idx="1"/>
          </p:nvPr>
        </p:nvSpPr>
        <p:spPr/>
        <p:txBody>
          <a:bodyPr/>
          <a:lstStyle/>
          <a:p>
            <a:r>
              <a:rPr lang="en-US" dirty="0" smtClean="0"/>
              <a:t>Heart</a:t>
            </a:r>
          </a:p>
          <a:p>
            <a:pPr lvl="1"/>
            <a:r>
              <a:rPr lang="en-US" dirty="0" smtClean="0"/>
              <a:t>Autonomic blood supply </a:t>
            </a:r>
          </a:p>
          <a:p>
            <a:pPr lvl="2"/>
            <a:r>
              <a:rPr lang="en-US" dirty="0" smtClean="0"/>
              <a:t>Sympathetic supply </a:t>
            </a:r>
          </a:p>
          <a:p>
            <a:pPr lvl="2"/>
            <a:r>
              <a:rPr lang="en-US" dirty="0" smtClean="0"/>
              <a:t>Parasympathetic supply</a:t>
            </a:r>
          </a:p>
          <a:p>
            <a:r>
              <a:rPr lang="en-US" dirty="0" smtClean="0"/>
              <a:t>Blood Vessels</a:t>
            </a:r>
          </a:p>
          <a:p>
            <a:pPr lvl="1"/>
            <a:r>
              <a:rPr lang="en-US" dirty="0" smtClean="0"/>
              <a:t>Autonomic blood supply </a:t>
            </a:r>
          </a:p>
          <a:p>
            <a:pPr lvl="2"/>
            <a:r>
              <a:rPr lang="en-US" dirty="0" smtClean="0"/>
              <a:t>Sympathetic supply </a:t>
            </a:r>
          </a:p>
          <a:p>
            <a:pPr lvl="2"/>
            <a:r>
              <a:rPr lang="en-US" dirty="0" smtClean="0"/>
              <a:t>Parasympathetic supply</a:t>
            </a:r>
            <a:endParaRPr lang="en-US"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pic>
        <p:nvPicPr>
          <p:cNvPr id="98306" name="Picture 2" descr="C:\Users\Hetal\Downloads\autonomic-nerves.png"/>
          <p:cNvPicPr>
            <a:picLocks noChangeAspect="1" noChangeArrowheads="1"/>
          </p:cNvPicPr>
          <p:nvPr/>
        </p:nvPicPr>
        <p:blipFill>
          <a:blip r:embed="rId2"/>
          <a:srcRect/>
          <a:stretch>
            <a:fillRect/>
          </a:stretch>
        </p:blipFill>
        <p:spPr bwMode="auto">
          <a:xfrm>
            <a:off x="0" y="-95250"/>
            <a:ext cx="9144000" cy="69532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Baroreceptor Mechanism</a:t>
            </a:r>
            <a:endParaRPr lang="en-IN" dirty="0"/>
          </a:p>
        </p:txBody>
      </p:sp>
      <p:sp>
        <p:nvSpPr>
          <p:cNvPr id="3" name="Date Placeholder 2"/>
          <p:cNvSpPr>
            <a:spLocks noGrp="1"/>
          </p:cNvSpPr>
          <p:nvPr>
            <p:ph type="dt" sz="half" idx="10"/>
          </p:nvPr>
        </p:nvSpPr>
        <p:spPr/>
        <p:txBody>
          <a:bodyPr/>
          <a:lstStyle/>
          <a:p>
            <a:fld id="{24F16D6C-C3CD-490A-A70A-EAAD909CB4B2}" type="datetime2">
              <a:rPr lang="en-IN" smtClean="0"/>
              <a:pPr/>
              <a:t>Saturday, 20 June 2020</a:t>
            </a:fld>
            <a:endParaRPr lang="en-US"/>
          </a:p>
        </p:txBody>
      </p:sp>
      <p:sp>
        <p:nvSpPr>
          <p:cNvPr id="4" name="Footer Placeholder 3"/>
          <p:cNvSpPr>
            <a:spLocks noGrp="1"/>
          </p:cNvSpPr>
          <p:nvPr>
            <p:ph type="ftr" sz="quarter" idx="11"/>
          </p:nvPr>
        </p:nvSpPr>
        <p:spPr/>
        <p:txBody>
          <a:bodyPr/>
          <a:lstStyle/>
          <a:p>
            <a:r>
              <a:rPr lang="en-US" smtClean="0"/>
              <a:t>Cardiovascular System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graphicFrame>
        <p:nvGraphicFramePr>
          <p:cNvPr id="6" name="Diagram 5"/>
          <p:cNvGraphicFramePr/>
          <p:nvPr/>
        </p:nvGraphicFramePr>
        <p:xfrm>
          <a:off x="609600" y="1397000"/>
          <a:ext cx="80010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5A47736-7B2F-4C2C-8016-E291ECCB8DAD}"/>
                                            </p:graphicEl>
                                          </p:spTgt>
                                        </p:tgtEl>
                                        <p:attrNameLst>
                                          <p:attrName>style.visibility</p:attrName>
                                        </p:attrNameLst>
                                      </p:cBhvr>
                                      <p:to>
                                        <p:strVal val="visible"/>
                                      </p:to>
                                    </p:set>
                                    <p:animEffect transition="in" filter="fade">
                                      <p:cBhvr>
                                        <p:cTn id="7" dur="2000"/>
                                        <p:tgtEl>
                                          <p:spTgt spid="6">
                                            <p:graphicEl>
                                              <a:dgm id="{D5A47736-7B2F-4C2C-8016-E291ECCB8D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4A63A162-A71D-4FAF-BFBB-7F88EBEC66E5}"/>
                                            </p:graphicEl>
                                          </p:spTgt>
                                        </p:tgtEl>
                                        <p:attrNameLst>
                                          <p:attrName>style.visibility</p:attrName>
                                        </p:attrNameLst>
                                      </p:cBhvr>
                                      <p:to>
                                        <p:strVal val="visible"/>
                                      </p:to>
                                    </p:set>
                                    <p:animEffect transition="in" filter="fade">
                                      <p:cBhvr>
                                        <p:cTn id="12" dur="2000"/>
                                        <p:tgtEl>
                                          <p:spTgt spid="6">
                                            <p:graphicEl>
                                              <a:dgm id="{4A63A162-A71D-4FAF-BFBB-7F88EBEC66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E4CDF769-04F2-4D0A-819F-6A2973F5F774}"/>
                                            </p:graphicEl>
                                          </p:spTgt>
                                        </p:tgtEl>
                                        <p:attrNameLst>
                                          <p:attrName>style.visibility</p:attrName>
                                        </p:attrNameLst>
                                      </p:cBhvr>
                                      <p:to>
                                        <p:strVal val="visible"/>
                                      </p:to>
                                    </p:set>
                                    <p:animEffect transition="in" filter="fade">
                                      <p:cBhvr>
                                        <p:cTn id="17" dur="2000"/>
                                        <p:tgtEl>
                                          <p:spTgt spid="6">
                                            <p:graphicEl>
                                              <a:dgm id="{E4CDF769-04F2-4D0A-819F-6A2973F5F77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976F68B1-93FA-4250-BE0E-C1C2EE462FAB}"/>
                                            </p:graphicEl>
                                          </p:spTgt>
                                        </p:tgtEl>
                                        <p:attrNameLst>
                                          <p:attrName>style.visibility</p:attrName>
                                        </p:attrNameLst>
                                      </p:cBhvr>
                                      <p:to>
                                        <p:strVal val="visible"/>
                                      </p:to>
                                    </p:set>
                                    <p:animEffect transition="in" filter="fade">
                                      <p:cBhvr>
                                        <p:cTn id="22" dur="2000"/>
                                        <p:tgtEl>
                                          <p:spTgt spid="6">
                                            <p:graphicEl>
                                              <a:dgm id="{976F68B1-93FA-4250-BE0E-C1C2EE462FA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C359C4D1-82AE-4FD3-B5D7-90F6CEFE7B68}"/>
                                            </p:graphicEl>
                                          </p:spTgt>
                                        </p:tgtEl>
                                        <p:attrNameLst>
                                          <p:attrName>style.visibility</p:attrName>
                                        </p:attrNameLst>
                                      </p:cBhvr>
                                      <p:to>
                                        <p:strVal val="visible"/>
                                      </p:to>
                                    </p:set>
                                    <p:animEffect transition="in" filter="fade">
                                      <p:cBhvr>
                                        <p:cTn id="27" dur="2000"/>
                                        <p:tgtEl>
                                          <p:spTgt spid="6">
                                            <p:graphicEl>
                                              <a:dgm id="{C359C4D1-82AE-4FD3-B5D7-90F6CEFE7B6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0EE62F59-4EC0-4DF2-A630-2DB0A2F8F361}"/>
                                            </p:graphicEl>
                                          </p:spTgt>
                                        </p:tgtEl>
                                        <p:attrNameLst>
                                          <p:attrName>style.visibility</p:attrName>
                                        </p:attrNameLst>
                                      </p:cBhvr>
                                      <p:to>
                                        <p:strVal val="visible"/>
                                      </p:to>
                                    </p:set>
                                    <p:animEffect transition="in" filter="fade">
                                      <p:cBhvr>
                                        <p:cTn id="32" dur="2000"/>
                                        <p:tgtEl>
                                          <p:spTgt spid="6">
                                            <p:graphicEl>
                                              <a:dgm id="{0EE62F59-4EC0-4DF2-A630-2DB0A2F8F36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888F6971-78C4-4312-8544-89A366A77C93}"/>
                                            </p:graphicEl>
                                          </p:spTgt>
                                        </p:tgtEl>
                                        <p:attrNameLst>
                                          <p:attrName>style.visibility</p:attrName>
                                        </p:attrNameLst>
                                      </p:cBhvr>
                                      <p:to>
                                        <p:strVal val="visible"/>
                                      </p:to>
                                    </p:set>
                                    <p:animEffect transition="in" filter="fade">
                                      <p:cBhvr>
                                        <p:cTn id="37" dur="2000"/>
                                        <p:tgtEl>
                                          <p:spTgt spid="6">
                                            <p:graphicEl>
                                              <a:dgm id="{888F6971-78C4-4312-8544-89A366A77C9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131CCEE1-A05B-4E45-9C17-079F0E2892DB}"/>
                                            </p:graphicEl>
                                          </p:spTgt>
                                        </p:tgtEl>
                                        <p:attrNameLst>
                                          <p:attrName>style.visibility</p:attrName>
                                        </p:attrNameLst>
                                      </p:cBhvr>
                                      <p:to>
                                        <p:strVal val="visible"/>
                                      </p:to>
                                    </p:set>
                                    <p:animEffect transition="in" filter="fade">
                                      <p:cBhvr>
                                        <p:cTn id="42" dur="2000"/>
                                        <p:tgtEl>
                                          <p:spTgt spid="6">
                                            <p:graphicEl>
                                              <a:dgm id="{131CCEE1-A05B-4E45-9C17-079F0E2892D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2FF2861D-B04C-4085-A421-649376D6C9FC}"/>
                                            </p:graphicEl>
                                          </p:spTgt>
                                        </p:tgtEl>
                                        <p:attrNameLst>
                                          <p:attrName>style.visibility</p:attrName>
                                        </p:attrNameLst>
                                      </p:cBhvr>
                                      <p:to>
                                        <p:strVal val="visible"/>
                                      </p:to>
                                    </p:set>
                                    <p:animEffect transition="in" filter="fade">
                                      <p:cBhvr>
                                        <p:cTn id="47" dur="2000"/>
                                        <p:tgtEl>
                                          <p:spTgt spid="6">
                                            <p:graphicEl>
                                              <a:dgm id="{2FF2861D-B04C-4085-A421-649376D6C9F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dgm id="{D8B30069-797D-41ED-8F38-E32BBEC7774D}"/>
                                            </p:graphicEl>
                                          </p:spTgt>
                                        </p:tgtEl>
                                        <p:attrNameLst>
                                          <p:attrName>style.visibility</p:attrName>
                                        </p:attrNameLst>
                                      </p:cBhvr>
                                      <p:to>
                                        <p:strVal val="visible"/>
                                      </p:to>
                                    </p:set>
                                    <p:animEffect transition="in" filter="fade">
                                      <p:cBhvr>
                                        <p:cTn id="52" dur="2000"/>
                                        <p:tgtEl>
                                          <p:spTgt spid="6">
                                            <p:graphicEl>
                                              <a:dgm id="{D8B30069-797D-41ED-8F38-E32BBEC777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93186" name="Picture 2" descr="C:\Users\Hetal\Desktop\ANS Resource\slide-5.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 name="Picture 2" descr="C:\Users\Hetal\Desktop\ANS Resource\slide-5.png"/>
          <p:cNvPicPr>
            <a:picLocks noChangeAspect="1" noChangeArrowheads="1"/>
          </p:cNvPicPr>
          <p:nvPr/>
        </p:nvPicPr>
        <p:blipFill>
          <a:blip r:embed="rId2"/>
          <a:srcRect l="85000" b="76667"/>
          <a:stretch>
            <a:fillRect/>
          </a:stretch>
        </p:blipFill>
        <p:spPr bwMode="auto">
          <a:xfrm>
            <a:off x="6019800" y="1828800"/>
            <a:ext cx="3124200" cy="4114800"/>
          </a:xfrm>
          <a:prstGeom prst="rect">
            <a:avLst/>
          </a:prstGeom>
          <a:noFill/>
        </p:spPr>
      </p:pic>
      <p:sp>
        <p:nvSpPr>
          <p:cNvPr id="7" name="Right Arrow 6"/>
          <p:cNvSpPr/>
          <p:nvPr/>
        </p:nvSpPr>
        <p:spPr bwMode="auto">
          <a:xfrm rot="19279992">
            <a:off x="5647339" y="4202730"/>
            <a:ext cx="685800" cy="4572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Right Arrow 7"/>
          <p:cNvSpPr/>
          <p:nvPr/>
        </p:nvSpPr>
        <p:spPr bwMode="auto">
          <a:xfrm rot="19279992">
            <a:off x="5706461" y="4941270"/>
            <a:ext cx="685800" cy="4572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style.rotation</p:attrName>
                                        </p:attrNameLst>
                                      </p:cBhvr>
                                      <p:tavLst>
                                        <p:tav tm="0">
                                          <p:val>
                                            <p:fltVal val="720"/>
                                          </p:val>
                                        </p:tav>
                                        <p:tav tm="100000">
                                          <p:val>
                                            <p:fltVal val="0"/>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style.rotation</p:attrName>
                                        </p:attrNameLst>
                                      </p:cBhvr>
                                      <p:tavLst>
                                        <p:tav tm="0">
                                          <p:val>
                                            <p:fltVal val="720"/>
                                          </p:val>
                                        </p:tav>
                                        <p:tav tm="100000">
                                          <p:val>
                                            <p:fltVal val="0"/>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z="3200"/>
              <a:t>A fall in BP triggers an increase in cardiac output</a:t>
            </a:r>
          </a:p>
        </p:txBody>
      </p:sp>
      <p:pic>
        <p:nvPicPr>
          <p:cNvPr id="30724" name="Picture 4" descr="baroreceptor-heart"/>
          <p:cNvPicPr>
            <a:picLocks noGrp="1" noChangeAspect="1" noChangeArrowheads="1" noCrop="1"/>
          </p:cNvPicPr>
          <p:nvPr>
            <p:ph type="body" idx="1"/>
          </p:nvPr>
        </p:nvPicPr>
        <p:blipFill>
          <a:blip r:embed="rId3"/>
          <a:srcRect/>
          <a:stretch>
            <a:fillRect/>
          </a:stretch>
        </p:blipFill>
        <p:spPr>
          <a:xfrm>
            <a:off x="304800" y="1458000"/>
            <a:ext cx="8534400" cy="5400000"/>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z="3200"/>
              <a:t>A fall in BP triggers vasoconstriction</a:t>
            </a:r>
          </a:p>
        </p:txBody>
      </p:sp>
      <p:pic>
        <p:nvPicPr>
          <p:cNvPr id="28676" name="Picture 4" descr="baroreceptor"/>
          <p:cNvPicPr>
            <a:picLocks noGrp="1" noChangeAspect="1" noChangeArrowheads="1" noCrop="1"/>
          </p:cNvPicPr>
          <p:nvPr>
            <p:ph type="body" idx="1"/>
          </p:nvPr>
        </p:nvPicPr>
        <p:blipFill>
          <a:blip r:embed="rId3"/>
          <a:srcRect/>
          <a:stretch>
            <a:fillRect/>
          </a:stretch>
        </p:blipFill>
        <p:spPr>
          <a:xfrm>
            <a:off x="228600" y="1447799"/>
            <a:ext cx="8672729" cy="5400000"/>
          </a:xfrm>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Put another way</a:t>
            </a:r>
          </a:p>
        </p:txBody>
      </p:sp>
      <p:sp>
        <p:nvSpPr>
          <p:cNvPr id="13315" name="Rectangle 3"/>
          <p:cNvSpPr>
            <a:spLocks noGrp="1" noChangeArrowheads="1"/>
          </p:cNvSpPr>
          <p:nvPr>
            <p:ph type="body" idx="1"/>
          </p:nvPr>
        </p:nvSpPr>
        <p:spPr>
          <a:xfrm>
            <a:off x="0" y="1235075"/>
            <a:ext cx="9144000" cy="4891088"/>
          </a:xfrm>
        </p:spPr>
        <p:txBody>
          <a:bodyPr/>
          <a:lstStyle/>
          <a:p>
            <a:pPr marL="0" indent="0" eaLnBrk="1" hangingPunct="1">
              <a:buFontTx/>
              <a:buNone/>
            </a:pPr>
            <a:r>
              <a:rPr lang="en-GB" dirty="0" smtClean="0"/>
              <a:t>If your balloon was losing pressure, there are two actions you can take…</a:t>
            </a:r>
          </a:p>
          <a:p>
            <a:pPr marL="0" indent="0" eaLnBrk="1" hangingPunct="1">
              <a:buFontTx/>
              <a:buNone/>
            </a:pPr>
            <a:r>
              <a:rPr lang="en-GB" sz="1000" dirty="0" smtClean="0"/>
              <a:t/>
            </a:r>
            <a:br>
              <a:rPr lang="en-GB" sz="1000" dirty="0" smtClean="0"/>
            </a:br>
            <a:r>
              <a:rPr lang="en-GB" dirty="0" smtClean="0"/>
              <a:t>1.  put more puff into the balloon (</a:t>
            </a:r>
            <a:r>
              <a:rPr lang="en-GB" b="1" dirty="0" smtClean="0">
                <a:solidFill>
                  <a:srgbClr val="00B050"/>
                </a:solidFill>
              </a:rPr>
              <a:t>Increase CO</a:t>
            </a:r>
            <a:r>
              <a:rPr lang="en-GB" dirty="0" smtClean="0"/>
              <a:t>)</a:t>
            </a:r>
            <a:br>
              <a:rPr lang="en-GB" dirty="0" smtClean="0"/>
            </a:br>
            <a:endParaRPr lang="en-GB" sz="1000" dirty="0" smtClean="0"/>
          </a:p>
          <a:p>
            <a:pPr marL="0" indent="0" eaLnBrk="1" hangingPunct="1">
              <a:buFontTx/>
              <a:buNone/>
            </a:pPr>
            <a:r>
              <a:rPr lang="en-GB" dirty="0" smtClean="0"/>
              <a:t>2. let less air out of the balloon by pinching the end (</a:t>
            </a:r>
            <a:r>
              <a:rPr lang="en-GB" b="1" dirty="0" smtClean="0">
                <a:solidFill>
                  <a:srgbClr val="FF0000"/>
                </a:solidFill>
              </a:rPr>
              <a:t>Increase SVR</a:t>
            </a:r>
            <a:r>
              <a:rPr lang="en-GB" dirty="0" smtClean="0"/>
              <a:t>) </a:t>
            </a:r>
          </a:p>
          <a:p>
            <a:pPr marL="0" indent="0" eaLnBrk="1" hangingPunct="1">
              <a:buFontTx/>
              <a:buNone/>
            </a:pPr>
            <a:endParaRPr lang="en-GB" dirty="0" smtClean="0"/>
          </a:p>
          <a:p>
            <a:pPr marL="0" indent="0" eaLnBrk="1" hangingPunct="1">
              <a:buFontTx/>
              <a:buNone/>
            </a:pPr>
            <a:endParaRPr lang="en-GB" dirty="0" smtClean="0"/>
          </a:p>
        </p:txBody>
      </p:sp>
      <p:pic>
        <p:nvPicPr>
          <p:cNvPr id="13316" name="Picture 4" descr="balloon 2"/>
          <p:cNvPicPr>
            <a:picLocks noChangeAspect="1" noChangeArrowheads="1" noCrop="1"/>
          </p:cNvPicPr>
          <p:nvPr/>
        </p:nvPicPr>
        <p:blipFill>
          <a:blip r:embed="rId3"/>
          <a:srcRect/>
          <a:stretch>
            <a:fillRect/>
          </a:stretch>
        </p:blipFill>
        <p:spPr bwMode="auto">
          <a:xfrm>
            <a:off x="593725" y="4527550"/>
            <a:ext cx="7693025" cy="255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Chemoreceptor Reflex</a:t>
            </a:r>
            <a:endParaRPr lang="en-US" dirty="0"/>
          </a:p>
        </p:txBody>
      </p:sp>
      <p:sp>
        <p:nvSpPr>
          <p:cNvPr id="3" name="Content Placeholder 2"/>
          <p:cNvSpPr>
            <a:spLocks noGrp="1"/>
          </p:cNvSpPr>
          <p:nvPr>
            <p:ph idx="1"/>
          </p:nvPr>
        </p:nvSpPr>
        <p:spPr/>
        <p:txBody>
          <a:bodyPr/>
          <a:lstStyle/>
          <a:p>
            <a:r>
              <a:rPr lang="en-US" dirty="0" err="1" smtClean="0"/>
              <a:t>Chemosensitive</a:t>
            </a:r>
            <a:r>
              <a:rPr lang="en-US" dirty="0" smtClean="0"/>
              <a:t> </a:t>
            </a:r>
            <a:r>
              <a:rPr lang="en-US" dirty="0" smtClean="0"/>
              <a:t>cells respond </a:t>
            </a:r>
            <a:r>
              <a:rPr lang="en-US" dirty="0" smtClean="0"/>
              <a:t>to </a:t>
            </a:r>
          </a:p>
          <a:p>
            <a:pPr lvl="1"/>
            <a:r>
              <a:rPr lang="en-US" dirty="0" smtClean="0"/>
              <a:t>Decreased PO</a:t>
            </a:r>
            <a:r>
              <a:rPr lang="en-US" baseline="-25000" dirty="0" smtClean="0"/>
              <a:t>2</a:t>
            </a:r>
          </a:p>
          <a:p>
            <a:pPr lvl="1"/>
            <a:r>
              <a:rPr lang="en-US" dirty="0" smtClean="0"/>
              <a:t>Increased PCO</a:t>
            </a:r>
            <a:r>
              <a:rPr lang="en-US" baseline="-25000" dirty="0" smtClean="0"/>
              <a:t>2</a:t>
            </a:r>
          </a:p>
          <a:p>
            <a:pPr lvl="1"/>
            <a:r>
              <a:rPr lang="en-US" dirty="0" smtClean="0"/>
              <a:t>Decreased pH</a:t>
            </a:r>
          </a:p>
          <a:p>
            <a:r>
              <a:rPr lang="en-US" dirty="0" smtClean="0"/>
              <a:t>Located </a:t>
            </a:r>
          </a:p>
          <a:p>
            <a:pPr lvl="1"/>
            <a:r>
              <a:rPr lang="en-US" dirty="0" smtClean="0"/>
              <a:t>Carotid Body at bifurcation of common carotid artery </a:t>
            </a:r>
            <a:r>
              <a:rPr lang="en-US" dirty="0" smtClean="0">
                <a:sym typeface="Wingdings" pitchFamily="2" charset="2"/>
              </a:rPr>
              <a:t> IX CN</a:t>
            </a:r>
            <a:endParaRPr lang="en-US" dirty="0" smtClean="0"/>
          </a:p>
          <a:p>
            <a:pPr lvl="1"/>
            <a:r>
              <a:rPr lang="en-US" dirty="0" smtClean="0"/>
              <a:t>Aortic Body at arch of aorta </a:t>
            </a:r>
            <a:r>
              <a:rPr lang="en-US" dirty="0" smtClean="0">
                <a:sym typeface="Wingdings" pitchFamily="2" charset="2"/>
              </a:rPr>
              <a:t> X CN</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53249" name="Picture 1" descr="C:\Users\Hetal\Desktop\ANS Resource\Glosso-ix5_nolabels768.jpg"/>
          <p:cNvPicPr>
            <a:picLocks noChangeAspect="1" noChangeArrowheads="1"/>
          </p:cNvPicPr>
          <p:nvPr/>
        </p:nvPicPr>
        <p:blipFill>
          <a:blip r:embed="rId2"/>
          <a:srcRect b="9375"/>
          <a:stretch>
            <a:fillRect/>
          </a:stretch>
        </p:blipFill>
        <p:spPr bwMode="auto">
          <a:xfrm>
            <a:off x="533400" y="0"/>
            <a:ext cx="8077199"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smtClean="0"/>
              <a:t>Carotid Body</a:t>
            </a:r>
            <a:endParaRPr lang="en-US" dirty="0"/>
          </a:p>
        </p:txBody>
      </p:sp>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pic>
        <p:nvPicPr>
          <p:cNvPr id="97282" name="Picture 2" descr="C:\Users\Hetal\Downloads\1-s2.0-S1084952112001711-gr1.jpg"/>
          <p:cNvPicPr>
            <a:picLocks noChangeAspect="1" noChangeArrowheads="1"/>
          </p:cNvPicPr>
          <p:nvPr/>
        </p:nvPicPr>
        <p:blipFill>
          <a:blip r:embed="rId2"/>
          <a:srcRect/>
          <a:stretch>
            <a:fillRect/>
          </a:stretch>
        </p:blipFill>
        <p:spPr bwMode="auto">
          <a:xfrm>
            <a:off x="0" y="990599"/>
            <a:ext cx="9144000" cy="586740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Chemoreceptor Mechanism</a:t>
            </a:r>
            <a:endParaRPr lang="en-IN" dirty="0"/>
          </a:p>
        </p:txBody>
      </p:sp>
      <p:sp>
        <p:nvSpPr>
          <p:cNvPr id="3" name="Date Placeholder 2"/>
          <p:cNvSpPr>
            <a:spLocks noGrp="1"/>
          </p:cNvSpPr>
          <p:nvPr>
            <p:ph type="dt" sz="half" idx="10"/>
          </p:nvPr>
        </p:nvSpPr>
        <p:spPr/>
        <p:txBody>
          <a:bodyPr/>
          <a:lstStyle/>
          <a:p>
            <a:fld id="{24F16D6C-C3CD-490A-A70A-EAAD909CB4B2}" type="datetime2">
              <a:rPr lang="en-IN" smtClean="0"/>
              <a:pPr/>
              <a:t>Saturday, 20 June 2020</a:t>
            </a:fld>
            <a:endParaRPr lang="en-US"/>
          </a:p>
        </p:txBody>
      </p:sp>
      <p:sp>
        <p:nvSpPr>
          <p:cNvPr id="4" name="Footer Placeholder 3"/>
          <p:cNvSpPr>
            <a:spLocks noGrp="1"/>
          </p:cNvSpPr>
          <p:nvPr>
            <p:ph type="ftr" sz="quarter" idx="11"/>
          </p:nvPr>
        </p:nvSpPr>
        <p:spPr/>
        <p:txBody>
          <a:bodyPr/>
          <a:lstStyle/>
          <a:p>
            <a:r>
              <a:rPr lang="en-US" smtClean="0"/>
              <a:t>Cardiovascular System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graphicFrame>
        <p:nvGraphicFramePr>
          <p:cNvPr id="6" name="Diagram 5"/>
          <p:cNvGraphicFramePr/>
          <p:nvPr/>
        </p:nvGraphicFramePr>
        <p:xfrm>
          <a:off x="0" y="838200"/>
          <a:ext cx="914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A75B07CD-1973-48A9-8FF7-9108F3E45C79}"/>
                                            </p:graphicEl>
                                          </p:spTgt>
                                        </p:tgtEl>
                                        <p:attrNameLst>
                                          <p:attrName>style.visibility</p:attrName>
                                        </p:attrNameLst>
                                      </p:cBhvr>
                                      <p:to>
                                        <p:strVal val="visible"/>
                                      </p:to>
                                    </p:set>
                                    <p:animEffect transition="in" filter="fade">
                                      <p:cBhvr>
                                        <p:cTn id="7" dur="2000"/>
                                        <p:tgtEl>
                                          <p:spTgt spid="6">
                                            <p:graphicEl>
                                              <a:dgm id="{A75B07CD-1973-48A9-8FF7-9108F3E45C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6A37FD2D-2345-478D-90FB-18C4C83CE9BB}"/>
                                            </p:graphicEl>
                                          </p:spTgt>
                                        </p:tgtEl>
                                        <p:attrNameLst>
                                          <p:attrName>style.visibility</p:attrName>
                                        </p:attrNameLst>
                                      </p:cBhvr>
                                      <p:to>
                                        <p:strVal val="visible"/>
                                      </p:to>
                                    </p:set>
                                    <p:animEffect transition="in" filter="fade">
                                      <p:cBhvr>
                                        <p:cTn id="12" dur="2000"/>
                                        <p:tgtEl>
                                          <p:spTgt spid="6">
                                            <p:graphicEl>
                                              <a:dgm id="{6A37FD2D-2345-478D-90FB-18C4C83CE9B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05CADA00-0C79-4B37-946C-F0944D629EE6}"/>
                                            </p:graphicEl>
                                          </p:spTgt>
                                        </p:tgtEl>
                                        <p:attrNameLst>
                                          <p:attrName>style.visibility</p:attrName>
                                        </p:attrNameLst>
                                      </p:cBhvr>
                                      <p:to>
                                        <p:strVal val="visible"/>
                                      </p:to>
                                    </p:set>
                                    <p:animEffect transition="in" filter="fade">
                                      <p:cBhvr>
                                        <p:cTn id="17" dur="2000"/>
                                        <p:tgtEl>
                                          <p:spTgt spid="6">
                                            <p:graphicEl>
                                              <a:dgm id="{05CADA00-0C79-4B37-946C-F0944D629EE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931C6125-F1C4-4508-8AEB-7105962A8217}"/>
                                            </p:graphicEl>
                                          </p:spTgt>
                                        </p:tgtEl>
                                        <p:attrNameLst>
                                          <p:attrName>style.visibility</p:attrName>
                                        </p:attrNameLst>
                                      </p:cBhvr>
                                      <p:to>
                                        <p:strVal val="visible"/>
                                      </p:to>
                                    </p:set>
                                    <p:animEffect transition="in" filter="fade">
                                      <p:cBhvr>
                                        <p:cTn id="22" dur="2000"/>
                                        <p:tgtEl>
                                          <p:spTgt spid="6">
                                            <p:graphicEl>
                                              <a:dgm id="{931C6125-F1C4-4508-8AEB-7105962A821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7208D7D8-6A0B-4E01-85F8-455B03ABB383}"/>
                                            </p:graphicEl>
                                          </p:spTgt>
                                        </p:tgtEl>
                                        <p:attrNameLst>
                                          <p:attrName>style.visibility</p:attrName>
                                        </p:attrNameLst>
                                      </p:cBhvr>
                                      <p:to>
                                        <p:strVal val="visible"/>
                                      </p:to>
                                    </p:set>
                                    <p:animEffect transition="in" filter="fade">
                                      <p:cBhvr>
                                        <p:cTn id="27" dur="2000"/>
                                        <p:tgtEl>
                                          <p:spTgt spid="6">
                                            <p:graphicEl>
                                              <a:dgm id="{7208D7D8-6A0B-4E01-85F8-455B03ABB38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9C35AA1B-A79E-4E64-9494-7154EDC0EB01}"/>
                                            </p:graphicEl>
                                          </p:spTgt>
                                        </p:tgtEl>
                                        <p:attrNameLst>
                                          <p:attrName>style.visibility</p:attrName>
                                        </p:attrNameLst>
                                      </p:cBhvr>
                                      <p:to>
                                        <p:strVal val="visible"/>
                                      </p:to>
                                    </p:set>
                                    <p:animEffect transition="in" filter="fade">
                                      <p:cBhvr>
                                        <p:cTn id="32" dur="2000"/>
                                        <p:tgtEl>
                                          <p:spTgt spid="6">
                                            <p:graphicEl>
                                              <a:dgm id="{9C35AA1B-A79E-4E64-9494-7154EDC0EB0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ADF39625-B0DB-4951-B281-84C0F2C7CF53}"/>
                                            </p:graphicEl>
                                          </p:spTgt>
                                        </p:tgtEl>
                                        <p:attrNameLst>
                                          <p:attrName>style.visibility</p:attrName>
                                        </p:attrNameLst>
                                      </p:cBhvr>
                                      <p:to>
                                        <p:strVal val="visible"/>
                                      </p:to>
                                    </p:set>
                                    <p:animEffect transition="in" filter="fade">
                                      <p:cBhvr>
                                        <p:cTn id="37" dur="2000"/>
                                        <p:tgtEl>
                                          <p:spTgt spid="6">
                                            <p:graphicEl>
                                              <a:dgm id="{ADF39625-B0DB-4951-B281-84C0F2C7CF5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EFF938E7-8125-4C65-A32E-00280A8C357D}"/>
                                            </p:graphicEl>
                                          </p:spTgt>
                                        </p:tgtEl>
                                        <p:attrNameLst>
                                          <p:attrName>style.visibility</p:attrName>
                                        </p:attrNameLst>
                                      </p:cBhvr>
                                      <p:to>
                                        <p:strVal val="visible"/>
                                      </p:to>
                                    </p:set>
                                    <p:animEffect transition="in" filter="fade">
                                      <p:cBhvr>
                                        <p:cTn id="42" dur="2000"/>
                                        <p:tgtEl>
                                          <p:spTgt spid="6">
                                            <p:graphicEl>
                                              <a:dgm id="{EFF938E7-8125-4C65-A32E-00280A8C357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08D3E7A0-AEA9-46B3-98FA-5C96CA324DD4}"/>
                                            </p:graphicEl>
                                          </p:spTgt>
                                        </p:tgtEl>
                                        <p:attrNameLst>
                                          <p:attrName>style.visibility</p:attrName>
                                        </p:attrNameLst>
                                      </p:cBhvr>
                                      <p:to>
                                        <p:strVal val="visible"/>
                                      </p:to>
                                    </p:set>
                                    <p:animEffect transition="in" filter="fade">
                                      <p:cBhvr>
                                        <p:cTn id="47" dur="2000"/>
                                        <p:tgtEl>
                                          <p:spTgt spid="6">
                                            <p:graphicEl>
                                              <a:dgm id="{08D3E7A0-AEA9-46B3-98FA-5C96CA324DD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dgm id="{F7E24437-C4DD-4BFB-84D1-B2E71B21CB8C}"/>
                                            </p:graphicEl>
                                          </p:spTgt>
                                        </p:tgtEl>
                                        <p:attrNameLst>
                                          <p:attrName>style.visibility</p:attrName>
                                        </p:attrNameLst>
                                      </p:cBhvr>
                                      <p:to>
                                        <p:strVal val="visible"/>
                                      </p:to>
                                    </p:set>
                                    <p:animEffect transition="in" filter="fade">
                                      <p:cBhvr>
                                        <p:cTn id="52" dur="2000"/>
                                        <p:tgtEl>
                                          <p:spTgt spid="6">
                                            <p:graphicEl>
                                              <a:dgm id="{F7E24437-C4DD-4BFB-84D1-B2E71B21CB8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7763A805-1FFE-4696-97E7-FA2AF776ED0E}"/>
                                            </p:graphicEl>
                                          </p:spTgt>
                                        </p:tgtEl>
                                        <p:attrNameLst>
                                          <p:attrName>style.visibility</p:attrName>
                                        </p:attrNameLst>
                                      </p:cBhvr>
                                      <p:to>
                                        <p:strVal val="visible"/>
                                      </p:to>
                                    </p:set>
                                    <p:animEffect transition="in" filter="fade">
                                      <p:cBhvr>
                                        <p:cTn id="57" dur="2000"/>
                                        <p:tgtEl>
                                          <p:spTgt spid="6">
                                            <p:graphicEl>
                                              <a:dgm id="{7763A805-1FFE-4696-97E7-FA2AF776ED0E}"/>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graphicEl>
                                              <a:dgm id="{8A61B595-25DD-49BA-8A68-5E76DB81C299}"/>
                                            </p:graphicEl>
                                          </p:spTgt>
                                        </p:tgtEl>
                                        <p:attrNameLst>
                                          <p:attrName>style.visibility</p:attrName>
                                        </p:attrNameLst>
                                      </p:cBhvr>
                                      <p:to>
                                        <p:strVal val="visible"/>
                                      </p:to>
                                    </p:set>
                                    <p:animEffect transition="in" filter="fade">
                                      <p:cBhvr>
                                        <p:cTn id="62" dur="2000"/>
                                        <p:tgtEl>
                                          <p:spTgt spid="6">
                                            <p:graphicEl>
                                              <a:dgm id="{8A61B595-25DD-49BA-8A68-5E76DB81C2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graphicEl>
                                              <a:dgm id="{4B19C137-7A26-4B52-9498-AF4C81D9FE5D}"/>
                                            </p:graphicEl>
                                          </p:spTgt>
                                        </p:tgtEl>
                                        <p:attrNameLst>
                                          <p:attrName>style.visibility</p:attrName>
                                        </p:attrNameLst>
                                      </p:cBhvr>
                                      <p:to>
                                        <p:strVal val="visible"/>
                                      </p:to>
                                    </p:set>
                                    <p:animEffect transition="in" filter="fade">
                                      <p:cBhvr>
                                        <p:cTn id="67" dur="2000"/>
                                        <p:tgtEl>
                                          <p:spTgt spid="6">
                                            <p:graphicEl>
                                              <a:dgm id="{4B19C137-7A26-4B52-9498-AF4C81D9FE5D}"/>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graphicEl>
                                              <a:dgm id="{3EFCF16F-9BAB-45A1-AB8B-2EC6BADD8466}"/>
                                            </p:graphicEl>
                                          </p:spTgt>
                                        </p:tgtEl>
                                        <p:attrNameLst>
                                          <p:attrName>style.visibility</p:attrName>
                                        </p:attrNameLst>
                                      </p:cBhvr>
                                      <p:to>
                                        <p:strVal val="visible"/>
                                      </p:to>
                                    </p:set>
                                    <p:animEffect transition="in" filter="fade">
                                      <p:cBhvr>
                                        <p:cTn id="72" dur="2000"/>
                                        <p:tgtEl>
                                          <p:spTgt spid="6">
                                            <p:graphicEl>
                                              <a:dgm id="{3EFCF16F-9BAB-45A1-AB8B-2EC6BADD84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Vasoconstriction</a:t>
            </a:r>
          </a:p>
        </p:txBody>
      </p:sp>
      <p:pic>
        <p:nvPicPr>
          <p:cNvPr id="22532" name="Picture 4" descr="vasoconstriction"/>
          <p:cNvPicPr>
            <a:picLocks noGrp="1" noChangeAspect="1" noChangeArrowheads="1" noCrop="1"/>
          </p:cNvPicPr>
          <p:nvPr>
            <p:ph type="body" idx="1"/>
          </p:nvPr>
        </p:nvPicPr>
        <p:blipFill>
          <a:blip r:embed="rId3"/>
          <a:srcRect/>
          <a:stretch>
            <a:fillRect/>
          </a:stretch>
        </p:blipFill>
        <p:spPr>
          <a:xfrm>
            <a:off x="0" y="1447800"/>
            <a:ext cx="9144000" cy="5400000"/>
          </a:xfr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Vasomotor Centre Mechanism</a:t>
            </a:r>
            <a:endParaRPr lang="en-IN" dirty="0"/>
          </a:p>
        </p:txBody>
      </p:sp>
      <p:graphicFrame>
        <p:nvGraphicFramePr>
          <p:cNvPr id="6" name="Diagram 5"/>
          <p:cNvGraphicFramePr/>
          <p:nvPr/>
        </p:nvGraphicFramePr>
        <p:xfrm>
          <a:off x="533400" y="1397000"/>
          <a:ext cx="81534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905000" y="5983069"/>
            <a:ext cx="5943600" cy="1015663"/>
          </a:xfrm>
          <a:prstGeom prst="rect">
            <a:avLst/>
          </a:prstGeom>
          <a:noFill/>
        </p:spPr>
        <p:txBody>
          <a:bodyPr wrap="square" rtlCol="0">
            <a:spAutoFit/>
          </a:bodyPr>
          <a:lstStyle/>
          <a:p>
            <a:pPr algn="ctr"/>
            <a:r>
              <a:rPr lang="en-US" sz="2000" b="1" dirty="0" smtClean="0"/>
              <a:t>Most powerful Response</a:t>
            </a:r>
          </a:p>
          <a:p>
            <a:pPr algn="ctr"/>
            <a:r>
              <a:rPr lang="en-US" sz="2000" b="1" dirty="0" smtClean="0"/>
              <a:t>CNS Ischemic Response</a:t>
            </a:r>
          </a:p>
          <a:p>
            <a:pPr algn="ct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29F04470-7243-4A71-9F6E-B89A7796C0F2}"/>
                                            </p:graphicEl>
                                          </p:spTgt>
                                        </p:tgtEl>
                                        <p:attrNameLst>
                                          <p:attrName>style.visibility</p:attrName>
                                        </p:attrNameLst>
                                      </p:cBhvr>
                                      <p:to>
                                        <p:strVal val="visible"/>
                                      </p:to>
                                    </p:set>
                                    <p:animEffect transition="in" filter="fade">
                                      <p:cBhvr>
                                        <p:cTn id="7" dur="2000"/>
                                        <p:tgtEl>
                                          <p:spTgt spid="6">
                                            <p:graphicEl>
                                              <a:dgm id="{29F04470-7243-4A71-9F6E-B89A7796C0F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74EA237D-53BE-4106-9DE7-6C65D323E970}"/>
                                            </p:graphicEl>
                                          </p:spTgt>
                                        </p:tgtEl>
                                        <p:attrNameLst>
                                          <p:attrName>style.visibility</p:attrName>
                                        </p:attrNameLst>
                                      </p:cBhvr>
                                      <p:to>
                                        <p:strVal val="visible"/>
                                      </p:to>
                                    </p:set>
                                    <p:animEffect transition="in" filter="fade">
                                      <p:cBhvr>
                                        <p:cTn id="12" dur="2000"/>
                                        <p:tgtEl>
                                          <p:spTgt spid="6">
                                            <p:graphicEl>
                                              <a:dgm id="{74EA237D-53BE-4106-9DE7-6C65D323E97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A56CC4AE-4EC8-4F9F-A1A1-8105F7C12469}"/>
                                            </p:graphicEl>
                                          </p:spTgt>
                                        </p:tgtEl>
                                        <p:attrNameLst>
                                          <p:attrName>style.visibility</p:attrName>
                                        </p:attrNameLst>
                                      </p:cBhvr>
                                      <p:to>
                                        <p:strVal val="visible"/>
                                      </p:to>
                                    </p:set>
                                    <p:animEffect transition="in" filter="fade">
                                      <p:cBhvr>
                                        <p:cTn id="17" dur="2000"/>
                                        <p:tgtEl>
                                          <p:spTgt spid="6">
                                            <p:graphicEl>
                                              <a:dgm id="{A56CC4AE-4EC8-4F9F-A1A1-8105F7C1246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6E9F5033-E01F-4EBF-9E6D-5FDAD1B8F075}"/>
                                            </p:graphicEl>
                                          </p:spTgt>
                                        </p:tgtEl>
                                        <p:attrNameLst>
                                          <p:attrName>style.visibility</p:attrName>
                                        </p:attrNameLst>
                                      </p:cBhvr>
                                      <p:to>
                                        <p:strVal val="visible"/>
                                      </p:to>
                                    </p:set>
                                    <p:animEffect transition="in" filter="fade">
                                      <p:cBhvr>
                                        <p:cTn id="22" dur="2000"/>
                                        <p:tgtEl>
                                          <p:spTgt spid="6">
                                            <p:graphicEl>
                                              <a:dgm id="{6E9F5033-E01F-4EBF-9E6D-5FDAD1B8F07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7C5A3493-6B46-4C5B-9CCB-0AA5337EAA9C}"/>
                                            </p:graphicEl>
                                          </p:spTgt>
                                        </p:tgtEl>
                                        <p:attrNameLst>
                                          <p:attrName>style.visibility</p:attrName>
                                        </p:attrNameLst>
                                      </p:cBhvr>
                                      <p:to>
                                        <p:strVal val="visible"/>
                                      </p:to>
                                    </p:set>
                                    <p:animEffect transition="in" filter="fade">
                                      <p:cBhvr>
                                        <p:cTn id="27" dur="2000"/>
                                        <p:tgtEl>
                                          <p:spTgt spid="6">
                                            <p:graphicEl>
                                              <a:dgm id="{7C5A3493-6B46-4C5B-9CCB-0AA5337EAA9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2A08F745-CB9C-4FA5-ACC3-987695564456}"/>
                                            </p:graphicEl>
                                          </p:spTgt>
                                        </p:tgtEl>
                                        <p:attrNameLst>
                                          <p:attrName>style.visibility</p:attrName>
                                        </p:attrNameLst>
                                      </p:cBhvr>
                                      <p:to>
                                        <p:strVal val="visible"/>
                                      </p:to>
                                    </p:set>
                                    <p:animEffect transition="in" filter="fade">
                                      <p:cBhvr>
                                        <p:cTn id="32" dur="2000"/>
                                        <p:tgtEl>
                                          <p:spTgt spid="6">
                                            <p:graphicEl>
                                              <a:dgm id="{2A08F745-CB9C-4FA5-ACC3-98769556445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B6002E31-AE9A-4A1E-8775-69CF463CB737}"/>
                                            </p:graphicEl>
                                          </p:spTgt>
                                        </p:tgtEl>
                                        <p:attrNameLst>
                                          <p:attrName>style.visibility</p:attrName>
                                        </p:attrNameLst>
                                      </p:cBhvr>
                                      <p:to>
                                        <p:strVal val="visible"/>
                                      </p:to>
                                    </p:set>
                                    <p:animEffect transition="in" filter="fade">
                                      <p:cBhvr>
                                        <p:cTn id="37" dur="2000"/>
                                        <p:tgtEl>
                                          <p:spTgt spid="6">
                                            <p:graphicEl>
                                              <a:dgm id="{B6002E31-AE9A-4A1E-8775-69CF463CB73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69F8063A-CAD7-4D12-B96B-3E68A590DC2D}"/>
                                            </p:graphicEl>
                                          </p:spTgt>
                                        </p:tgtEl>
                                        <p:attrNameLst>
                                          <p:attrName>style.visibility</p:attrName>
                                        </p:attrNameLst>
                                      </p:cBhvr>
                                      <p:to>
                                        <p:strVal val="visible"/>
                                      </p:to>
                                    </p:set>
                                    <p:animEffect transition="in" filter="fade">
                                      <p:cBhvr>
                                        <p:cTn id="42" dur="2000"/>
                                        <p:tgtEl>
                                          <p:spTgt spid="6">
                                            <p:graphicEl>
                                              <a:dgm id="{69F8063A-CAD7-4D12-B96B-3E68A590DC2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071DE3DA-828C-4EBA-88B6-ED12990F7932}"/>
                                            </p:graphicEl>
                                          </p:spTgt>
                                        </p:tgtEl>
                                        <p:attrNameLst>
                                          <p:attrName>style.visibility</p:attrName>
                                        </p:attrNameLst>
                                      </p:cBhvr>
                                      <p:to>
                                        <p:strVal val="visible"/>
                                      </p:to>
                                    </p:set>
                                    <p:animEffect transition="in" filter="fade">
                                      <p:cBhvr>
                                        <p:cTn id="47" dur="2000"/>
                                        <p:tgtEl>
                                          <p:spTgt spid="6">
                                            <p:graphicEl>
                                              <a:dgm id="{071DE3DA-828C-4EBA-88B6-ED12990F793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dgm id="{9063E347-B6A6-4801-999B-8E734CA24984}"/>
                                            </p:graphicEl>
                                          </p:spTgt>
                                        </p:tgtEl>
                                        <p:attrNameLst>
                                          <p:attrName>style.visibility</p:attrName>
                                        </p:attrNameLst>
                                      </p:cBhvr>
                                      <p:to>
                                        <p:strVal val="visible"/>
                                      </p:to>
                                    </p:set>
                                    <p:animEffect transition="in" filter="fade">
                                      <p:cBhvr>
                                        <p:cTn id="52" dur="2000"/>
                                        <p:tgtEl>
                                          <p:spTgt spid="6">
                                            <p:graphicEl>
                                              <a:dgm id="{9063E347-B6A6-4801-999B-8E734CA2498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7"/>
                                        </p:tgtEl>
                                        <p:attrNameLst>
                                          <p:attrName>style.visibility</p:attrName>
                                        </p:attrNameLst>
                                      </p:cBhvr>
                                      <p:to>
                                        <p:strVal val="visible"/>
                                      </p:to>
                                    </p:set>
                                    <p:anim calcmode="discrete" valueType="clr">
                                      <p:cBhvr override="childStyle">
                                        <p:cTn id="5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7"/>
                                        </p:tgtEl>
                                        <p:attrNameLst>
                                          <p:attrName>fillcolor</p:attrName>
                                        </p:attrNameLst>
                                      </p:cBhvr>
                                      <p:tavLst>
                                        <p:tav tm="0">
                                          <p:val>
                                            <p:clrVal>
                                              <a:schemeClr val="accent2"/>
                                            </p:clrVal>
                                          </p:val>
                                        </p:tav>
                                        <p:tav tm="50000">
                                          <p:val>
                                            <p:clrVal>
                                              <a:schemeClr val="hlink"/>
                                            </p:clrVal>
                                          </p:val>
                                        </p:tav>
                                      </p:tavLst>
                                    </p:anim>
                                    <p:set>
                                      <p:cBhvr>
                                        <p:cTn id="5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49</a:t>
            </a:fld>
            <a:endParaRPr lang="en-US"/>
          </a:p>
        </p:txBody>
      </p:sp>
      <p:sp>
        <p:nvSpPr>
          <p:cNvPr id="7" name="TextBox 6"/>
          <p:cNvSpPr txBox="1"/>
          <p:nvPr/>
        </p:nvSpPr>
        <p:spPr>
          <a:xfrm>
            <a:off x="609600" y="990600"/>
            <a:ext cx="7696200" cy="3847207"/>
          </a:xfrm>
          <a:prstGeom prst="rect">
            <a:avLst/>
          </a:prstGeom>
          <a:solidFill>
            <a:schemeClr val="accent1">
              <a:lumMod val="75000"/>
            </a:schemeClr>
          </a:solidFill>
        </p:spPr>
        <p:txBody>
          <a:bodyPr wrap="square" rtlCol="0">
            <a:spAutoFit/>
          </a:bodyPr>
          <a:lstStyle/>
          <a:p>
            <a:r>
              <a:rPr lang="en-US" sz="2800" b="1" i="1" dirty="0" smtClean="0">
                <a:solidFill>
                  <a:srgbClr val="002060"/>
                </a:solidFill>
              </a:rPr>
              <a:t>CUSHING’S REFLEX</a:t>
            </a:r>
          </a:p>
          <a:p>
            <a:r>
              <a:rPr lang="en-US" sz="2400" dirty="0" smtClean="0">
                <a:solidFill>
                  <a:srgbClr val="002060"/>
                </a:solidFill>
              </a:rPr>
              <a:t>An Increase in intracranial Pressure decreases blood flow to VMC. </a:t>
            </a:r>
          </a:p>
          <a:p>
            <a:r>
              <a:rPr lang="en-US" sz="2400" dirty="0" smtClean="0">
                <a:solidFill>
                  <a:srgbClr val="002060"/>
                </a:solidFill>
              </a:rPr>
              <a:t>Hypoxia &amp; </a:t>
            </a:r>
            <a:r>
              <a:rPr lang="en-US" sz="2400" dirty="0" err="1" smtClean="0">
                <a:solidFill>
                  <a:srgbClr val="002060"/>
                </a:solidFill>
              </a:rPr>
              <a:t>Hypercapnia</a:t>
            </a:r>
            <a:r>
              <a:rPr lang="en-US" sz="2400" dirty="0" smtClean="0">
                <a:solidFill>
                  <a:srgbClr val="002060"/>
                </a:solidFill>
              </a:rPr>
              <a:t> at the VMC increase the discharge from it </a:t>
            </a:r>
            <a:r>
              <a:rPr lang="en-US" sz="2400" dirty="0" smtClean="0">
                <a:solidFill>
                  <a:srgbClr val="002060"/>
                </a:solidFill>
                <a:sym typeface="Wingdings" pitchFamily="2" charset="2"/>
              </a:rPr>
              <a:t> this enhances BP. </a:t>
            </a:r>
          </a:p>
          <a:p>
            <a:r>
              <a:rPr lang="en-US" sz="2400" dirty="0" smtClean="0">
                <a:solidFill>
                  <a:srgbClr val="002060"/>
                </a:solidFill>
                <a:sym typeface="Wingdings" pitchFamily="2" charset="2"/>
              </a:rPr>
              <a:t>Increased BP overcomes raised intracranial pressure. </a:t>
            </a:r>
          </a:p>
          <a:p>
            <a:r>
              <a:rPr lang="en-US" sz="2400" dirty="0" smtClean="0">
                <a:solidFill>
                  <a:srgbClr val="002060"/>
                </a:solidFill>
                <a:sym typeface="Wingdings" pitchFamily="2" charset="2"/>
              </a:rPr>
              <a:t>Thus, blood flow to the intracranial structure is restored. </a:t>
            </a:r>
          </a:p>
          <a:p>
            <a:endParaRPr lang="en-US" sz="2400" dirty="0" smtClean="0">
              <a:solidFill>
                <a:srgbClr val="002060"/>
              </a:solidFill>
              <a:sym typeface="Wingdings" pitchFamily="2" charset="2"/>
            </a:endParaRPr>
          </a:p>
          <a:p>
            <a:r>
              <a:rPr lang="en-US" sz="2400" dirty="0" smtClean="0">
                <a:solidFill>
                  <a:srgbClr val="002060"/>
                </a:solidFill>
                <a:sym typeface="Wingdings" pitchFamily="2" charset="2"/>
              </a:rPr>
              <a:t>Increase in systemic BP reduces the heart rate acting through </a:t>
            </a:r>
            <a:r>
              <a:rPr lang="en-US" sz="2400" dirty="0" err="1" smtClean="0">
                <a:solidFill>
                  <a:srgbClr val="002060"/>
                </a:solidFill>
                <a:sym typeface="Wingdings" pitchFamily="2" charset="2"/>
              </a:rPr>
              <a:t>baroreceptor</a:t>
            </a:r>
            <a:r>
              <a:rPr lang="en-US" sz="2400" dirty="0" smtClean="0">
                <a:solidFill>
                  <a:srgbClr val="002060"/>
                </a:solidFill>
                <a:sym typeface="Wingdings" pitchFamily="2" charset="2"/>
              </a:rPr>
              <a:t>. (</a:t>
            </a:r>
            <a:r>
              <a:rPr lang="en-US" sz="2400" b="1" i="1" dirty="0" err="1" smtClean="0">
                <a:solidFill>
                  <a:srgbClr val="002060"/>
                </a:solidFill>
                <a:sym typeface="Wingdings" pitchFamily="2" charset="2"/>
              </a:rPr>
              <a:t>Marey’s</a:t>
            </a:r>
            <a:r>
              <a:rPr lang="en-US" sz="2400" b="1" i="1" dirty="0" smtClean="0">
                <a:solidFill>
                  <a:srgbClr val="002060"/>
                </a:solidFill>
                <a:sym typeface="Wingdings" pitchFamily="2" charset="2"/>
              </a:rPr>
              <a:t> Law</a:t>
            </a:r>
            <a:r>
              <a:rPr lang="en-US" sz="2400" dirty="0" smtClean="0">
                <a:solidFill>
                  <a:srgbClr val="002060"/>
                </a:solidFill>
                <a:sym typeface="Wingdings" pitchFamily="2" charset="2"/>
              </a:rPr>
              <a:t>)</a:t>
            </a:r>
            <a:endParaRPr lang="en-IN" sz="24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a:t>
            </a:r>
            <a:endParaRPr lang="en-IN" dirty="0"/>
          </a:p>
        </p:txBody>
      </p:sp>
      <p:sp>
        <p:nvSpPr>
          <p:cNvPr id="3" name="Content Placeholder 2"/>
          <p:cNvSpPr>
            <a:spLocks noGrp="1"/>
          </p:cNvSpPr>
          <p:nvPr>
            <p:ph idx="1"/>
          </p:nvPr>
        </p:nvSpPr>
        <p:spPr/>
        <p:txBody>
          <a:bodyPr/>
          <a:lstStyle/>
          <a:p>
            <a:r>
              <a:rPr lang="en-US" sz="2800" dirty="0" smtClean="0"/>
              <a:t>Blood Pressure is altered in </a:t>
            </a:r>
            <a:r>
              <a:rPr lang="en-US" sz="2800" b="1" i="1" dirty="0" smtClean="0"/>
              <a:t>physiological</a:t>
            </a:r>
            <a:r>
              <a:rPr lang="en-US" sz="2800" dirty="0" smtClean="0"/>
              <a:t> and </a:t>
            </a:r>
            <a:r>
              <a:rPr lang="en-US" sz="2800" b="1" i="1" dirty="0" smtClean="0"/>
              <a:t>pathological</a:t>
            </a:r>
            <a:r>
              <a:rPr lang="en-US" sz="2800" dirty="0" smtClean="0"/>
              <a:t> conditions.</a:t>
            </a:r>
          </a:p>
          <a:p>
            <a:r>
              <a:rPr lang="en-US" sz="2800" b="1" dirty="0" smtClean="0"/>
              <a:t>SBP</a:t>
            </a:r>
            <a:r>
              <a:rPr lang="en-US" sz="2800" dirty="0" smtClean="0"/>
              <a:t> : Easily &amp; Quickly Variable ,in wide range</a:t>
            </a:r>
          </a:p>
          <a:p>
            <a:r>
              <a:rPr lang="en-US" sz="2800" b="1" dirty="0" smtClean="0"/>
              <a:t>DBP</a:t>
            </a:r>
            <a:r>
              <a:rPr lang="en-US" sz="2800" dirty="0" smtClean="0"/>
              <a:t> : Not variable easily &amp; quickly , in narrow range.</a:t>
            </a:r>
          </a:p>
          <a:p>
            <a:r>
              <a:rPr lang="en-US" sz="2800" b="1" dirty="0" smtClean="0"/>
              <a:t>Homeostasis</a:t>
            </a:r>
            <a:r>
              <a:rPr lang="en-US" sz="2800" dirty="0" smtClean="0"/>
              <a:t> : </a:t>
            </a:r>
            <a:r>
              <a:rPr lang="en-US" sz="2800" b="1" dirty="0" smtClean="0">
                <a:solidFill>
                  <a:srgbClr val="C00000"/>
                </a:solidFill>
              </a:rPr>
              <a:t>Negative Feedback </a:t>
            </a:r>
            <a:r>
              <a:rPr lang="en-US" sz="2800" dirty="0" smtClean="0"/>
              <a:t>Mechanism</a:t>
            </a:r>
          </a:p>
          <a:p>
            <a:r>
              <a:rPr lang="en-US" sz="2800" dirty="0" smtClean="0"/>
              <a:t>With in range</a:t>
            </a:r>
          </a:p>
          <a:p>
            <a:pPr marL="914400" lvl="1" indent="-457200">
              <a:buFont typeface="+mj-lt"/>
              <a:buAutoNum type="arabicPeriod"/>
            </a:pPr>
            <a:r>
              <a:rPr lang="en-US" sz="2400" b="1" dirty="0" smtClean="0"/>
              <a:t>Physiological Variation </a:t>
            </a:r>
          </a:p>
          <a:p>
            <a:pPr marL="914400" lvl="1" indent="-457200">
              <a:buFont typeface="+mj-lt"/>
              <a:buAutoNum type="arabicPeriod"/>
            </a:pPr>
            <a:r>
              <a:rPr lang="en-US" sz="2400" b="1" dirty="0" smtClean="0"/>
              <a:t>Pathological Variation (Applied Physiology)</a:t>
            </a:r>
            <a:endParaRPr lang="en-IN" sz="2400" b="1" dirty="0"/>
          </a:p>
        </p:txBody>
      </p:sp>
      <p:sp>
        <p:nvSpPr>
          <p:cNvPr id="4" name="Date Placeholder 3"/>
          <p:cNvSpPr>
            <a:spLocks noGrp="1"/>
          </p:cNvSpPr>
          <p:nvPr>
            <p:ph type="dt" sz="half" idx="10"/>
          </p:nvPr>
        </p:nvSpPr>
        <p:spPr/>
        <p:txBody>
          <a:bodyPr/>
          <a:lstStyle/>
          <a:p>
            <a:fld id="{54CD7DE9-505C-4FCF-9783-064A88042F68}" type="datetime2">
              <a:rPr lang="en-IN" smtClean="0"/>
              <a:pPr/>
              <a:t>Saturday, 20 June 2020</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Term Regulation</a:t>
            </a:r>
            <a:endParaRPr lang="en-IN" dirty="0"/>
          </a:p>
        </p:txBody>
      </p:sp>
      <p:sp>
        <p:nvSpPr>
          <p:cNvPr id="3" name="Content Placeholder 2"/>
          <p:cNvSpPr>
            <a:spLocks noGrp="1"/>
          </p:cNvSpPr>
          <p:nvPr>
            <p:ph idx="1"/>
          </p:nvPr>
        </p:nvSpPr>
        <p:spPr/>
        <p:txBody>
          <a:bodyPr/>
          <a:lstStyle/>
          <a:p>
            <a:r>
              <a:rPr lang="en-US" dirty="0" smtClean="0"/>
              <a:t>Stress Relaxation : </a:t>
            </a:r>
            <a:r>
              <a:rPr lang="en-US" dirty="0" smtClean="0">
                <a:latin typeface="Century Schoolbook"/>
              </a:rPr>
              <a:t>↑ BP </a:t>
            </a:r>
            <a:r>
              <a:rPr lang="en-US" dirty="0" smtClean="0">
                <a:latin typeface="Century Schoolbook"/>
                <a:sym typeface="Wingdings" pitchFamily="2" charset="2"/>
              </a:rPr>
              <a:t> </a:t>
            </a:r>
            <a:r>
              <a:rPr lang="en-US" dirty="0" smtClean="0"/>
              <a:t> increase stress </a:t>
            </a:r>
            <a:r>
              <a:rPr lang="en-US" dirty="0" smtClean="0">
                <a:sym typeface="Wingdings" pitchFamily="2" charset="2"/>
              </a:rPr>
              <a:t> </a:t>
            </a:r>
            <a:r>
              <a:rPr lang="en-US" dirty="0" smtClean="0"/>
              <a:t>initial vasoconstriction </a:t>
            </a:r>
            <a:r>
              <a:rPr lang="en-US" dirty="0" smtClean="0">
                <a:sym typeface="Wingdings" pitchFamily="2" charset="2"/>
              </a:rPr>
              <a:t> vasodilatation</a:t>
            </a:r>
          </a:p>
          <a:p>
            <a:r>
              <a:rPr lang="en-US" dirty="0" smtClean="0">
                <a:sym typeface="Wingdings" pitchFamily="2" charset="2"/>
              </a:rPr>
              <a:t>Reverse stress relaxation mechanism :</a:t>
            </a:r>
            <a:r>
              <a:rPr lang="en-US" dirty="0" smtClean="0">
                <a:latin typeface="Century Schoolbook"/>
              </a:rPr>
              <a:t>↓ BP </a:t>
            </a:r>
            <a:r>
              <a:rPr lang="en-US" dirty="0" smtClean="0">
                <a:latin typeface="Century Schoolbook"/>
                <a:sym typeface="Wingdings" pitchFamily="2" charset="2"/>
              </a:rPr>
              <a:t> decrease stress  vasoconstriction</a:t>
            </a:r>
            <a:endParaRPr lang="en-US" dirty="0" smtClean="0"/>
          </a:p>
          <a:p>
            <a:r>
              <a:rPr lang="en-US" dirty="0" smtClean="0"/>
              <a:t>Fluid Shift Mechanism : increase in hydrostatic pressure</a:t>
            </a:r>
          </a:p>
          <a:p>
            <a:r>
              <a:rPr lang="en-US" dirty="0" err="1" smtClean="0"/>
              <a:t>Renin</a:t>
            </a:r>
            <a:r>
              <a:rPr lang="en-US" dirty="0" smtClean="0"/>
              <a:t> </a:t>
            </a:r>
            <a:r>
              <a:rPr lang="en-US" dirty="0" err="1" smtClean="0"/>
              <a:t>Angiotensin</a:t>
            </a:r>
            <a:r>
              <a:rPr lang="en-US" dirty="0" smtClean="0"/>
              <a:t> System(RAS): JGA</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dirty="0" smtClean="0"/>
              <a:t>Cardiovascular System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Hetal\Downloads\1200px-Renal_corpuscle-en.svg.png"/>
          <p:cNvPicPr>
            <a:picLocks noChangeAspect="1" noChangeArrowheads="1"/>
          </p:cNvPicPr>
          <p:nvPr/>
        </p:nvPicPr>
        <p:blipFill>
          <a:blip r:embed="rId2"/>
          <a:srcRect/>
          <a:stretch>
            <a:fillRect/>
          </a:stretch>
        </p:blipFill>
        <p:spPr bwMode="auto">
          <a:xfrm>
            <a:off x="1" y="-76200"/>
            <a:ext cx="9143999" cy="69342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lstStyle/>
          <a:p>
            <a:r>
              <a:rPr lang="en-US" dirty="0" smtClean="0"/>
              <a:t>Intermediate regulation of BP (RAS)</a:t>
            </a:r>
            <a:endParaRPr lang="en-IN" dirty="0"/>
          </a:p>
        </p:txBody>
      </p:sp>
      <p:sp>
        <p:nvSpPr>
          <p:cNvPr id="3" name="Date Placeholder 2"/>
          <p:cNvSpPr>
            <a:spLocks noGrp="1"/>
          </p:cNvSpPr>
          <p:nvPr>
            <p:ph type="dt" sz="half" idx="10"/>
          </p:nvPr>
        </p:nvSpPr>
        <p:spPr/>
        <p:txBody>
          <a:bodyPr/>
          <a:lstStyle/>
          <a:p>
            <a:fld id="{24F16D6C-C3CD-490A-A70A-EAAD909CB4B2}" type="datetime2">
              <a:rPr lang="en-IN" smtClean="0"/>
              <a:pPr/>
              <a:t>Saturday, 20 June 2020</a:t>
            </a:fld>
            <a:endParaRPr lang="en-US"/>
          </a:p>
        </p:txBody>
      </p:sp>
      <p:sp>
        <p:nvSpPr>
          <p:cNvPr id="4" name="Footer Placeholder 3"/>
          <p:cNvSpPr>
            <a:spLocks noGrp="1"/>
          </p:cNvSpPr>
          <p:nvPr>
            <p:ph type="ftr" sz="quarter" idx="11"/>
          </p:nvPr>
        </p:nvSpPr>
        <p:spPr/>
        <p:txBody>
          <a:bodyPr/>
          <a:lstStyle/>
          <a:p>
            <a:r>
              <a:rPr lang="en-US" smtClean="0"/>
              <a:t>Cardiovascular System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graphicFrame>
        <p:nvGraphicFramePr>
          <p:cNvPr id="6" name="Diagram 5"/>
          <p:cNvGraphicFramePr/>
          <p:nvPr/>
        </p:nvGraphicFramePr>
        <p:xfrm>
          <a:off x="457200" y="12954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F940BCC-0255-4791-AD27-67AE2EBA6FC4}"/>
                                            </p:graphicEl>
                                          </p:spTgt>
                                        </p:tgtEl>
                                        <p:attrNameLst>
                                          <p:attrName>style.visibility</p:attrName>
                                        </p:attrNameLst>
                                      </p:cBhvr>
                                      <p:to>
                                        <p:strVal val="visible"/>
                                      </p:to>
                                    </p:set>
                                    <p:animEffect transition="in" filter="fade">
                                      <p:cBhvr>
                                        <p:cTn id="7" dur="2000"/>
                                        <p:tgtEl>
                                          <p:spTgt spid="6">
                                            <p:graphicEl>
                                              <a:dgm id="{8F940BCC-0255-4791-AD27-67AE2EBA6F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A0A542BE-B36F-441C-9A8E-59F7B07A55A5}"/>
                                            </p:graphicEl>
                                          </p:spTgt>
                                        </p:tgtEl>
                                        <p:attrNameLst>
                                          <p:attrName>style.visibility</p:attrName>
                                        </p:attrNameLst>
                                      </p:cBhvr>
                                      <p:to>
                                        <p:strVal val="visible"/>
                                      </p:to>
                                    </p:set>
                                    <p:animEffect transition="in" filter="fade">
                                      <p:cBhvr>
                                        <p:cTn id="12" dur="2000"/>
                                        <p:tgtEl>
                                          <p:spTgt spid="6">
                                            <p:graphicEl>
                                              <a:dgm id="{A0A542BE-B36F-441C-9A8E-59F7B07A55A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1554046D-78C6-4D20-8750-80F6AFD58465}"/>
                                            </p:graphicEl>
                                          </p:spTgt>
                                        </p:tgtEl>
                                        <p:attrNameLst>
                                          <p:attrName>style.visibility</p:attrName>
                                        </p:attrNameLst>
                                      </p:cBhvr>
                                      <p:to>
                                        <p:strVal val="visible"/>
                                      </p:to>
                                    </p:set>
                                    <p:animEffect transition="in" filter="fade">
                                      <p:cBhvr>
                                        <p:cTn id="17" dur="2000"/>
                                        <p:tgtEl>
                                          <p:spTgt spid="6">
                                            <p:graphicEl>
                                              <a:dgm id="{1554046D-78C6-4D20-8750-80F6AFD5846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7B0E949B-1BD5-4833-9A40-F60193FC64FD}"/>
                                            </p:graphicEl>
                                          </p:spTgt>
                                        </p:tgtEl>
                                        <p:attrNameLst>
                                          <p:attrName>style.visibility</p:attrName>
                                        </p:attrNameLst>
                                      </p:cBhvr>
                                      <p:to>
                                        <p:strVal val="visible"/>
                                      </p:to>
                                    </p:set>
                                    <p:animEffect transition="in" filter="fade">
                                      <p:cBhvr>
                                        <p:cTn id="22" dur="2000"/>
                                        <p:tgtEl>
                                          <p:spTgt spid="6">
                                            <p:graphicEl>
                                              <a:dgm id="{7B0E949B-1BD5-4833-9A40-F60193FC64F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04755F31-69EE-48DD-A200-85863F7D4D2F}"/>
                                            </p:graphicEl>
                                          </p:spTgt>
                                        </p:tgtEl>
                                        <p:attrNameLst>
                                          <p:attrName>style.visibility</p:attrName>
                                        </p:attrNameLst>
                                      </p:cBhvr>
                                      <p:to>
                                        <p:strVal val="visible"/>
                                      </p:to>
                                    </p:set>
                                    <p:animEffect transition="in" filter="fade">
                                      <p:cBhvr>
                                        <p:cTn id="27" dur="2000"/>
                                        <p:tgtEl>
                                          <p:spTgt spid="6">
                                            <p:graphicEl>
                                              <a:dgm id="{04755F31-69EE-48DD-A200-85863F7D4D2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3EA88D25-378D-4573-A159-9CD29C17EA2C}"/>
                                            </p:graphicEl>
                                          </p:spTgt>
                                        </p:tgtEl>
                                        <p:attrNameLst>
                                          <p:attrName>style.visibility</p:attrName>
                                        </p:attrNameLst>
                                      </p:cBhvr>
                                      <p:to>
                                        <p:strVal val="visible"/>
                                      </p:to>
                                    </p:set>
                                    <p:animEffect transition="in" filter="fade">
                                      <p:cBhvr>
                                        <p:cTn id="32" dur="2000"/>
                                        <p:tgtEl>
                                          <p:spTgt spid="6">
                                            <p:graphicEl>
                                              <a:dgm id="{3EA88D25-378D-4573-A159-9CD29C17EA2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B98ACFBC-A2E2-4704-80A4-C7F7557B7A2F}"/>
                                            </p:graphicEl>
                                          </p:spTgt>
                                        </p:tgtEl>
                                        <p:attrNameLst>
                                          <p:attrName>style.visibility</p:attrName>
                                        </p:attrNameLst>
                                      </p:cBhvr>
                                      <p:to>
                                        <p:strVal val="visible"/>
                                      </p:to>
                                    </p:set>
                                    <p:animEffect transition="in" filter="fade">
                                      <p:cBhvr>
                                        <p:cTn id="37" dur="2000"/>
                                        <p:tgtEl>
                                          <p:spTgt spid="6">
                                            <p:graphicEl>
                                              <a:dgm id="{B98ACFBC-A2E2-4704-80A4-C7F7557B7A2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AC147E60-6173-48BD-92DE-3789FC77EDB9}"/>
                                            </p:graphicEl>
                                          </p:spTgt>
                                        </p:tgtEl>
                                        <p:attrNameLst>
                                          <p:attrName>style.visibility</p:attrName>
                                        </p:attrNameLst>
                                      </p:cBhvr>
                                      <p:to>
                                        <p:strVal val="visible"/>
                                      </p:to>
                                    </p:set>
                                    <p:animEffect transition="in" filter="fade">
                                      <p:cBhvr>
                                        <p:cTn id="42" dur="2000"/>
                                        <p:tgtEl>
                                          <p:spTgt spid="6">
                                            <p:graphicEl>
                                              <a:dgm id="{AC147E60-6173-48BD-92DE-3789FC77EDB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7923BDB9-479A-4E06-A616-82E7A6BDB7F5}"/>
                                            </p:graphicEl>
                                          </p:spTgt>
                                        </p:tgtEl>
                                        <p:attrNameLst>
                                          <p:attrName>style.visibility</p:attrName>
                                        </p:attrNameLst>
                                      </p:cBhvr>
                                      <p:to>
                                        <p:strVal val="visible"/>
                                      </p:to>
                                    </p:set>
                                    <p:animEffect transition="in" filter="fade">
                                      <p:cBhvr>
                                        <p:cTn id="47" dur="2000"/>
                                        <p:tgtEl>
                                          <p:spTgt spid="6">
                                            <p:graphicEl>
                                              <a:dgm id="{7923BDB9-479A-4E06-A616-82E7A6BDB7F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dgm id="{4DDFA672-662A-40CD-8963-E5776C08F217}"/>
                                            </p:graphicEl>
                                          </p:spTgt>
                                        </p:tgtEl>
                                        <p:attrNameLst>
                                          <p:attrName>style.visibility</p:attrName>
                                        </p:attrNameLst>
                                      </p:cBhvr>
                                      <p:to>
                                        <p:strVal val="visible"/>
                                      </p:to>
                                    </p:set>
                                    <p:animEffect transition="in" filter="fade">
                                      <p:cBhvr>
                                        <p:cTn id="52" dur="2000"/>
                                        <p:tgtEl>
                                          <p:spTgt spid="6">
                                            <p:graphicEl>
                                              <a:dgm id="{4DDFA672-662A-40CD-8963-E5776C08F21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3E566E24-27DC-4796-9EF4-83ABE8C20C17}"/>
                                            </p:graphicEl>
                                          </p:spTgt>
                                        </p:tgtEl>
                                        <p:attrNameLst>
                                          <p:attrName>style.visibility</p:attrName>
                                        </p:attrNameLst>
                                      </p:cBhvr>
                                      <p:to>
                                        <p:strVal val="visible"/>
                                      </p:to>
                                    </p:set>
                                    <p:animEffect transition="in" filter="fade">
                                      <p:cBhvr>
                                        <p:cTn id="57" dur="2000"/>
                                        <p:tgtEl>
                                          <p:spTgt spid="6">
                                            <p:graphicEl>
                                              <a:dgm id="{3E566E24-27DC-4796-9EF4-83ABE8C20C1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graphicEl>
                                              <a:dgm id="{0FED5CBF-9D02-4BF3-AB20-F7F991071355}"/>
                                            </p:graphicEl>
                                          </p:spTgt>
                                        </p:tgtEl>
                                        <p:attrNameLst>
                                          <p:attrName>style.visibility</p:attrName>
                                        </p:attrNameLst>
                                      </p:cBhvr>
                                      <p:to>
                                        <p:strVal val="visible"/>
                                      </p:to>
                                    </p:set>
                                    <p:animEffect transition="in" filter="fade">
                                      <p:cBhvr>
                                        <p:cTn id="62" dur="2000"/>
                                        <p:tgtEl>
                                          <p:spTgt spid="6">
                                            <p:graphicEl>
                                              <a:dgm id="{0FED5CBF-9D02-4BF3-AB20-F7F99107135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graphicEl>
                                              <a:dgm id="{0C4F6B50-4A79-4D76-B35E-94ACA2E17AC3}"/>
                                            </p:graphicEl>
                                          </p:spTgt>
                                        </p:tgtEl>
                                        <p:attrNameLst>
                                          <p:attrName>style.visibility</p:attrName>
                                        </p:attrNameLst>
                                      </p:cBhvr>
                                      <p:to>
                                        <p:strVal val="visible"/>
                                      </p:to>
                                    </p:set>
                                    <p:animEffect transition="in" filter="fade">
                                      <p:cBhvr>
                                        <p:cTn id="67" dur="2000"/>
                                        <p:tgtEl>
                                          <p:spTgt spid="6">
                                            <p:graphicEl>
                                              <a:dgm id="{0C4F6B50-4A79-4D76-B35E-94ACA2E17AC3}"/>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graphicEl>
                                              <a:dgm id="{5F4C093C-B558-483B-AB93-E968D3F1D410}"/>
                                            </p:graphicEl>
                                          </p:spTgt>
                                        </p:tgtEl>
                                        <p:attrNameLst>
                                          <p:attrName>style.visibility</p:attrName>
                                        </p:attrNameLst>
                                      </p:cBhvr>
                                      <p:to>
                                        <p:strVal val="visible"/>
                                      </p:to>
                                    </p:set>
                                    <p:animEffect transition="in" filter="fade">
                                      <p:cBhvr>
                                        <p:cTn id="72" dur="2000"/>
                                        <p:tgtEl>
                                          <p:spTgt spid="6">
                                            <p:graphicEl>
                                              <a:dgm id="{5F4C093C-B558-483B-AB93-E968D3F1D4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graphicFrame>
        <p:nvGraphicFramePr>
          <p:cNvPr id="5" name="Diagram 4"/>
          <p:cNvGraphicFramePr/>
          <p:nvPr/>
        </p:nvGraphicFramePr>
        <p:xfrm>
          <a:off x="0" y="13970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656B3D8F-3843-4135-AB80-C64939B36ADF}"/>
                                            </p:graphicEl>
                                          </p:spTgt>
                                        </p:tgtEl>
                                        <p:attrNameLst>
                                          <p:attrName>style.visibility</p:attrName>
                                        </p:attrNameLst>
                                      </p:cBhvr>
                                      <p:to>
                                        <p:strVal val="visible"/>
                                      </p:to>
                                    </p:set>
                                    <p:animEffect transition="in" filter="fade">
                                      <p:cBhvr>
                                        <p:cTn id="7" dur="2000"/>
                                        <p:tgtEl>
                                          <p:spTgt spid="5">
                                            <p:graphicEl>
                                              <a:dgm id="{656B3D8F-3843-4135-AB80-C64939B36A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A9C2E9C-E971-4A37-908C-02421F0240B8}"/>
                                            </p:graphicEl>
                                          </p:spTgt>
                                        </p:tgtEl>
                                        <p:attrNameLst>
                                          <p:attrName>style.visibility</p:attrName>
                                        </p:attrNameLst>
                                      </p:cBhvr>
                                      <p:to>
                                        <p:strVal val="visible"/>
                                      </p:to>
                                    </p:set>
                                    <p:animEffect transition="in" filter="fade">
                                      <p:cBhvr>
                                        <p:cTn id="12" dur="2000"/>
                                        <p:tgtEl>
                                          <p:spTgt spid="5">
                                            <p:graphicEl>
                                              <a:dgm id="{DA9C2E9C-E971-4A37-908C-02421F0240B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2E1FB8D-65E2-49BE-BB69-C25B6E5FC3F5}"/>
                                            </p:graphicEl>
                                          </p:spTgt>
                                        </p:tgtEl>
                                        <p:attrNameLst>
                                          <p:attrName>style.visibility</p:attrName>
                                        </p:attrNameLst>
                                      </p:cBhvr>
                                      <p:to>
                                        <p:strVal val="visible"/>
                                      </p:to>
                                    </p:set>
                                    <p:animEffect transition="in" filter="fade">
                                      <p:cBhvr>
                                        <p:cTn id="17" dur="2000"/>
                                        <p:tgtEl>
                                          <p:spTgt spid="5">
                                            <p:graphicEl>
                                              <a:dgm id="{22E1FB8D-65E2-49BE-BB69-C25B6E5FC3F5}"/>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94EBC05E-B4C0-4F36-99B5-55C8C1E20565}"/>
                                            </p:graphicEl>
                                          </p:spTgt>
                                        </p:tgtEl>
                                        <p:attrNameLst>
                                          <p:attrName>style.visibility</p:attrName>
                                        </p:attrNameLst>
                                      </p:cBhvr>
                                      <p:to>
                                        <p:strVal val="visible"/>
                                      </p:to>
                                    </p:set>
                                    <p:animEffect transition="in" filter="fade">
                                      <p:cBhvr>
                                        <p:cTn id="20" dur="2000"/>
                                        <p:tgtEl>
                                          <p:spTgt spid="5">
                                            <p:graphicEl>
                                              <a:dgm id="{94EBC05E-B4C0-4F36-99B5-55C8C1E2056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E2777E7D-4E0D-463A-AD2C-9D538A36561C}"/>
                                            </p:graphicEl>
                                          </p:spTgt>
                                        </p:tgtEl>
                                        <p:attrNameLst>
                                          <p:attrName>style.visibility</p:attrName>
                                        </p:attrNameLst>
                                      </p:cBhvr>
                                      <p:to>
                                        <p:strVal val="visible"/>
                                      </p:to>
                                    </p:set>
                                    <p:animEffect transition="in" filter="fade">
                                      <p:cBhvr>
                                        <p:cTn id="25" dur="2000"/>
                                        <p:tgtEl>
                                          <p:spTgt spid="5">
                                            <p:graphicEl>
                                              <a:dgm id="{E2777E7D-4E0D-463A-AD2C-9D538A36561C}"/>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2E1CF542-6459-4795-9C6A-FF4BD463A377}"/>
                                            </p:graphicEl>
                                          </p:spTgt>
                                        </p:tgtEl>
                                        <p:attrNameLst>
                                          <p:attrName>style.visibility</p:attrName>
                                        </p:attrNameLst>
                                      </p:cBhvr>
                                      <p:to>
                                        <p:strVal val="visible"/>
                                      </p:to>
                                    </p:set>
                                    <p:animEffect transition="in" filter="fade">
                                      <p:cBhvr>
                                        <p:cTn id="30" dur="2000"/>
                                        <p:tgtEl>
                                          <p:spTgt spid="5">
                                            <p:graphicEl>
                                              <a:dgm id="{2E1CF542-6459-4795-9C6A-FF4BD463A377}"/>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graphicEl>
                                              <a:dgm id="{C954E332-1AAA-4AB8-B7DA-6E6C8FDAC163}"/>
                                            </p:graphicEl>
                                          </p:spTgt>
                                        </p:tgtEl>
                                        <p:attrNameLst>
                                          <p:attrName>style.visibility</p:attrName>
                                        </p:attrNameLst>
                                      </p:cBhvr>
                                      <p:to>
                                        <p:strVal val="visible"/>
                                      </p:to>
                                    </p:set>
                                    <p:animEffect transition="in" filter="fade">
                                      <p:cBhvr>
                                        <p:cTn id="33" dur="2000"/>
                                        <p:tgtEl>
                                          <p:spTgt spid="5">
                                            <p:graphicEl>
                                              <a:dgm id="{C954E332-1AAA-4AB8-B7DA-6E6C8FDAC16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ED24CB5A-5EAC-4B82-AEA5-02BAFF77F5F4}"/>
                                            </p:graphicEl>
                                          </p:spTgt>
                                        </p:tgtEl>
                                        <p:attrNameLst>
                                          <p:attrName>style.visibility</p:attrName>
                                        </p:attrNameLst>
                                      </p:cBhvr>
                                      <p:to>
                                        <p:strVal val="visible"/>
                                      </p:to>
                                    </p:set>
                                    <p:animEffect transition="in" filter="fade">
                                      <p:cBhvr>
                                        <p:cTn id="38" dur="2000"/>
                                        <p:tgtEl>
                                          <p:spTgt spid="5">
                                            <p:graphicEl>
                                              <a:dgm id="{ED24CB5A-5EAC-4B82-AEA5-02BAFF77F5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Long term Regulation of BP (RAAAS)</a:t>
            </a:r>
            <a:endParaRPr lang="en-IN" dirty="0"/>
          </a:p>
        </p:txBody>
      </p:sp>
      <p:sp>
        <p:nvSpPr>
          <p:cNvPr id="3" name="Date Placeholder 2"/>
          <p:cNvSpPr>
            <a:spLocks noGrp="1"/>
          </p:cNvSpPr>
          <p:nvPr>
            <p:ph type="dt" sz="half" idx="10"/>
          </p:nvPr>
        </p:nvSpPr>
        <p:spPr/>
        <p:txBody>
          <a:bodyPr/>
          <a:lstStyle/>
          <a:p>
            <a:fld id="{24F16D6C-C3CD-490A-A70A-EAAD909CB4B2}" type="datetime2">
              <a:rPr lang="en-IN" smtClean="0"/>
              <a:pPr/>
              <a:t>Saturday, 20 June 2020</a:t>
            </a:fld>
            <a:endParaRPr lang="en-US"/>
          </a:p>
        </p:txBody>
      </p:sp>
      <p:sp>
        <p:nvSpPr>
          <p:cNvPr id="4" name="Footer Placeholder 3"/>
          <p:cNvSpPr>
            <a:spLocks noGrp="1"/>
          </p:cNvSpPr>
          <p:nvPr>
            <p:ph type="ftr" sz="quarter" idx="11"/>
          </p:nvPr>
        </p:nvSpPr>
        <p:spPr/>
        <p:txBody>
          <a:bodyPr/>
          <a:lstStyle/>
          <a:p>
            <a:r>
              <a:rPr lang="en-US" smtClean="0"/>
              <a:t>Cardiovascular System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graphicFrame>
        <p:nvGraphicFramePr>
          <p:cNvPr id="6" name="Diagram 5"/>
          <p:cNvGraphicFramePr/>
          <p:nvPr/>
        </p:nvGraphicFramePr>
        <p:xfrm>
          <a:off x="457200" y="1397000"/>
          <a:ext cx="8229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112F7B86-5B16-4E89-8962-4B426A9B8546}"/>
                                            </p:graphicEl>
                                          </p:spTgt>
                                        </p:tgtEl>
                                        <p:attrNameLst>
                                          <p:attrName>style.visibility</p:attrName>
                                        </p:attrNameLst>
                                      </p:cBhvr>
                                      <p:to>
                                        <p:strVal val="visible"/>
                                      </p:to>
                                    </p:set>
                                    <p:animEffect transition="in" filter="fade">
                                      <p:cBhvr>
                                        <p:cTn id="7" dur="2000"/>
                                        <p:tgtEl>
                                          <p:spTgt spid="6">
                                            <p:graphicEl>
                                              <a:dgm id="{112F7B86-5B16-4E89-8962-4B426A9B854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8B1147D1-6954-452A-8FF4-E9A931B864F4}"/>
                                            </p:graphicEl>
                                          </p:spTgt>
                                        </p:tgtEl>
                                        <p:attrNameLst>
                                          <p:attrName>style.visibility</p:attrName>
                                        </p:attrNameLst>
                                      </p:cBhvr>
                                      <p:to>
                                        <p:strVal val="visible"/>
                                      </p:to>
                                    </p:set>
                                    <p:animEffect transition="in" filter="fade">
                                      <p:cBhvr>
                                        <p:cTn id="12" dur="2000"/>
                                        <p:tgtEl>
                                          <p:spTgt spid="6">
                                            <p:graphicEl>
                                              <a:dgm id="{8B1147D1-6954-452A-8FF4-E9A931B864F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536CDD03-5BA7-460B-B848-FB4D68C7CA20}"/>
                                            </p:graphicEl>
                                          </p:spTgt>
                                        </p:tgtEl>
                                        <p:attrNameLst>
                                          <p:attrName>style.visibility</p:attrName>
                                        </p:attrNameLst>
                                      </p:cBhvr>
                                      <p:to>
                                        <p:strVal val="visible"/>
                                      </p:to>
                                    </p:set>
                                    <p:animEffect transition="in" filter="fade">
                                      <p:cBhvr>
                                        <p:cTn id="17" dur="2000"/>
                                        <p:tgtEl>
                                          <p:spTgt spid="6">
                                            <p:graphicEl>
                                              <a:dgm id="{536CDD03-5BA7-460B-B848-FB4D68C7CA2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FF0657DF-7DA8-4F89-B4FC-97F4358E3D08}"/>
                                            </p:graphicEl>
                                          </p:spTgt>
                                        </p:tgtEl>
                                        <p:attrNameLst>
                                          <p:attrName>style.visibility</p:attrName>
                                        </p:attrNameLst>
                                      </p:cBhvr>
                                      <p:to>
                                        <p:strVal val="visible"/>
                                      </p:to>
                                    </p:set>
                                    <p:animEffect transition="in" filter="fade">
                                      <p:cBhvr>
                                        <p:cTn id="22" dur="2000"/>
                                        <p:tgtEl>
                                          <p:spTgt spid="6">
                                            <p:graphicEl>
                                              <a:dgm id="{FF0657DF-7DA8-4F89-B4FC-97F4358E3D0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4F6E897F-C1E6-49DF-BCBF-586380B4C417}"/>
                                            </p:graphicEl>
                                          </p:spTgt>
                                        </p:tgtEl>
                                        <p:attrNameLst>
                                          <p:attrName>style.visibility</p:attrName>
                                        </p:attrNameLst>
                                      </p:cBhvr>
                                      <p:to>
                                        <p:strVal val="visible"/>
                                      </p:to>
                                    </p:set>
                                    <p:animEffect transition="in" filter="fade">
                                      <p:cBhvr>
                                        <p:cTn id="27" dur="2000"/>
                                        <p:tgtEl>
                                          <p:spTgt spid="6">
                                            <p:graphicEl>
                                              <a:dgm id="{4F6E897F-C1E6-49DF-BCBF-586380B4C41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07118816-FBBB-4520-A09F-F947302F7CC4}"/>
                                            </p:graphicEl>
                                          </p:spTgt>
                                        </p:tgtEl>
                                        <p:attrNameLst>
                                          <p:attrName>style.visibility</p:attrName>
                                        </p:attrNameLst>
                                      </p:cBhvr>
                                      <p:to>
                                        <p:strVal val="visible"/>
                                      </p:to>
                                    </p:set>
                                    <p:animEffect transition="in" filter="fade">
                                      <p:cBhvr>
                                        <p:cTn id="32" dur="2000"/>
                                        <p:tgtEl>
                                          <p:spTgt spid="6">
                                            <p:graphicEl>
                                              <a:dgm id="{07118816-FBBB-4520-A09F-F947302F7CC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B8113B95-061C-4897-AF17-00CEC88E650E}"/>
                                            </p:graphicEl>
                                          </p:spTgt>
                                        </p:tgtEl>
                                        <p:attrNameLst>
                                          <p:attrName>style.visibility</p:attrName>
                                        </p:attrNameLst>
                                      </p:cBhvr>
                                      <p:to>
                                        <p:strVal val="visible"/>
                                      </p:to>
                                    </p:set>
                                    <p:animEffect transition="in" filter="fade">
                                      <p:cBhvr>
                                        <p:cTn id="37" dur="2000"/>
                                        <p:tgtEl>
                                          <p:spTgt spid="6">
                                            <p:graphicEl>
                                              <a:dgm id="{B8113B95-061C-4897-AF17-00CEC88E650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3A5C8BD4-749D-49D4-92E6-7BF05611512A}"/>
                                            </p:graphicEl>
                                          </p:spTgt>
                                        </p:tgtEl>
                                        <p:attrNameLst>
                                          <p:attrName>style.visibility</p:attrName>
                                        </p:attrNameLst>
                                      </p:cBhvr>
                                      <p:to>
                                        <p:strVal val="visible"/>
                                      </p:to>
                                    </p:set>
                                    <p:animEffect transition="in" filter="fade">
                                      <p:cBhvr>
                                        <p:cTn id="42" dur="2000"/>
                                        <p:tgtEl>
                                          <p:spTgt spid="6">
                                            <p:graphicEl>
                                              <a:dgm id="{3A5C8BD4-749D-49D4-92E6-7BF05611512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6C7AD0FA-97E7-4BD4-85D0-5EF36AA5AD0E}"/>
                                            </p:graphicEl>
                                          </p:spTgt>
                                        </p:tgtEl>
                                        <p:attrNameLst>
                                          <p:attrName>style.visibility</p:attrName>
                                        </p:attrNameLst>
                                      </p:cBhvr>
                                      <p:to>
                                        <p:strVal val="visible"/>
                                      </p:to>
                                    </p:set>
                                    <p:animEffect transition="in" filter="fade">
                                      <p:cBhvr>
                                        <p:cTn id="47" dur="2000"/>
                                        <p:tgtEl>
                                          <p:spTgt spid="6">
                                            <p:graphicEl>
                                              <a:dgm id="{6C7AD0FA-97E7-4BD4-85D0-5EF36AA5AD0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dgm id="{56E04959-B953-4645-A526-AC140F22E710}"/>
                                            </p:graphicEl>
                                          </p:spTgt>
                                        </p:tgtEl>
                                        <p:attrNameLst>
                                          <p:attrName>style.visibility</p:attrName>
                                        </p:attrNameLst>
                                      </p:cBhvr>
                                      <p:to>
                                        <p:strVal val="visible"/>
                                      </p:to>
                                    </p:set>
                                    <p:animEffect transition="in" filter="fade">
                                      <p:cBhvr>
                                        <p:cTn id="52" dur="2000"/>
                                        <p:tgtEl>
                                          <p:spTgt spid="6">
                                            <p:graphicEl>
                                              <a:dgm id="{56E04959-B953-4645-A526-AC140F22E71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35510973-04D4-48E4-90E1-37F99FBC99E0}"/>
                                            </p:graphicEl>
                                          </p:spTgt>
                                        </p:tgtEl>
                                        <p:attrNameLst>
                                          <p:attrName>style.visibility</p:attrName>
                                        </p:attrNameLst>
                                      </p:cBhvr>
                                      <p:to>
                                        <p:strVal val="visible"/>
                                      </p:to>
                                    </p:set>
                                    <p:animEffect transition="in" filter="fade">
                                      <p:cBhvr>
                                        <p:cTn id="57" dur="2000"/>
                                        <p:tgtEl>
                                          <p:spTgt spid="6">
                                            <p:graphicEl>
                                              <a:dgm id="{35510973-04D4-48E4-90E1-37F99FBC99E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graphicEl>
                                              <a:dgm id="{142CDE11-0E0F-4B83-9E86-6E9A4F56C7C8}"/>
                                            </p:graphicEl>
                                          </p:spTgt>
                                        </p:tgtEl>
                                        <p:attrNameLst>
                                          <p:attrName>style.visibility</p:attrName>
                                        </p:attrNameLst>
                                      </p:cBhvr>
                                      <p:to>
                                        <p:strVal val="visible"/>
                                      </p:to>
                                    </p:set>
                                    <p:animEffect transition="in" filter="fade">
                                      <p:cBhvr>
                                        <p:cTn id="62" dur="2000"/>
                                        <p:tgtEl>
                                          <p:spTgt spid="6">
                                            <p:graphicEl>
                                              <a:dgm id="{142CDE11-0E0F-4B83-9E86-6E9A4F56C7C8}"/>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graphicEl>
                                              <a:dgm id="{82B7B887-1E8D-418A-9B2B-8B68A2DA2267}"/>
                                            </p:graphicEl>
                                          </p:spTgt>
                                        </p:tgtEl>
                                        <p:attrNameLst>
                                          <p:attrName>style.visibility</p:attrName>
                                        </p:attrNameLst>
                                      </p:cBhvr>
                                      <p:to>
                                        <p:strVal val="visible"/>
                                      </p:to>
                                    </p:set>
                                    <p:animEffect transition="in" filter="fade">
                                      <p:cBhvr>
                                        <p:cTn id="67" dur="2000"/>
                                        <p:tgtEl>
                                          <p:spTgt spid="6">
                                            <p:graphicEl>
                                              <a:dgm id="{82B7B887-1E8D-418A-9B2B-8B68A2DA226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graphicEl>
                                              <a:dgm id="{931037AB-FDF7-49A7-9B61-8D5F25A131DB}"/>
                                            </p:graphicEl>
                                          </p:spTgt>
                                        </p:tgtEl>
                                        <p:attrNameLst>
                                          <p:attrName>style.visibility</p:attrName>
                                        </p:attrNameLst>
                                      </p:cBhvr>
                                      <p:to>
                                        <p:strVal val="visible"/>
                                      </p:to>
                                    </p:set>
                                    <p:animEffect transition="in" filter="fade">
                                      <p:cBhvr>
                                        <p:cTn id="72" dur="2000"/>
                                        <p:tgtEl>
                                          <p:spTgt spid="6">
                                            <p:graphicEl>
                                              <a:dgm id="{931037AB-FDF7-49A7-9B61-8D5F25A131D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u="sng" dirty="0">
                <a:solidFill>
                  <a:srgbClr val="FFFF00"/>
                </a:solidFill>
                <a:latin typeface="Franklin Gothic Heavy" pitchFamily="34" charset="0"/>
              </a:rPr>
              <a:t>SITES OF PRODUCTION</a:t>
            </a:r>
          </a:p>
        </p:txBody>
      </p:sp>
      <p:sp>
        <p:nvSpPr>
          <p:cNvPr id="28675" name="Rectangle 3"/>
          <p:cNvSpPr>
            <a:spLocks noGrp="1" noChangeArrowheads="1"/>
          </p:cNvSpPr>
          <p:nvPr>
            <p:ph type="body" idx="1"/>
          </p:nvPr>
        </p:nvSpPr>
        <p:spPr>
          <a:xfrm>
            <a:off x="0" y="1066800"/>
            <a:ext cx="9144000" cy="4525962"/>
          </a:xfrm>
        </p:spPr>
        <p:txBody>
          <a:bodyPr/>
          <a:lstStyle/>
          <a:p>
            <a:pPr marL="0" indent="0">
              <a:buFontTx/>
              <a:buNone/>
            </a:pPr>
            <a:r>
              <a:rPr lang="en-US" sz="4000" b="1" dirty="0" err="1">
                <a:solidFill>
                  <a:srgbClr val="002060"/>
                </a:solidFill>
                <a:latin typeface="Arial Rounded MT Bold" pitchFamily="34" charset="0"/>
              </a:rPr>
              <a:t>Renin</a:t>
            </a:r>
            <a:r>
              <a:rPr lang="en-US" sz="3600" b="1" dirty="0">
                <a:solidFill>
                  <a:srgbClr val="002060"/>
                </a:solidFill>
                <a:latin typeface="Arial Rounded MT Bold" pitchFamily="34" charset="0"/>
              </a:rPr>
              <a:t>				</a:t>
            </a:r>
            <a:r>
              <a:rPr lang="en-US" sz="3600" b="1" dirty="0" smtClean="0">
                <a:solidFill>
                  <a:srgbClr val="002060"/>
                </a:solidFill>
                <a:latin typeface="Arial Rounded MT Bold" pitchFamily="34" charset="0"/>
              </a:rPr>
              <a:t>- J.G </a:t>
            </a:r>
            <a:r>
              <a:rPr lang="en-US" sz="3600" b="1" dirty="0">
                <a:solidFill>
                  <a:srgbClr val="002060"/>
                </a:solidFill>
                <a:latin typeface="Arial Rounded MT Bold" pitchFamily="34" charset="0"/>
              </a:rPr>
              <a:t>Cells of </a:t>
            </a:r>
          </a:p>
          <a:p>
            <a:pPr marL="0" indent="0">
              <a:buFontTx/>
              <a:buNone/>
            </a:pPr>
            <a:r>
              <a:rPr lang="en-US" sz="3600" b="1" dirty="0">
                <a:solidFill>
                  <a:srgbClr val="002060"/>
                </a:solidFill>
                <a:latin typeface="Arial Rounded MT Bold" pitchFamily="34" charset="0"/>
              </a:rPr>
              <a:t>					</a:t>
            </a:r>
            <a:r>
              <a:rPr lang="en-US" sz="3600" b="1" dirty="0" smtClean="0">
                <a:solidFill>
                  <a:srgbClr val="002060"/>
                </a:solidFill>
                <a:latin typeface="Arial Rounded MT Bold" pitchFamily="34" charset="0"/>
              </a:rPr>
              <a:t>   Kidney</a:t>
            </a:r>
            <a:endParaRPr lang="en-US" sz="3600" b="1" dirty="0">
              <a:solidFill>
                <a:srgbClr val="002060"/>
              </a:solidFill>
              <a:latin typeface="Arial Rounded MT Bold" pitchFamily="34" charset="0"/>
            </a:endParaRPr>
          </a:p>
          <a:p>
            <a:pPr marL="0" indent="0">
              <a:buFontTx/>
              <a:buNone/>
            </a:pPr>
            <a:endParaRPr lang="en-US" sz="1050" b="1" dirty="0">
              <a:solidFill>
                <a:srgbClr val="002060"/>
              </a:solidFill>
              <a:latin typeface="Arial Rounded MT Bold" pitchFamily="34" charset="0"/>
            </a:endParaRPr>
          </a:p>
          <a:p>
            <a:pPr marL="0" indent="0">
              <a:buFontTx/>
              <a:buNone/>
            </a:pPr>
            <a:r>
              <a:rPr lang="en-US" sz="4000" b="1" dirty="0" err="1">
                <a:solidFill>
                  <a:srgbClr val="002060"/>
                </a:solidFill>
                <a:latin typeface="Arial Rounded MT Bold" pitchFamily="34" charset="0"/>
              </a:rPr>
              <a:t>Angiotensinogen</a:t>
            </a:r>
            <a:r>
              <a:rPr lang="en-US" sz="3600" b="1" dirty="0">
                <a:solidFill>
                  <a:srgbClr val="002060"/>
                </a:solidFill>
                <a:latin typeface="Arial Rounded MT Bold" pitchFamily="34" charset="0"/>
              </a:rPr>
              <a:t>	</a:t>
            </a:r>
            <a:r>
              <a:rPr lang="en-US" sz="3600" b="1" dirty="0" smtClean="0">
                <a:solidFill>
                  <a:srgbClr val="002060"/>
                </a:solidFill>
                <a:latin typeface="Arial Rounded MT Bold" pitchFamily="34" charset="0"/>
              </a:rPr>
              <a:t>- Liver </a:t>
            </a:r>
            <a:r>
              <a:rPr lang="en-US" sz="3600" b="1" dirty="0">
                <a:solidFill>
                  <a:srgbClr val="002060"/>
                </a:solidFill>
                <a:latin typeface="Arial Rounded MT Bold" pitchFamily="34" charset="0"/>
              </a:rPr>
              <a:t>Cells</a:t>
            </a:r>
          </a:p>
          <a:p>
            <a:pPr marL="0" indent="0">
              <a:buFontTx/>
              <a:buNone/>
            </a:pPr>
            <a:endParaRPr lang="en-US" sz="1200" b="1" dirty="0">
              <a:solidFill>
                <a:srgbClr val="002060"/>
              </a:solidFill>
              <a:latin typeface="Arial Rounded MT Bold" pitchFamily="34" charset="0"/>
            </a:endParaRPr>
          </a:p>
          <a:p>
            <a:pPr marL="0" indent="0">
              <a:buFontTx/>
              <a:buNone/>
            </a:pPr>
            <a:r>
              <a:rPr lang="en-US" sz="4000" b="1" dirty="0">
                <a:solidFill>
                  <a:srgbClr val="002060"/>
                </a:solidFill>
                <a:latin typeface="Arial Rounded MT Bold" pitchFamily="34" charset="0"/>
              </a:rPr>
              <a:t>ACE</a:t>
            </a:r>
            <a:r>
              <a:rPr lang="en-US" sz="3600" b="1" dirty="0">
                <a:solidFill>
                  <a:srgbClr val="002060"/>
                </a:solidFill>
                <a:latin typeface="Arial Rounded MT Bold" pitchFamily="34" charset="0"/>
              </a:rPr>
              <a:t>				</a:t>
            </a:r>
            <a:r>
              <a:rPr lang="en-US" sz="3600" b="1" dirty="0" smtClean="0">
                <a:solidFill>
                  <a:srgbClr val="002060"/>
                </a:solidFill>
                <a:latin typeface="Arial Rounded MT Bold" pitchFamily="34" charset="0"/>
              </a:rPr>
              <a:t>- Lungs</a:t>
            </a:r>
          </a:p>
          <a:p>
            <a:pPr marL="0" indent="0">
              <a:buFontTx/>
              <a:buNone/>
            </a:pPr>
            <a:endParaRPr lang="en-US" sz="1600" b="1" dirty="0" smtClean="0">
              <a:solidFill>
                <a:srgbClr val="002060"/>
              </a:solidFill>
              <a:latin typeface="Arial Rounded MT Bold" pitchFamily="34" charset="0"/>
            </a:endParaRPr>
          </a:p>
          <a:p>
            <a:pPr marL="0" indent="0">
              <a:buFontTx/>
              <a:buNone/>
            </a:pPr>
            <a:r>
              <a:rPr lang="en-US" sz="3600" b="1" dirty="0" err="1" smtClean="0">
                <a:solidFill>
                  <a:srgbClr val="002060"/>
                </a:solidFill>
                <a:latin typeface="Arial Rounded MT Bold" pitchFamily="34" charset="0"/>
              </a:rPr>
              <a:t>Aldosterone</a:t>
            </a:r>
            <a:r>
              <a:rPr lang="en-US" sz="3600" b="1" dirty="0" smtClean="0">
                <a:solidFill>
                  <a:srgbClr val="002060"/>
                </a:solidFill>
                <a:latin typeface="Arial Rounded MT Bold" pitchFamily="34" charset="0"/>
              </a:rPr>
              <a:t>                - Adrenal glands</a:t>
            </a:r>
          </a:p>
          <a:p>
            <a:pPr marL="0" indent="0">
              <a:buFontTx/>
              <a:buNone/>
            </a:pPr>
            <a:endParaRPr lang="en-US" sz="2000" b="1" dirty="0" smtClean="0">
              <a:solidFill>
                <a:srgbClr val="002060"/>
              </a:solidFill>
              <a:latin typeface="Arial Rounded MT Bold" pitchFamily="34" charset="0"/>
            </a:endParaRPr>
          </a:p>
          <a:p>
            <a:pPr marL="0" indent="0">
              <a:buFontTx/>
              <a:buNone/>
            </a:pPr>
            <a:r>
              <a:rPr lang="en-US" sz="3600" b="1" dirty="0" smtClean="0">
                <a:solidFill>
                  <a:srgbClr val="002060"/>
                </a:solidFill>
                <a:latin typeface="Arial Rounded MT Bold" pitchFamily="34" charset="0"/>
              </a:rPr>
              <a:t>ADH                               - </a:t>
            </a:r>
            <a:r>
              <a:rPr lang="en-US" sz="3600" b="1" dirty="0" err="1" smtClean="0">
                <a:solidFill>
                  <a:srgbClr val="002060"/>
                </a:solidFill>
                <a:latin typeface="Arial Rounded MT Bold" pitchFamily="34" charset="0"/>
              </a:rPr>
              <a:t>Hyothalamus</a:t>
            </a:r>
            <a:r>
              <a:rPr lang="en-US" sz="3600" b="1" dirty="0" smtClean="0">
                <a:solidFill>
                  <a:srgbClr val="002060"/>
                </a:solidFill>
                <a:latin typeface="Arial Rounded MT Bold" pitchFamily="34" charset="0"/>
              </a:rPr>
              <a:t> </a:t>
            </a:r>
          </a:p>
          <a:p>
            <a:pPr marL="0" indent="0">
              <a:buFontTx/>
              <a:buNone/>
            </a:pPr>
            <a:r>
              <a:rPr lang="en-US" sz="3600" b="1" dirty="0" smtClean="0">
                <a:solidFill>
                  <a:srgbClr val="002060"/>
                </a:solidFill>
                <a:latin typeface="Arial Rounded MT Bold" pitchFamily="34" charset="0"/>
                <a:sym typeface="Wingdings" pitchFamily="2" charset="2"/>
              </a:rPr>
              <a:t>                                          Post . Pituitary</a:t>
            </a:r>
            <a:endParaRPr lang="en-US" sz="3600" b="1" dirty="0">
              <a:solidFill>
                <a:srgbClr val="002060"/>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Regulation </a:t>
            </a:r>
            <a:endParaRPr lang="en-US" dirty="0"/>
          </a:p>
        </p:txBody>
      </p:sp>
      <p:sp>
        <p:nvSpPr>
          <p:cNvPr id="3" name="Content Placeholder 2"/>
          <p:cNvSpPr>
            <a:spLocks noGrp="1"/>
          </p:cNvSpPr>
          <p:nvPr>
            <p:ph idx="1"/>
          </p:nvPr>
        </p:nvSpPr>
        <p:spPr/>
        <p:txBody>
          <a:bodyPr/>
          <a:lstStyle/>
          <a:p>
            <a:r>
              <a:rPr lang="en-US" dirty="0" smtClean="0"/>
              <a:t>Renal Body Fluid System of Arterial Blood Pressure Control</a:t>
            </a:r>
          </a:p>
          <a:p>
            <a:r>
              <a:rPr lang="en-US" dirty="0" smtClean="0"/>
              <a:t>Renal </a:t>
            </a:r>
            <a:r>
              <a:rPr lang="en-US" dirty="0" smtClean="0"/>
              <a:t>Body Fluid feedback mechanism</a:t>
            </a:r>
          </a:p>
          <a:p>
            <a:r>
              <a:rPr lang="en-US" dirty="0" smtClean="0"/>
              <a:t>Similar to capillary fluid shift mechanism</a:t>
            </a:r>
          </a:p>
          <a:p>
            <a:r>
              <a:rPr lang="en-US" dirty="0" smtClean="0"/>
              <a:t>Pressure </a:t>
            </a:r>
            <a:r>
              <a:rPr lang="en-US" dirty="0" err="1" smtClean="0"/>
              <a:t>Natriuresis</a:t>
            </a:r>
            <a:endParaRPr lang="en-US" dirty="0" smtClean="0"/>
          </a:p>
          <a:p>
            <a:r>
              <a:rPr lang="en-US" dirty="0" smtClean="0"/>
              <a:t>Pressure </a:t>
            </a:r>
            <a:r>
              <a:rPr lang="en-US" dirty="0" err="1" smtClean="0"/>
              <a:t>Diuresis</a:t>
            </a:r>
            <a:endParaRPr lang="en-US"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operation of Renal-body fluid feedback</a:t>
            </a:r>
            <a:endParaRPr lang="en-US" dirty="0"/>
          </a:p>
        </p:txBody>
      </p:sp>
      <p:sp>
        <p:nvSpPr>
          <p:cNvPr id="3" name="Content Placeholder 2"/>
          <p:cNvSpPr>
            <a:spLocks noGrp="1"/>
          </p:cNvSpPr>
          <p:nvPr>
            <p:ph idx="1"/>
          </p:nvPr>
        </p:nvSpPr>
        <p:spPr/>
        <p:txBody>
          <a:bodyPr/>
          <a:lstStyle/>
          <a:p>
            <a:r>
              <a:rPr lang="en-US" dirty="0" smtClean="0"/>
              <a:t>When blood pressure is high </a:t>
            </a:r>
          </a:p>
          <a:p>
            <a:pPr lvl="1"/>
            <a:r>
              <a:rPr lang="en-US" dirty="0" smtClean="0"/>
              <a:t>Pressure </a:t>
            </a:r>
            <a:r>
              <a:rPr lang="en-US" dirty="0" err="1" smtClean="0"/>
              <a:t>diuresis</a:t>
            </a:r>
            <a:r>
              <a:rPr lang="en-US" dirty="0" smtClean="0"/>
              <a:t> and </a:t>
            </a:r>
            <a:r>
              <a:rPr lang="en-US" dirty="0" err="1" smtClean="0"/>
              <a:t>natriuresis</a:t>
            </a:r>
            <a:endParaRPr lang="en-US" dirty="0" smtClean="0"/>
          </a:p>
          <a:p>
            <a:pPr lvl="1"/>
            <a:r>
              <a:rPr lang="en-US" dirty="0" smtClean="0"/>
              <a:t>Increased amount of secretion of Na</a:t>
            </a:r>
            <a:r>
              <a:rPr lang="en-US" baseline="30000" dirty="0" smtClean="0"/>
              <a:t>+</a:t>
            </a:r>
            <a:r>
              <a:rPr lang="en-US" dirty="0" smtClean="0"/>
              <a:t> and water</a:t>
            </a:r>
          </a:p>
          <a:p>
            <a:pPr lvl="1"/>
            <a:r>
              <a:rPr lang="en-US" dirty="0" smtClean="0"/>
              <a:t>ECF volume and blood volume decrease</a:t>
            </a:r>
          </a:p>
          <a:p>
            <a:pPr lvl="1"/>
            <a:r>
              <a:rPr lang="en-US" dirty="0" smtClean="0"/>
              <a:t>Blood pressure returns to normal </a:t>
            </a:r>
          </a:p>
          <a:p>
            <a:r>
              <a:rPr lang="en-US" dirty="0" smtClean="0"/>
              <a:t>When blood pressure is low</a:t>
            </a:r>
          </a:p>
          <a:p>
            <a:pPr lvl="1"/>
            <a:r>
              <a:rPr lang="en-US" dirty="0" smtClean="0"/>
              <a:t>Opposite effect</a:t>
            </a:r>
          </a:p>
          <a:p>
            <a:pPr lvl="1"/>
            <a:endParaRPr lang="en-US"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b="1" u="sng">
                <a:solidFill>
                  <a:srgbClr val="FFFF00"/>
                </a:solidFill>
                <a:effectLst>
                  <a:outerShdw blurRad="38100" dist="38100" dir="2700000" algn="tl">
                    <a:srgbClr val="000000"/>
                  </a:outerShdw>
                </a:effectLst>
                <a:latin typeface="Franklin Gothic Heavy" pitchFamily="34" charset="0"/>
              </a:rPr>
              <a:t>REGULATION OF ARTERIAL </a:t>
            </a:r>
            <a:br>
              <a:rPr lang="en-US" sz="4000" b="1" u="sng">
                <a:solidFill>
                  <a:srgbClr val="FFFF00"/>
                </a:solidFill>
                <a:effectLst>
                  <a:outerShdw blurRad="38100" dist="38100" dir="2700000" algn="tl">
                    <a:srgbClr val="000000"/>
                  </a:outerShdw>
                </a:effectLst>
                <a:latin typeface="Franklin Gothic Heavy" pitchFamily="34" charset="0"/>
              </a:rPr>
            </a:br>
            <a:r>
              <a:rPr lang="en-US" sz="4000" b="1" u="sng">
                <a:solidFill>
                  <a:srgbClr val="FFFF00"/>
                </a:solidFill>
                <a:effectLst>
                  <a:outerShdw blurRad="38100" dist="38100" dir="2700000" algn="tl">
                    <a:srgbClr val="000000"/>
                  </a:outerShdw>
                </a:effectLst>
                <a:latin typeface="Franklin Gothic Heavy" pitchFamily="34" charset="0"/>
              </a:rPr>
              <a:t>BLOOD PRESSURE</a:t>
            </a:r>
          </a:p>
        </p:txBody>
      </p:sp>
      <p:sp>
        <p:nvSpPr>
          <p:cNvPr id="8196" name="Text Box 4"/>
          <p:cNvSpPr txBox="1">
            <a:spLocks noChangeArrowheads="1"/>
          </p:cNvSpPr>
          <p:nvPr/>
        </p:nvSpPr>
        <p:spPr bwMode="auto">
          <a:xfrm>
            <a:off x="2724150" y="1676400"/>
            <a:ext cx="3810000" cy="422275"/>
          </a:xfrm>
          <a:prstGeom prst="rect">
            <a:avLst/>
          </a:prstGeom>
          <a:solidFill>
            <a:schemeClr val="tx1"/>
          </a:solidFill>
          <a:ln w="25400">
            <a:solidFill>
              <a:schemeClr val="bg1"/>
            </a:solidFill>
            <a:miter lim="800000"/>
            <a:headEnd/>
            <a:tailEnd/>
          </a:ln>
          <a:effectLst/>
        </p:spPr>
        <p:txBody>
          <a:bodyPr>
            <a:spAutoFit/>
          </a:bodyPr>
          <a:lstStyle/>
          <a:p>
            <a:pPr algn="ctr">
              <a:spcBef>
                <a:spcPct val="50000"/>
              </a:spcBef>
            </a:pPr>
            <a:r>
              <a:rPr lang="en-US" sz="2000" b="1">
                <a:solidFill>
                  <a:srgbClr val="FFCC00"/>
                </a:solidFill>
              </a:rPr>
              <a:t>Regulation of Blood Pressure</a:t>
            </a:r>
          </a:p>
        </p:txBody>
      </p:sp>
      <p:sp>
        <p:nvSpPr>
          <p:cNvPr id="8197" name="Text Box 5"/>
          <p:cNvSpPr txBox="1">
            <a:spLocks noChangeArrowheads="1"/>
          </p:cNvSpPr>
          <p:nvPr/>
        </p:nvSpPr>
        <p:spPr bwMode="auto">
          <a:xfrm>
            <a:off x="381000" y="2930525"/>
            <a:ext cx="1676400" cy="727075"/>
          </a:xfrm>
          <a:prstGeom prst="rect">
            <a:avLst/>
          </a:prstGeom>
          <a:solidFill>
            <a:srgbClr val="000000"/>
          </a:solidFill>
          <a:ln w="25400">
            <a:solidFill>
              <a:schemeClr val="bg1"/>
            </a:solidFill>
            <a:miter lim="800000"/>
            <a:headEnd/>
            <a:tailEnd/>
          </a:ln>
          <a:effectLst/>
        </p:spPr>
        <p:txBody>
          <a:bodyPr>
            <a:spAutoFit/>
          </a:bodyPr>
          <a:lstStyle/>
          <a:p>
            <a:pPr algn="ctr"/>
            <a:r>
              <a:rPr lang="en-US" sz="2000" b="1">
                <a:solidFill>
                  <a:srgbClr val="FFCC00"/>
                </a:solidFill>
              </a:rPr>
              <a:t>Nervous</a:t>
            </a:r>
          </a:p>
          <a:p>
            <a:pPr algn="ctr"/>
            <a:r>
              <a:rPr lang="en-US" sz="2000" b="1">
                <a:solidFill>
                  <a:srgbClr val="FFCC00"/>
                </a:solidFill>
              </a:rPr>
              <a:t>Mechanism</a:t>
            </a:r>
          </a:p>
        </p:txBody>
      </p:sp>
      <p:sp>
        <p:nvSpPr>
          <p:cNvPr id="8198" name="Text Box 6"/>
          <p:cNvSpPr txBox="1">
            <a:spLocks noChangeArrowheads="1"/>
          </p:cNvSpPr>
          <p:nvPr/>
        </p:nvSpPr>
        <p:spPr bwMode="auto">
          <a:xfrm>
            <a:off x="2667000" y="2930525"/>
            <a:ext cx="1676400" cy="727075"/>
          </a:xfrm>
          <a:prstGeom prst="rect">
            <a:avLst/>
          </a:prstGeom>
          <a:solidFill>
            <a:srgbClr val="000000"/>
          </a:solidFill>
          <a:ln w="25400">
            <a:solidFill>
              <a:schemeClr val="bg1"/>
            </a:solidFill>
            <a:miter lim="800000"/>
            <a:headEnd/>
            <a:tailEnd/>
          </a:ln>
          <a:effectLst/>
        </p:spPr>
        <p:txBody>
          <a:bodyPr>
            <a:spAutoFit/>
          </a:bodyPr>
          <a:lstStyle/>
          <a:p>
            <a:pPr algn="ctr"/>
            <a:r>
              <a:rPr lang="en-US" sz="2000" b="1">
                <a:solidFill>
                  <a:srgbClr val="FFCC00"/>
                </a:solidFill>
              </a:rPr>
              <a:t>Renal Mechanism</a:t>
            </a:r>
          </a:p>
        </p:txBody>
      </p:sp>
      <p:sp>
        <p:nvSpPr>
          <p:cNvPr id="8199" name="Text Box 7"/>
          <p:cNvSpPr txBox="1">
            <a:spLocks noChangeArrowheads="1"/>
          </p:cNvSpPr>
          <p:nvPr/>
        </p:nvSpPr>
        <p:spPr bwMode="auto">
          <a:xfrm>
            <a:off x="4953000" y="2930525"/>
            <a:ext cx="1676400" cy="727075"/>
          </a:xfrm>
          <a:prstGeom prst="rect">
            <a:avLst/>
          </a:prstGeom>
          <a:solidFill>
            <a:srgbClr val="000000"/>
          </a:solidFill>
          <a:ln w="25400">
            <a:solidFill>
              <a:schemeClr val="bg1"/>
            </a:solidFill>
            <a:miter lim="800000"/>
            <a:headEnd/>
            <a:tailEnd/>
          </a:ln>
          <a:effectLst/>
        </p:spPr>
        <p:txBody>
          <a:bodyPr>
            <a:spAutoFit/>
          </a:bodyPr>
          <a:lstStyle/>
          <a:p>
            <a:pPr algn="ctr"/>
            <a:r>
              <a:rPr lang="en-US" sz="2000" b="1">
                <a:solidFill>
                  <a:srgbClr val="FFCC00"/>
                </a:solidFill>
              </a:rPr>
              <a:t>Hormonal</a:t>
            </a:r>
          </a:p>
          <a:p>
            <a:pPr algn="ctr"/>
            <a:r>
              <a:rPr lang="en-US" sz="2000" b="1">
                <a:solidFill>
                  <a:srgbClr val="FFCC00"/>
                </a:solidFill>
              </a:rPr>
              <a:t>Mechanism</a:t>
            </a:r>
          </a:p>
        </p:txBody>
      </p:sp>
      <p:sp>
        <p:nvSpPr>
          <p:cNvPr id="8200" name="Text Box 8"/>
          <p:cNvSpPr txBox="1">
            <a:spLocks noChangeArrowheads="1"/>
          </p:cNvSpPr>
          <p:nvPr/>
        </p:nvSpPr>
        <p:spPr bwMode="auto">
          <a:xfrm>
            <a:off x="7162800" y="2930525"/>
            <a:ext cx="1676400" cy="727075"/>
          </a:xfrm>
          <a:prstGeom prst="rect">
            <a:avLst/>
          </a:prstGeom>
          <a:solidFill>
            <a:srgbClr val="000000"/>
          </a:solidFill>
          <a:ln w="25400">
            <a:solidFill>
              <a:schemeClr val="bg1"/>
            </a:solidFill>
            <a:miter lim="800000"/>
            <a:headEnd/>
            <a:tailEnd/>
          </a:ln>
          <a:effectLst/>
        </p:spPr>
        <p:txBody>
          <a:bodyPr>
            <a:spAutoFit/>
          </a:bodyPr>
          <a:lstStyle/>
          <a:p>
            <a:pPr algn="ctr"/>
            <a:r>
              <a:rPr lang="en-US" sz="2000" b="1">
                <a:solidFill>
                  <a:srgbClr val="FFCC00"/>
                </a:solidFill>
              </a:rPr>
              <a:t>Local</a:t>
            </a:r>
          </a:p>
          <a:p>
            <a:pPr algn="ctr"/>
            <a:r>
              <a:rPr lang="en-US" sz="2000" b="1">
                <a:solidFill>
                  <a:srgbClr val="FFCC00"/>
                </a:solidFill>
              </a:rPr>
              <a:t>Mechanism</a:t>
            </a:r>
          </a:p>
        </p:txBody>
      </p:sp>
      <p:sp>
        <p:nvSpPr>
          <p:cNvPr id="8201" name="Text Box 9"/>
          <p:cNvSpPr txBox="1">
            <a:spLocks noChangeArrowheads="1"/>
          </p:cNvSpPr>
          <p:nvPr/>
        </p:nvSpPr>
        <p:spPr bwMode="auto">
          <a:xfrm>
            <a:off x="381000" y="4419600"/>
            <a:ext cx="1676400" cy="1946275"/>
          </a:xfrm>
          <a:prstGeom prst="rect">
            <a:avLst/>
          </a:prstGeom>
          <a:solidFill>
            <a:srgbClr val="000000"/>
          </a:solidFill>
          <a:ln w="25400">
            <a:solidFill>
              <a:schemeClr val="bg1"/>
            </a:solidFill>
            <a:miter lim="800000"/>
            <a:headEnd/>
            <a:tailEnd/>
          </a:ln>
          <a:effectLst/>
        </p:spPr>
        <p:txBody>
          <a:bodyPr>
            <a:spAutoFit/>
          </a:bodyPr>
          <a:lstStyle/>
          <a:p>
            <a:pPr algn="ctr"/>
            <a:r>
              <a:rPr lang="en-US" sz="2000" b="1">
                <a:solidFill>
                  <a:srgbClr val="FFCC00"/>
                </a:solidFill>
              </a:rPr>
              <a:t>By Vasomotor Center and Impulses from Periphery</a:t>
            </a:r>
          </a:p>
        </p:txBody>
      </p:sp>
      <p:sp>
        <p:nvSpPr>
          <p:cNvPr id="8202" name="Text Box 10"/>
          <p:cNvSpPr txBox="1">
            <a:spLocks noChangeArrowheads="1"/>
          </p:cNvSpPr>
          <p:nvPr/>
        </p:nvSpPr>
        <p:spPr bwMode="auto">
          <a:xfrm>
            <a:off x="2590800" y="4419600"/>
            <a:ext cx="1676400" cy="2251075"/>
          </a:xfrm>
          <a:prstGeom prst="rect">
            <a:avLst/>
          </a:prstGeom>
          <a:solidFill>
            <a:srgbClr val="000000"/>
          </a:solidFill>
          <a:ln w="25400">
            <a:solidFill>
              <a:schemeClr val="bg1"/>
            </a:solidFill>
            <a:miter lim="800000"/>
            <a:headEnd/>
            <a:tailEnd/>
          </a:ln>
          <a:effectLst/>
        </p:spPr>
        <p:txBody>
          <a:bodyPr>
            <a:spAutoFit/>
          </a:bodyPr>
          <a:lstStyle/>
          <a:p>
            <a:pPr algn="ctr"/>
            <a:r>
              <a:rPr lang="en-US" sz="2000" b="1">
                <a:solidFill>
                  <a:srgbClr val="FFCC00"/>
                </a:solidFill>
              </a:rPr>
              <a:t>By Regulation of ECF Volume and renin – angiotensin mechanism</a:t>
            </a:r>
          </a:p>
        </p:txBody>
      </p:sp>
      <p:sp>
        <p:nvSpPr>
          <p:cNvPr id="8203" name="Text Box 11"/>
          <p:cNvSpPr txBox="1">
            <a:spLocks noChangeArrowheads="1"/>
          </p:cNvSpPr>
          <p:nvPr/>
        </p:nvSpPr>
        <p:spPr bwMode="auto">
          <a:xfrm>
            <a:off x="4953000" y="4419600"/>
            <a:ext cx="1676400" cy="1641475"/>
          </a:xfrm>
          <a:prstGeom prst="rect">
            <a:avLst/>
          </a:prstGeom>
          <a:solidFill>
            <a:srgbClr val="000000"/>
          </a:solidFill>
          <a:ln w="25400">
            <a:solidFill>
              <a:schemeClr val="bg1"/>
            </a:solidFill>
            <a:miter lim="800000"/>
            <a:headEnd/>
            <a:tailEnd/>
          </a:ln>
          <a:effectLst/>
        </p:spPr>
        <p:txBody>
          <a:bodyPr>
            <a:spAutoFit/>
          </a:bodyPr>
          <a:lstStyle/>
          <a:p>
            <a:pPr algn="ctr"/>
            <a:r>
              <a:rPr lang="en-US" sz="2000" b="1">
                <a:solidFill>
                  <a:srgbClr val="FFCC00"/>
                </a:solidFill>
              </a:rPr>
              <a:t>By Vasocons-</a:t>
            </a:r>
          </a:p>
          <a:p>
            <a:pPr algn="ctr"/>
            <a:r>
              <a:rPr lang="en-US" sz="2000" b="1">
                <a:solidFill>
                  <a:srgbClr val="FFCC00"/>
                </a:solidFill>
              </a:rPr>
              <a:t>-trictor and Vasodilator Hormones</a:t>
            </a:r>
          </a:p>
        </p:txBody>
      </p:sp>
      <p:sp>
        <p:nvSpPr>
          <p:cNvPr id="8204" name="Text Box 12"/>
          <p:cNvSpPr txBox="1">
            <a:spLocks noChangeArrowheads="1"/>
          </p:cNvSpPr>
          <p:nvPr/>
        </p:nvSpPr>
        <p:spPr bwMode="auto">
          <a:xfrm>
            <a:off x="7162800" y="4419600"/>
            <a:ext cx="1752600" cy="1336675"/>
          </a:xfrm>
          <a:prstGeom prst="rect">
            <a:avLst/>
          </a:prstGeom>
          <a:solidFill>
            <a:srgbClr val="000000"/>
          </a:solidFill>
          <a:ln w="25400">
            <a:solidFill>
              <a:schemeClr val="bg1"/>
            </a:solidFill>
            <a:miter lim="800000"/>
            <a:headEnd/>
            <a:tailEnd/>
          </a:ln>
          <a:effectLst/>
        </p:spPr>
        <p:txBody>
          <a:bodyPr>
            <a:spAutoFit/>
          </a:bodyPr>
          <a:lstStyle/>
          <a:p>
            <a:pPr algn="ctr"/>
            <a:r>
              <a:rPr lang="en-US" sz="2000" b="1">
                <a:solidFill>
                  <a:srgbClr val="FFCC00"/>
                </a:solidFill>
              </a:rPr>
              <a:t>By Local Vasocons-</a:t>
            </a:r>
          </a:p>
          <a:p>
            <a:pPr algn="ctr"/>
            <a:r>
              <a:rPr lang="en-US" sz="2000" b="1">
                <a:solidFill>
                  <a:srgbClr val="FFCC00"/>
                </a:solidFill>
              </a:rPr>
              <a:t>-trictors and Vasodilators</a:t>
            </a:r>
          </a:p>
        </p:txBody>
      </p:sp>
      <p:sp>
        <p:nvSpPr>
          <p:cNvPr id="8205" name="Line 13"/>
          <p:cNvSpPr>
            <a:spLocks noChangeShapeType="1"/>
          </p:cNvSpPr>
          <p:nvPr/>
        </p:nvSpPr>
        <p:spPr bwMode="auto">
          <a:xfrm>
            <a:off x="1295400" y="2438400"/>
            <a:ext cx="6781800" cy="0"/>
          </a:xfrm>
          <a:prstGeom prst="line">
            <a:avLst/>
          </a:prstGeom>
          <a:noFill/>
          <a:ln w="50800">
            <a:solidFill>
              <a:schemeClr val="tx1"/>
            </a:solidFill>
            <a:round/>
            <a:headEnd/>
            <a:tailEnd/>
          </a:ln>
          <a:effectLst/>
        </p:spPr>
        <p:txBody>
          <a:bodyPr/>
          <a:lstStyle/>
          <a:p>
            <a:endParaRPr lang="en-IN"/>
          </a:p>
        </p:txBody>
      </p:sp>
      <p:sp>
        <p:nvSpPr>
          <p:cNvPr id="8206" name="Line 14"/>
          <p:cNvSpPr>
            <a:spLocks noChangeShapeType="1"/>
          </p:cNvSpPr>
          <p:nvPr/>
        </p:nvSpPr>
        <p:spPr bwMode="auto">
          <a:xfrm>
            <a:off x="1309688" y="2424113"/>
            <a:ext cx="0" cy="304800"/>
          </a:xfrm>
          <a:prstGeom prst="line">
            <a:avLst/>
          </a:prstGeom>
          <a:noFill/>
          <a:ln w="50800">
            <a:solidFill>
              <a:schemeClr val="tx2"/>
            </a:solidFill>
            <a:round/>
            <a:headEnd/>
            <a:tailEnd type="triangle" w="med" len="med"/>
          </a:ln>
          <a:effectLst/>
        </p:spPr>
        <p:txBody>
          <a:bodyPr/>
          <a:lstStyle/>
          <a:p>
            <a:endParaRPr lang="en-IN"/>
          </a:p>
        </p:txBody>
      </p:sp>
      <p:sp>
        <p:nvSpPr>
          <p:cNvPr id="8207" name="Line 15"/>
          <p:cNvSpPr>
            <a:spLocks noChangeShapeType="1"/>
          </p:cNvSpPr>
          <p:nvPr/>
        </p:nvSpPr>
        <p:spPr bwMode="auto">
          <a:xfrm>
            <a:off x="3581400" y="2424113"/>
            <a:ext cx="0" cy="304800"/>
          </a:xfrm>
          <a:prstGeom prst="line">
            <a:avLst/>
          </a:prstGeom>
          <a:noFill/>
          <a:ln w="50800">
            <a:solidFill>
              <a:schemeClr val="tx2"/>
            </a:solidFill>
            <a:round/>
            <a:headEnd/>
            <a:tailEnd type="triangle" w="med" len="med"/>
          </a:ln>
          <a:effectLst/>
        </p:spPr>
        <p:txBody>
          <a:bodyPr/>
          <a:lstStyle/>
          <a:p>
            <a:endParaRPr lang="en-IN"/>
          </a:p>
        </p:txBody>
      </p:sp>
      <p:sp>
        <p:nvSpPr>
          <p:cNvPr id="8208" name="Line 16"/>
          <p:cNvSpPr>
            <a:spLocks noChangeShapeType="1"/>
          </p:cNvSpPr>
          <p:nvPr/>
        </p:nvSpPr>
        <p:spPr bwMode="auto">
          <a:xfrm>
            <a:off x="5853113" y="2424113"/>
            <a:ext cx="0" cy="304800"/>
          </a:xfrm>
          <a:prstGeom prst="line">
            <a:avLst/>
          </a:prstGeom>
          <a:noFill/>
          <a:ln w="50800">
            <a:solidFill>
              <a:schemeClr val="tx2"/>
            </a:solidFill>
            <a:round/>
            <a:headEnd/>
            <a:tailEnd type="triangle" w="med" len="med"/>
          </a:ln>
          <a:effectLst/>
        </p:spPr>
        <p:txBody>
          <a:bodyPr/>
          <a:lstStyle/>
          <a:p>
            <a:endParaRPr lang="en-IN"/>
          </a:p>
        </p:txBody>
      </p:sp>
      <p:sp>
        <p:nvSpPr>
          <p:cNvPr id="8209" name="Line 17"/>
          <p:cNvSpPr>
            <a:spLocks noChangeShapeType="1"/>
          </p:cNvSpPr>
          <p:nvPr/>
        </p:nvSpPr>
        <p:spPr bwMode="auto">
          <a:xfrm>
            <a:off x="8062913" y="2424113"/>
            <a:ext cx="0" cy="304800"/>
          </a:xfrm>
          <a:prstGeom prst="line">
            <a:avLst/>
          </a:prstGeom>
          <a:noFill/>
          <a:ln w="50800">
            <a:solidFill>
              <a:schemeClr val="bg1"/>
            </a:solidFill>
            <a:round/>
            <a:headEnd/>
            <a:tailEnd type="triangle" w="med" len="med"/>
          </a:ln>
          <a:effectLst/>
        </p:spPr>
        <p:txBody>
          <a:bodyPr/>
          <a:lstStyle/>
          <a:p>
            <a:endParaRPr lang="en-IN"/>
          </a:p>
        </p:txBody>
      </p:sp>
      <p:sp>
        <p:nvSpPr>
          <p:cNvPr id="8210" name="Line 18"/>
          <p:cNvSpPr>
            <a:spLocks noChangeShapeType="1"/>
          </p:cNvSpPr>
          <p:nvPr/>
        </p:nvSpPr>
        <p:spPr bwMode="auto">
          <a:xfrm>
            <a:off x="1295400" y="3748088"/>
            <a:ext cx="0" cy="533400"/>
          </a:xfrm>
          <a:prstGeom prst="line">
            <a:avLst/>
          </a:prstGeom>
          <a:noFill/>
          <a:ln w="50800">
            <a:solidFill>
              <a:schemeClr val="tx2"/>
            </a:solidFill>
            <a:round/>
            <a:headEnd/>
            <a:tailEnd type="triangle" w="med" len="med"/>
          </a:ln>
          <a:effectLst/>
        </p:spPr>
        <p:txBody>
          <a:bodyPr/>
          <a:lstStyle/>
          <a:p>
            <a:endParaRPr lang="en-IN"/>
          </a:p>
        </p:txBody>
      </p:sp>
      <p:sp>
        <p:nvSpPr>
          <p:cNvPr id="8211" name="Line 19"/>
          <p:cNvSpPr>
            <a:spLocks noChangeShapeType="1"/>
          </p:cNvSpPr>
          <p:nvPr/>
        </p:nvSpPr>
        <p:spPr bwMode="auto">
          <a:xfrm>
            <a:off x="3581400" y="3762375"/>
            <a:ext cx="0" cy="533400"/>
          </a:xfrm>
          <a:prstGeom prst="line">
            <a:avLst/>
          </a:prstGeom>
          <a:noFill/>
          <a:ln w="50800">
            <a:solidFill>
              <a:schemeClr val="tx2"/>
            </a:solidFill>
            <a:round/>
            <a:headEnd/>
            <a:tailEnd type="triangle" w="med" len="med"/>
          </a:ln>
          <a:effectLst/>
        </p:spPr>
        <p:txBody>
          <a:bodyPr/>
          <a:lstStyle/>
          <a:p>
            <a:endParaRPr lang="en-IN"/>
          </a:p>
        </p:txBody>
      </p:sp>
      <p:sp>
        <p:nvSpPr>
          <p:cNvPr id="8212" name="Line 20"/>
          <p:cNvSpPr>
            <a:spLocks noChangeShapeType="1"/>
          </p:cNvSpPr>
          <p:nvPr/>
        </p:nvSpPr>
        <p:spPr bwMode="auto">
          <a:xfrm>
            <a:off x="5853113" y="3762375"/>
            <a:ext cx="0" cy="533400"/>
          </a:xfrm>
          <a:prstGeom prst="line">
            <a:avLst/>
          </a:prstGeom>
          <a:noFill/>
          <a:ln w="50800">
            <a:solidFill>
              <a:schemeClr val="tx2"/>
            </a:solidFill>
            <a:round/>
            <a:headEnd/>
            <a:tailEnd type="triangle" w="med" len="med"/>
          </a:ln>
          <a:effectLst/>
        </p:spPr>
        <p:txBody>
          <a:bodyPr/>
          <a:lstStyle/>
          <a:p>
            <a:endParaRPr lang="en-IN"/>
          </a:p>
        </p:txBody>
      </p:sp>
      <p:sp>
        <p:nvSpPr>
          <p:cNvPr id="8213" name="Line 21"/>
          <p:cNvSpPr>
            <a:spLocks noChangeShapeType="1"/>
          </p:cNvSpPr>
          <p:nvPr/>
        </p:nvSpPr>
        <p:spPr bwMode="auto">
          <a:xfrm>
            <a:off x="8062913" y="3762375"/>
            <a:ext cx="0" cy="533400"/>
          </a:xfrm>
          <a:prstGeom prst="line">
            <a:avLst/>
          </a:prstGeom>
          <a:noFill/>
          <a:ln w="50800">
            <a:solidFill>
              <a:schemeClr val="bg1"/>
            </a:solidFill>
            <a:round/>
            <a:headEnd/>
            <a:tailEnd type="triangle" w="med" len="med"/>
          </a:ln>
          <a:effectLst/>
        </p:spPr>
        <p:txBody>
          <a:bodyPr/>
          <a:lstStyle/>
          <a:p>
            <a:endParaRPr lang="en-IN"/>
          </a:p>
        </p:txBody>
      </p:sp>
      <p:sp>
        <p:nvSpPr>
          <p:cNvPr id="8214" name="Line 22"/>
          <p:cNvSpPr>
            <a:spLocks noChangeShapeType="1"/>
          </p:cNvSpPr>
          <p:nvPr/>
        </p:nvSpPr>
        <p:spPr bwMode="auto">
          <a:xfrm>
            <a:off x="4724400" y="2105025"/>
            <a:ext cx="0" cy="304800"/>
          </a:xfrm>
          <a:prstGeom prst="line">
            <a:avLst/>
          </a:prstGeom>
          <a:noFill/>
          <a:ln w="50800">
            <a:solidFill>
              <a:schemeClr val="bg1"/>
            </a:solidFill>
            <a:round/>
            <a:headEnd/>
            <a:tailEnd/>
          </a:ln>
          <a:effectLst/>
        </p:spPr>
        <p:txBody>
          <a:bodyPr/>
          <a:lstStyle/>
          <a:p>
            <a:endParaRPr lang="en-IN"/>
          </a:p>
        </p:txBody>
      </p:sp>
      <p:sp>
        <p:nvSpPr>
          <p:cNvPr id="22" name="Line 16"/>
          <p:cNvSpPr>
            <a:spLocks noChangeShapeType="1"/>
          </p:cNvSpPr>
          <p:nvPr/>
        </p:nvSpPr>
        <p:spPr bwMode="auto">
          <a:xfrm>
            <a:off x="8001000" y="2438400"/>
            <a:ext cx="0" cy="304800"/>
          </a:xfrm>
          <a:prstGeom prst="line">
            <a:avLst/>
          </a:prstGeom>
          <a:noFill/>
          <a:ln w="50800">
            <a:solidFill>
              <a:schemeClr val="tx2"/>
            </a:solidFill>
            <a:round/>
            <a:headEnd/>
            <a:tailEnd type="triangle" w="med" len="med"/>
          </a:ln>
          <a:effectLst/>
        </p:spPr>
        <p:txBody>
          <a:bodyPr/>
          <a:lstStyle/>
          <a:p>
            <a:endParaRPr lang="en-IN"/>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Mechanism </a:t>
            </a:r>
            <a:endParaRPr lang="en-IN" dirty="0"/>
          </a:p>
        </p:txBody>
      </p:sp>
      <p:sp>
        <p:nvSpPr>
          <p:cNvPr id="3" name="Content Placeholder 2"/>
          <p:cNvSpPr>
            <a:spLocks noGrp="1"/>
          </p:cNvSpPr>
          <p:nvPr>
            <p:ph sz="half" idx="1"/>
          </p:nvPr>
        </p:nvSpPr>
        <p:spPr>
          <a:xfrm>
            <a:off x="990600" y="1600200"/>
            <a:ext cx="4038600" cy="4525963"/>
          </a:xfrm>
        </p:spPr>
        <p:txBody>
          <a:bodyPr/>
          <a:lstStyle/>
          <a:p>
            <a:r>
              <a:rPr lang="en-US" dirty="0" smtClean="0"/>
              <a:t>Adrenaline</a:t>
            </a:r>
          </a:p>
          <a:p>
            <a:r>
              <a:rPr lang="en-US" dirty="0" err="1" smtClean="0"/>
              <a:t>Noradrenaline</a:t>
            </a:r>
            <a:endParaRPr lang="en-US" dirty="0" smtClean="0"/>
          </a:p>
          <a:p>
            <a:r>
              <a:rPr lang="en-US" dirty="0" err="1" smtClean="0"/>
              <a:t>Thyroxine</a:t>
            </a:r>
            <a:endParaRPr lang="en-US" dirty="0" smtClean="0"/>
          </a:p>
          <a:p>
            <a:r>
              <a:rPr lang="en-US" dirty="0" err="1" smtClean="0"/>
              <a:t>Aldosterone</a:t>
            </a:r>
            <a:endParaRPr lang="en-US" dirty="0" smtClean="0"/>
          </a:p>
          <a:p>
            <a:r>
              <a:rPr lang="en-US" dirty="0" smtClean="0"/>
              <a:t>Vasopressin (ADH)</a:t>
            </a:r>
          </a:p>
          <a:p>
            <a:r>
              <a:rPr lang="en-US" dirty="0" err="1" smtClean="0"/>
              <a:t>Angiotensin</a:t>
            </a:r>
            <a:endParaRPr lang="en-US" dirty="0" smtClean="0"/>
          </a:p>
          <a:p>
            <a:r>
              <a:rPr lang="en-US" dirty="0" smtClean="0"/>
              <a:t>Serotonin</a:t>
            </a:r>
          </a:p>
          <a:p>
            <a:r>
              <a:rPr lang="en-US" dirty="0" err="1" smtClean="0"/>
              <a:t>Bradykinins</a:t>
            </a:r>
            <a:endParaRPr lang="en-US" dirty="0" smtClean="0"/>
          </a:p>
        </p:txBody>
      </p:sp>
      <p:sp>
        <p:nvSpPr>
          <p:cNvPr id="7" name="Content Placeholder 6"/>
          <p:cNvSpPr>
            <a:spLocks noGrp="1"/>
          </p:cNvSpPr>
          <p:nvPr>
            <p:ph sz="half" idx="2"/>
          </p:nvPr>
        </p:nvSpPr>
        <p:spPr>
          <a:xfrm>
            <a:off x="4953000" y="1600200"/>
            <a:ext cx="4038600" cy="4525963"/>
          </a:xfrm>
        </p:spPr>
        <p:txBody>
          <a:bodyPr/>
          <a:lstStyle/>
          <a:p>
            <a:r>
              <a:rPr lang="en-US" dirty="0" smtClean="0"/>
              <a:t>Prostaglandins</a:t>
            </a:r>
          </a:p>
          <a:p>
            <a:r>
              <a:rPr lang="en-US" dirty="0" smtClean="0"/>
              <a:t>Histamine</a:t>
            </a:r>
          </a:p>
          <a:p>
            <a:r>
              <a:rPr lang="en-US" dirty="0" smtClean="0"/>
              <a:t>Acetylcholine</a:t>
            </a:r>
          </a:p>
          <a:p>
            <a:r>
              <a:rPr lang="en-US" dirty="0" smtClean="0"/>
              <a:t>ANP</a:t>
            </a:r>
          </a:p>
          <a:p>
            <a:r>
              <a:rPr lang="en-US" dirty="0" smtClean="0"/>
              <a:t>BNP</a:t>
            </a:r>
          </a:p>
          <a:p>
            <a:r>
              <a:rPr lang="en-US" dirty="0" smtClean="0"/>
              <a:t>CNP</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59</a:t>
            </a:fld>
            <a:endParaRPr lang="en-US"/>
          </a:p>
        </p:txBody>
      </p:sp>
      <p:sp>
        <p:nvSpPr>
          <p:cNvPr id="8" name="Up Arrow 7"/>
          <p:cNvSpPr/>
          <p:nvPr/>
        </p:nvSpPr>
        <p:spPr bwMode="auto">
          <a:xfrm>
            <a:off x="0" y="1981200"/>
            <a:ext cx="1066800" cy="2286000"/>
          </a:xfrm>
          <a:prstGeom prst="upArrow">
            <a:avLst/>
          </a:prstGeom>
          <a:solidFill>
            <a:srgbClr val="00B050"/>
          </a:solidFill>
          <a:ln w="9525" cap="flat" cmpd="sng" algn="ctr">
            <a:solidFill>
              <a:schemeClr val="tx1"/>
            </a:solidFill>
            <a:prstDash val="solid"/>
            <a:round/>
            <a:headEnd type="none" w="med" len="med"/>
            <a:tailEnd type="none" w="med" len="med"/>
          </a:ln>
          <a:effectLst>
            <a:outerShdw blurRad="139700" dist="139700" dir="11640000" sx="99000" sy="99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Arial" pitchFamily="34" charset="0"/>
            </a:endParaRPr>
          </a:p>
        </p:txBody>
      </p:sp>
      <p:sp>
        <p:nvSpPr>
          <p:cNvPr id="9" name="Up Arrow 8"/>
          <p:cNvSpPr/>
          <p:nvPr/>
        </p:nvSpPr>
        <p:spPr bwMode="auto">
          <a:xfrm rot="10800000">
            <a:off x="7992009" y="2018378"/>
            <a:ext cx="1066800" cy="2286000"/>
          </a:xfrm>
          <a:prstGeom prst="upArrow">
            <a:avLst/>
          </a:prstGeom>
          <a:solidFill>
            <a:srgbClr val="FF0000"/>
          </a:solidFill>
          <a:ln w="9525" cap="flat" cmpd="sng" algn="ctr">
            <a:solidFill>
              <a:schemeClr val="tx1"/>
            </a:solidFill>
            <a:prstDash val="solid"/>
            <a:round/>
            <a:headEnd type="none" w="med" len="med"/>
            <a:tailEnd type="none" w="med" len="med"/>
          </a:ln>
          <a:effectLst>
            <a:outerShdw blurRad="165100" dist="241300" dir="966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95234" name="Picture 2" descr="C:\Users\Hetal\Desktop\ANS Resource\e7a1902f1553e1c7be7ee5ffbdf0e837.png"/>
          <p:cNvPicPr>
            <a:picLocks noChangeAspect="1" noChangeArrowheads="1"/>
          </p:cNvPicPr>
          <p:nvPr/>
        </p:nvPicPr>
        <p:blipFill>
          <a:blip r:embed="rId2"/>
          <a:srcRect/>
          <a:stretch>
            <a:fillRect/>
          </a:stretch>
        </p:blipFill>
        <p:spPr bwMode="auto">
          <a:xfrm>
            <a:off x="1562100" y="-15875"/>
            <a:ext cx="6019800" cy="688975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Regulation</a:t>
            </a:r>
            <a:endParaRPr lang="en-IN" dirty="0"/>
          </a:p>
        </p:txBody>
      </p:sp>
      <p:sp>
        <p:nvSpPr>
          <p:cNvPr id="3" name="Content Placeholder 2"/>
          <p:cNvSpPr>
            <a:spLocks noGrp="1"/>
          </p:cNvSpPr>
          <p:nvPr>
            <p:ph idx="1"/>
          </p:nvPr>
        </p:nvSpPr>
        <p:spPr/>
        <p:txBody>
          <a:bodyPr/>
          <a:lstStyle/>
          <a:p>
            <a:r>
              <a:rPr lang="en-US" dirty="0" smtClean="0"/>
              <a:t>Local vasoconstrictor : </a:t>
            </a:r>
          </a:p>
          <a:p>
            <a:pPr lvl="1"/>
            <a:r>
              <a:rPr lang="en-US" dirty="0" err="1" smtClean="0"/>
              <a:t>Endothelins</a:t>
            </a:r>
            <a:r>
              <a:rPr lang="en-US" dirty="0" smtClean="0"/>
              <a:t> (ET)</a:t>
            </a:r>
          </a:p>
          <a:p>
            <a:r>
              <a:rPr lang="en-US" dirty="0" smtClean="0"/>
              <a:t>Local Vasodilator : </a:t>
            </a:r>
          </a:p>
          <a:p>
            <a:pPr lvl="1"/>
            <a:r>
              <a:rPr lang="en-US" dirty="0" smtClean="0"/>
              <a:t>Metabolic Theory</a:t>
            </a:r>
          </a:p>
          <a:p>
            <a:pPr lvl="1"/>
            <a:r>
              <a:rPr lang="en-US" dirty="0" smtClean="0"/>
              <a:t>Endothelial Theory</a:t>
            </a:r>
          </a:p>
          <a:p>
            <a:pPr>
              <a:buNone/>
            </a:pP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chor="t"/>
          <a:lstStyle/>
          <a:p>
            <a:r>
              <a:rPr lang="en-US" dirty="0" smtClean="0"/>
              <a:t>Applied Physiology</a:t>
            </a:r>
            <a:endParaRPr lang="en-IN" dirty="0"/>
          </a:p>
        </p:txBody>
      </p:sp>
      <p:sp>
        <p:nvSpPr>
          <p:cNvPr id="3" name="Content Placeholder 2"/>
          <p:cNvSpPr>
            <a:spLocks noGrp="1"/>
          </p:cNvSpPr>
          <p:nvPr>
            <p:ph idx="1"/>
          </p:nvPr>
        </p:nvSpPr>
        <p:spPr/>
        <p:txBody>
          <a:bodyPr/>
          <a:lstStyle/>
          <a:p>
            <a:r>
              <a:rPr lang="en-US" dirty="0" smtClean="0"/>
              <a:t>Hypertension</a:t>
            </a:r>
          </a:p>
          <a:p>
            <a:pPr lvl="1"/>
            <a:r>
              <a:rPr lang="en-US" dirty="0" smtClean="0"/>
              <a:t>Primary Hypertension</a:t>
            </a:r>
          </a:p>
          <a:p>
            <a:pPr lvl="1"/>
            <a:r>
              <a:rPr lang="en-US" dirty="0" smtClean="0"/>
              <a:t>Secondary Hypertension</a:t>
            </a:r>
          </a:p>
          <a:p>
            <a:r>
              <a:rPr lang="en-US" dirty="0" smtClean="0"/>
              <a:t>Hypotension</a:t>
            </a:r>
          </a:p>
          <a:p>
            <a:pPr lvl="1"/>
            <a:r>
              <a:rPr lang="en-US" dirty="0" smtClean="0"/>
              <a:t>Primary Hypotension</a:t>
            </a:r>
          </a:p>
          <a:p>
            <a:pPr lvl="1"/>
            <a:r>
              <a:rPr lang="en-US" dirty="0" smtClean="0"/>
              <a:t>Secondary Hypotension</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61</a:t>
            </a:fld>
            <a:endParaRPr lang="en-US"/>
          </a:p>
        </p:txBody>
      </p:sp>
      <p:pic>
        <p:nvPicPr>
          <p:cNvPr id="96258" name="Picture 2" descr="C:\Users\Hetal\Desktop\ANS Resource\medical-humpty_dumpty-eggs-cholesterol_level-high_cholesterol-checkups-dhgn380_low.jpg"/>
          <p:cNvPicPr>
            <a:picLocks noChangeAspect="1" noChangeArrowheads="1"/>
          </p:cNvPicPr>
          <p:nvPr/>
        </p:nvPicPr>
        <p:blipFill>
          <a:blip r:embed="rId2"/>
          <a:srcRect l="6500" t="3846" r="6500" b="13636"/>
          <a:stretch>
            <a:fillRect/>
          </a:stretch>
        </p:blipFill>
        <p:spPr bwMode="auto">
          <a:xfrm>
            <a:off x="685800" y="685800"/>
            <a:ext cx="7467600" cy="6172200"/>
          </a:xfrm>
          <a:prstGeom prst="rect">
            <a:avLst/>
          </a:prstGeom>
          <a:noFill/>
        </p:spPr>
      </p:pic>
      <p:sp>
        <p:nvSpPr>
          <p:cNvPr id="8" name="Oval Callout 7"/>
          <p:cNvSpPr/>
          <p:nvPr/>
        </p:nvSpPr>
        <p:spPr bwMode="auto">
          <a:xfrm>
            <a:off x="-152400" y="609600"/>
            <a:ext cx="3276600" cy="1524000"/>
          </a:xfrm>
          <a:prstGeom prst="wedgeEllipseCallout">
            <a:avLst>
              <a:gd name="adj1" fmla="val 57937"/>
              <a:gd name="adj2" fmla="val 125291"/>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How’s the PRESSURE??</a:t>
            </a:r>
          </a:p>
        </p:txBody>
      </p:sp>
      <p:sp>
        <p:nvSpPr>
          <p:cNvPr id="9" name="Oval Callout 8"/>
          <p:cNvSpPr/>
          <p:nvPr/>
        </p:nvSpPr>
        <p:spPr bwMode="auto">
          <a:xfrm>
            <a:off x="3276600" y="990600"/>
            <a:ext cx="2971800" cy="685800"/>
          </a:xfrm>
          <a:prstGeom prst="wedgeEllipseCallout">
            <a:avLst>
              <a:gd name="adj1" fmla="val 50585"/>
              <a:gd name="adj2" fmla="val 99554"/>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rPr>
              <a:t>HIGH</a:t>
            </a:r>
            <a:r>
              <a:rPr lang="en-US" sz="2400" b="1" dirty="0" smtClean="0">
                <a:solidFill>
                  <a:srgbClr val="FF0000"/>
                </a:solidFill>
                <a:latin typeface="Arial" pitchFamily="34" charset="0"/>
              </a:rPr>
              <a:t> SIR</a:t>
            </a:r>
            <a:r>
              <a:rPr lang="en-US" sz="2400" b="1" dirty="0" smtClean="0">
                <a:solidFill>
                  <a:schemeClr val="tx1"/>
                </a:solidFill>
                <a:latin typeface="Arial" pitchFamily="34" charset="0"/>
              </a:rPr>
              <a:t>!!!</a:t>
            </a:r>
            <a:endParaRPr kumimoji="0" lang="en-US" sz="24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par>
                          <p:cTn id="8" fill="hold">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1"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8">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wipe(down)">
                                      <p:cBhvr>
                                        <p:cTn id="18" dur="500"/>
                                        <p:tgtEl>
                                          <p:spTgt spid="9">
                                            <p:bg/>
                                          </p:spTgt>
                                        </p:tgtEl>
                                      </p:cBhvr>
                                    </p:animEffect>
                                  </p:childTnLst>
                                </p:cTn>
                              </p:par>
                            </p:childTnLst>
                          </p:cTn>
                        </p:par>
                        <p:par>
                          <p:cTn id="19" fill="hold">
                            <p:stCondLst>
                              <p:cond delay="50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2"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9">
                                            <p:txEl>
                                              <p:pRg st="0" end="0"/>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96258"/>
                                        </p:tgtEl>
                                      </p:cBhvr>
                                    </p:animEffect>
                                    <p:set>
                                      <p:cBhvr>
                                        <p:cTn id="29" dur="1" fill="hold">
                                          <p:stCondLst>
                                            <p:cond delay="499"/>
                                          </p:stCondLst>
                                        </p:cTn>
                                        <p:tgtEl>
                                          <p:spTgt spid="96258"/>
                                        </p:tgtEl>
                                        <p:attrNameLst>
                                          <p:attrName>style.visibility</p:attrName>
                                        </p:attrNameLst>
                                      </p:cBhvr>
                                      <p:to>
                                        <p:strVal val="hidden"/>
                                      </p:to>
                                    </p:set>
                                  </p:childTnLst>
                                </p:cTn>
                              </p:par>
                              <p:par>
                                <p:cTn id="30" presetID="9" presetClass="exit" presetSubtype="0" fill="hold" grpId="1" nodeType="withEffect">
                                  <p:stCondLst>
                                    <p:cond delay="0"/>
                                  </p:stCondLst>
                                  <p:iterate type="lt">
                                    <p:tmPct val="0"/>
                                  </p:iterate>
                                  <p:childTnLst>
                                    <p:animEffect transition="out" filter="dissolve">
                                      <p:cBhvr>
                                        <p:cTn id="31" dur="500"/>
                                        <p:tgtEl>
                                          <p:spTgt spid="9">
                                            <p:txEl>
                                              <p:pRg st="0" end="0"/>
                                            </p:txEl>
                                          </p:spTgt>
                                        </p:tgtEl>
                                      </p:cBhvr>
                                    </p:animEffect>
                                    <p:set>
                                      <p:cBhvr>
                                        <p:cTn id="32" dur="1" fill="hold">
                                          <p:stCondLst>
                                            <p:cond delay="499"/>
                                          </p:stCondLst>
                                        </p:cTn>
                                        <p:tgtEl>
                                          <p:spTgt spid="9">
                                            <p:txEl>
                                              <p:pRg st="0" end="0"/>
                                            </p:txEl>
                                          </p:spTgt>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9">
                                            <p:bg/>
                                          </p:spTgt>
                                        </p:tgtEl>
                                      </p:cBhvr>
                                    </p:animEffect>
                                    <p:set>
                                      <p:cBhvr>
                                        <p:cTn id="35" dur="1" fill="hold">
                                          <p:stCondLst>
                                            <p:cond delay="499"/>
                                          </p:stCondLst>
                                        </p:cTn>
                                        <p:tgtEl>
                                          <p:spTgt spid="9">
                                            <p:bg/>
                                          </p:spTgt>
                                        </p:tgtEl>
                                        <p:attrNameLst>
                                          <p:attrName>style.visibility</p:attrName>
                                        </p:attrNameLst>
                                      </p:cBhvr>
                                      <p:to>
                                        <p:strVal val="hidden"/>
                                      </p:to>
                                    </p:set>
                                  </p:childTnLst>
                                </p:cTn>
                              </p:par>
                              <p:par>
                                <p:cTn id="36" presetID="9" presetClass="exit" presetSubtype="0" fill="hold" grpId="1" nodeType="withEffect">
                                  <p:stCondLst>
                                    <p:cond delay="0"/>
                                  </p:stCondLst>
                                  <p:iterate type="lt">
                                    <p:tmPct val="0"/>
                                  </p:iterate>
                                  <p:childTnLst>
                                    <p:animEffect transition="out" filter="dissolve">
                                      <p:cBhvr>
                                        <p:cTn id="37" dur="500"/>
                                        <p:tgtEl>
                                          <p:spTgt spid="8">
                                            <p:txEl>
                                              <p:pRg st="0" end="0"/>
                                            </p:txEl>
                                          </p:spTgt>
                                        </p:tgtEl>
                                      </p:cBhvr>
                                    </p:animEffect>
                                    <p:set>
                                      <p:cBhvr>
                                        <p:cTn id="38" dur="1" fill="hold">
                                          <p:stCondLst>
                                            <p:cond delay="499"/>
                                          </p:stCondLst>
                                        </p:cTn>
                                        <p:tgtEl>
                                          <p:spTgt spid="8">
                                            <p:txEl>
                                              <p:pRg st="0" end="0"/>
                                            </p:txEl>
                                          </p:spTgt>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8">
                                            <p:bg/>
                                          </p:spTgt>
                                        </p:tgtEl>
                                      </p:cBhvr>
                                    </p:animEffect>
                                    <p:set>
                                      <p:cBhvr>
                                        <p:cTn id="41" dur="1" fill="hold">
                                          <p:stCondLst>
                                            <p:cond delay="499"/>
                                          </p:stCondLst>
                                        </p:cTn>
                                        <p:tgtEl>
                                          <p:spTgt spid="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8" grpId="1" build="allAtOnce" animBg="1"/>
      <p:bldP spid="9" grpId="0" uiExpand="1" build="p" animBg="1"/>
      <p:bldP spid="9" grpId="1" uiExpand="1" build="allAtOnce"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IN" dirty="0"/>
          </a:p>
        </p:txBody>
      </p:sp>
      <p:sp>
        <p:nvSpPr>
          <p:cNvPr id="3" name="Content Placeholder 2"/>
          <p:cNvSpPr>
            <a:spLocks noGrp="1"/>
          </p:cNvSpPr>
          <p:nvPr>
            <p:ph idx="1"/>
          </p:nvPr>
        </p:nvSpPr>
        <p:spPr/>
        <p:txBody>
          <a:bodyPr/>
          <a:lstStyle/>
          <a:p>
            <a:r>
              <a:rPr lang="en-US" dirty="0" smtClean="0"/>
              <a:t>Hypertension is defined as persistent </a:t>
            </a:r>
            <a:r>
              <a:rPr lang="en-US" dirty="0" smtClean="0">
                <a:solidFill>
                  <a:srgbClr val="FF0000"/>
                </a:solidFill>
              </a:rPr>
              <a:t>high</a:t>
            </a:r>
            <a:r>
              <a:rPr lang="en-US" dirty="0" smtClean="0"/>
              <a:t> blood pressure. (JNC VII)</a:t>
            </a:r>
          </a:p>
          <a:p>
            <a:r>
              <a:rPr lang="en-US" dirty="0" smtClean="0"/>
              <a:t>Systolic BP </a:t>
            </a:r>
            <a:r>
              <a:rPr lang="en-US" dirty="0" smtClean="0">
                <a:latin typeface="Century Schoolbook"/>
              </a:rPr>
              <a:t>≥ 140 mmHg or and</a:t>
            </a:r>
          </a:p>
          <a:p>
            <a:r>
              <a:rPr lang="en-US" dirty="0" smtClean="0"/>
              <a:t>Diastolic BP </a:t>
            </a:r>
            <a:r>
              <a:rPr lang="en-US" dirty="0" smtClean="0">
                <a:latin typeface="Century Schoolbook"/>
              </a:rPr>
              <a:t>≥ 90 mmHg</a:t>
            </a:r>
            <a:endParaRPr lang="en-US" dirty="0" smtClean="0"/>
          </a:p>
          <a:p>
            <a:r>
              <a:rPr lang="en-US" dirty="0" smtClean="0"/>
              <a:t>Only Systolic Pressure increase then its called “Isolated Systolic Hypertension” (ISH)</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dirty="0" smtClean="0"/>
              <a:t>What Does Your Blood Pressure Reading Mean?</a:t>
            </a:r>
          </a:p>
        </p:txBody>
      </p:sp>
      <p:graphicFrame>
        <p:nvGraphicFramePr>
          <p:cNvPr id="4" name="Content Placeholder 3"/>
          <p:cNvGraphicFramePr>
            <a:graphicFrameLocks noGrp="1"/>
          </p:cNvGraphicFramePr>
          <p:nvPr>
            <p:ph idx="1"/>
          </p:nvPr>
        </p:nvGraphicFramePr>
        <p:xfrm>
          <a:off x="457200" y="1600200"/>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Rectangle 4"/>
          <p:cNvSpPr>
            <a:spLocks noChangeArrowheads="1"/>
          </p:cNvSpPr>
          <p:nvPr/>
        </p:nvSpPr>
        <p:spPr bwMode="auto">
          <a:xfrm>
            <a:off x="3352800" y="6400800"/>
            <a:ext cx="5181600" cy="246063"/>
          </a:xfrm>
          <a:prstGeom prst="rect">
            <a:avLst/>
          </a:prstGeom>
          <a:noFill/>
          <a:ln w="9525">
            <a:noFill/>
            <a:miter lim="800000"/>
            <a:headEnd/>
            <a:tailEnd/>
          </a:ln>
        </p:spPr>
        <p:txBody>
          <a:bodyPr>
            <a:spAutoFit/>
          </a:bodyPr>
          <a:lstStyle/>
          <a:p>
            <a:pPr algn="r"/>
            <a:r>
              <a:rPr lang="en-US" sz="1000">
                <a:latin typeface="Calibri" pitchFamily="34" charset="0"/>
              </a:rPr>
              <a:t>http://familydoctor.org/online/famdocen/home/common/heartdisease/treatment/128.html </a:t>
            </a:r>
          </a:p>
        </p:txBody>
      </p:sp>
      <p:sp>
        <p:nvSpPr>
          <p:cNvPr id="34821" name="Rectangle 5"/>
          <p:cNvSpPr>
            <a:spLocks noChangeArrowheads="1"/>
          </p:cNvSpPr>
          <p:nvPr/>
        </p:nvSpPr>
        <p:spPr bwMode="auto">
          <a:xfrm>
            <a:off x="4495800" y="6611938"/>
            <a:ext cx="4038600" cy="246062"/>
          </a:xfrm>
          <a:prstGeom prst="rect">
            <a:avLst/>
          </a:prstGeom>
          <a:noFill/>
          <a:ln w="9525">
            <a:noFill/>
            <a:miter lim="800000"/>
            <a:headEnd/>
            <a:tailEnd/>
          </a:ln>
        </p:spPr>
        <p:txBody>
          <a:bodyPr>
            <a:spAutoFit/>
          </a:bodyPr>
          <a:lstStyle/>
          <a:p>
            <a:pPr algn="r"/>
            <a:r>
              <a:rPr lang="en-US" sz="1000">
                <a:latin typeface="Calibri" pitchFamily="34" charset="0"/>
              </a:rPr>
              <a:t>http://www.nhlbi.nih.gov/health/dci/Diseases/Hbp/HBP_WhatIs.html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3D9C388-A4D2-4A6A-887D-E32754E92B3D}"/>
                                            </p:graphicEl>
                                          </p:spTgt>
                                        </p:tgtEl>
                                        <p:attrNameLst>
                                          <p:attrName>style.visibility</p:attrName>
                                        </p:attrNameLst>
                                      </p:cBhvr>
                                      <p:to>
                                        <p:strVal val="visible"/>
                                      </p:to>
                                    </p:set>
                                    <p:animEffect transition="in" filter="fade">
                                      <p:cBhvr>
                                        <p:cTn id="7" dur="2000"/>
                                        <p:tgtEl>
                                          <p:spTgt spid="4">
                                            <p:graphicEl>
                                              <a:dgm id="{F3D9C388-A4D2-4A6A-887D-E32754E92B3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3A3D299-8F7D-4C03-AA3D-4F5A9A10D82F}"/>
                                            </p:graphicEl>
                                          </p:spTgt>
                                        </p:tgtEl>
                                        <p:attrNameLst>
                                          <p:attrName>style.visibility</p:attrName>
                                        </p:attrNameLst>
                                      </p:cBhvr>
                                      <p:to>
                                        <p:strVal val="visible"/>
                                      </p:to>
                                    </p:set>
                                    <p:animEffect transition="in" filter="fade">
                                      <p:cBhvr>
                                        <p:cTn id="12" dur="2000"/>
                                        <p:tgtEl>
                                          <p:spTgt spid="4">
                                            <p:graphicEl>
                                              <a:dgm id="{93A3D299-8F7D-4C03-AA3D-4F5A9A10D82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CFE57FD-592F-4DFC-9CBB-17CDDA202FC5}"/>
                                            </p:graphicEl>
                                          </p:spTgt>
                                        </p:tgtEl>
                                        <p:attrNameLst>
                                          <p:attrName>style.visibility</p:attrName>
                                        </p:attrNameLst>
                                      </p:cBhvr>
                                      <p:to>
                                        <p:strVal val="visible"/>
                                      </p:to>
                                    </p:set>
                                    <p:animEffect transition="in" filter="fade">
                                      <p:cBhvr>
                                        <p:cTn id="17" dur="2000"/>
                                        <p:tgtEl>
                                          <p:spTgt spid="4">
                                            <p:graphicEl>
                                              <a:dgm id="{CCFE57FD-592F-4DFC-9CBB-17CDDA202FC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EC232002-C486-4D1D-8792-24B91315BE05}"/>
                                            </p:graphicEl>
                                          </p:spTgt>
                                        </p:tgtEl>
                                        <p:attrNameLst>
                                          <p:attrName>style.visibility</p:attrName>
                                        </p:attrNameLst>
                                      </p:cBhvr>
                                      <p:to>
                                        <p:strVal val="visible"/>
                                      </p:to>
                                    </p:set>
                                    <p:animEffect transition="in" filter="fade">
                                      <p:cBhvr>
                                        <p:cTn id="22" dur="2000"/>
                                        <p:tgtEl>
                                          <p:spTgt spid="4">
                                            <p:graphicEl>
                                              <a:dgm id="{EC232002-C486-4D1D-8792-24B91315BE0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83EE6D77-A44B-4101-928E-DC9B7EC19C8B}"/>
                                            </p:graphicEl>
                                          </p:spTgt>
                                        </p:tgtEl>
                                        <p:attrNameLst>
                                          <p:attrName>style.visibility</p:attrName>
                                        </p:attrNameLst>
                                      </p:cBhvr>
                                      <p:to>
                                        <p:strVal val="visible"/>
                                      </p:to>
                                    </p:set>
                                    <p:animEffect transition="in" filter="fade">
                                      <p:cBhvr>
                                        <p:cTn id="27" dur="2000"/>
                                        <p:tgtEl>
                                          <p:spTgt spid="4">
                                            <p:graphicEl>
                                              <a:dgm id="{83EE6D77-A44B-4101-928E-DC9B7EC19C8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9CA17D3E-68C6-4AE1-BC42-0DE66ACE61D4}"/>
                                            </p:graphicEl>
                                          </p:spTgt>
                                        </p:tgtEl>
                                        <p:attrNameLst>
                                          <p:attrName>style.visibility</p:attrName>
                                        </p:attrNameLst>
                                      </p:cBhvr>
                                      <p:to>
                                        <p:strVal val="visible"/>
                                      </p:to>
                                    </p:set>
                                    <p:animEffect transition="in" filter="fade">
                                      <p:cBhvr>
                                        <p:cTn id="32" dur="2000"/>
                                        <p:tgtEl>
                                          <p:spTgt spid="4">
                                            <p:graphicEl>
                                              <a:dgm id="{9CA17D3E-68C6-4AE1-BC42-0DE66ACE61D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B90DAA57-31D0-4C15-A68E-4DB12DB591BE}"/>
                                            </p:graphicEl>
                                          </p:spTgt>
                                        </p:tgtEl>
                                        <p:attrNameLst>
                                          <p:attrName>style.visibility</p:attrName>
                                        </p:attrNameLst>
                                      </p:cBhvr>
                                      <p:to>
                                        <p:strVal val="visible"/>
                                      </p:to>
                                    </p:set>
                                    <p:animEffect transition="in" filter="fade">
                                      <p:cBhvr>
                                        <p:cTn id="37" dur="2000"/>
                                        <p:tgtEl>
                                          <p:spTgt spid="4">
                                            <p:graphicEl>
                                              <a:dgm id="{B90DAA57-31D0-4C15-A68E-4DB12DB591B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34CFBCC2-7F2C-4B70-A480-A8AB216C12AB}"/>
                                            </p:graphicEl>
                                          </p:spTgt>
                                        </p:tgtEl>
                                        <p:attrNameLst>
                                          <p:attrName>style.visibility</p:attrName>
                                        </p:attrNameLst>
                                      </p:cBhvr>
                                      <p:to>
                                        <p:strVal val="visible"/>
                                      </p:to>
                                    </p:set>
                                    <p:animEffect transition="in" filter="fade">
                                      <p:cBhvr>
                                        <p:cTn id="42" dur="2000"/>
                                        <p:tgtEl>
                                          <p:spTgt spid="4">
                                            <p:graphicEl>
                                              <a:dgm id="{34CFBCC2-7F2C-4B70-A480-A8AB216C12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pic>
        <p:nvPicPr>
          <p:cNvPr id="96258" name="Picture 2" descr="C:\Users\Hetal\Desktop\ANS Resource\slide-5.png"/>
          <p:cNvPicPr>
            <a:picLocks noChangeAspect="1" noChangeArrowheads="1"/>
          </p:cNvPicPr>
          <p:nvPr/>
        </p:nvPicPr>
        <p:blipFill>
          <a:blip r:embed="rId2"/>
          <a:srcRect/>
          <a:stretch>
            <a:fillRect/>
          </a:stretch>
        </p:blipFill>
        <p:spPr bwMode="auto">
          <a:xfrm>
            <a:off x="0" y="808892"/>
            <a:ext cx="9144000" cy="513470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pic>
        <p:nvPicPr>
          <p:cNvPr id="78850" name="Picture 2" descr="C:\Users\ASUS\Downloads\300px-Main_complications_of_persistent_high_blood_pressure.svg_.png"/>
          <p:cNvPicPr>
            <a:picLocks noChangeAspect="1" noChangeArrowheads="1"/>
          </p:cNvPicPr>
          <p:nvPr/>
        </p:nvPicPr>
        <p:blipFill>
          <a:blip r:embed="rId2"/>
          <a:srcRect/>
          <a:stretch>
            <a:fillRect/>
          </a:stretch>
        </p:blipFill>
        <p:spPr bwMode="auto">
          <a:xfrm>
            <a:off x="0" y="0"/>
            <a:ext cx="9144000" cy="63246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1"/>
          </p:nvPr>
        </p:nvSpPr>
        <p:spPr/>
        <p:txBody>
          <a:bodyPr/>
          <a:lstStyle/>
          <a:p>
            <a:r>
              <a:rPr lang="en-US"/>
              <a:t>© Continuing Medical Implementation                                           …..</a:t>
            </a:r>
            <a:r>
              <a:rPr lang="en-US" i="1"/>
              <a:t>.bridging the care gap </a:t>
            </a:r>
            <a:endParaRPr lang="en-US"/>
          </a:p>
        </p:txBody>
      </p:sp>
      <p:sp>
        <p:nvSpPr>
          <p:cNvPr id="7170" name="Rectangle 2"/>
          <p:cNvSpPr>
            <a:spLocks noGrp="1" noChangeArrowheads="1"/>
          </p:cNvSpPr>
          <p:nvPr>
            <p:ph type="title"/>
          </p:nvPr>
        </p:nvSpPr>
        <p:spPr>
          <a:xfrm>
            <a:off x="1219200" y="76200"/>
            <a:ext cx="7772400" cy="1143000"/>
          </a:xfrm>
        </p:spPr>
        <p:txBody>
          <a:bodyPr/>
          <a:lstStyle/>
          <a:p>
            <a:r>
              <a:rPr lang="en-US"/>
              <a:t>Diseases Attributable to Hypertension</a:t>
            </a:r>
          </a:p>
        </p:txBody>
      </p:sp>
      <p:sp>
        <p:nvSpPr>
          <p:cNvPr id="7171" name="Line 3"/>
          <p:cNvSpPr>
            <a:spLocks noChangeShapeType="1"/>
          </p:cNvSpPr>
          <p:nvPr/>
        </p:nvSpPr>
        <p:spPr bwMode="auto">
          <a:xfrm flipV="1">
            <a:off x="5214938" y="2819400"/>
            <a:ext cx="1016000" cy="762000"/>
          </a:xfrm>
          <a:prstGeom prst="line">
            <a:avLst/>
          </a:prstGeom>
          <a:noFill/>
          <a:ln w="101600">
            <a:solidFill>
              <a:srgbClr val="DB7D43"/>
            </a:solidFill>
            <a:round/>
            <a:headEnd/>
            <a:tailEnd type="triangle" w="med" len="med"/>
          </a:ln>
          <a:effectLst>
            <a:outerShdw dist="35921" dir="2700000" algn="ctr" rotWithShape="0">
              <a:srgbClr val="808080"/>
            </a:outerShdw>
          </a:effectLst>
        </p:spPr>
        <p:txBody>
          <a:bodyPr wrap="none" anchor="ctr"/>
          <a:lstStyle/>
          <a:p>
            <a:endParaRPr lang="en-IN"/>
          </a:p>
        </p:txBody>
      </p:sp>
      <p:sp>
        <p:nvSpPr>
          <p:cNvPr id="7172" name="Line 4"/>
          <p:cNvSpPr>
            <a:spLocks noChangeShapeType="1"/>
          </p:cNvSpPr>
          <p:nvPr/>
        </p:nvSpPr>
        <p:spPr bwMode="auto">
          <a:xfrm flipH="1">
            <a:off x="3589338" y="4038600"/>
            <a:ext cx="677862" cy="1295400"/>
          </a:xfrm>
          <a:prstGeom prst="line">
            <a:avLst/>
          </a:prstGeom>
          <a:noFill/>
          <a:ln w="101600">
            <a:solidFill>
              <a:srgbClr val="DB7D43"/>
            </a:solidFill>
            <a:round/>
            <a:headEnd/>
            <a:tailEnd type="triangle" w="med" len="med"/>
          </a:ln>
          <a:effectLst>
            <a:outerShdw dist="35921" dir="2700000" algn="ctr" rotWithShape="0">
              <a:srgbClr val="808080"/>
            </a:outerShdw>
          </a:effectLst>
        </p:spPr>
        <p:txBody>
          <a:bodyPr wrap="none" anchor="ctr"/>
          <a:lstStyle/>
          <a:p>
            <a:endParaRPr lang="en-IN"/>
          </a:p>
        </p:txBody>
      </p:sp>
      <p:sp>
        <p:nvSpPr>
          <p:cNvPr id="7173" name="Line 5"/>
          <p:cNvSpPr>
            <a:spLocks noChangeShapeType="1"/>
          </p:cNvSpPr>
          <p:nvPr/>
        </p:nvSpPr>
        <p:spPr bwMode="auto">
          <a:xfrm flipH="1">
            <a:off x="2776538" y="3886200"/>
            <a:ext cx="1084262" cy="838200"/>
          </a:xfrm>
          <a:prstGeom prst="line">
            <a:avLst/>
          </a:prstGeom>
          <a:noFill/>
          <a:ln w="101600">
            <a:solidFill>
              <a:srgbClr val="DB7D43"/>
            </a:solidFill>
            <a:round/>
            <a:headEnd/>
            <a:tailEnd type="triangle" w="med" len="med"/>
          </a:ln>
          <a:effectLst>
            <a:outerShdw dist="35921" dir="2700000" algn="ctr" rotWithShape="0">
              <a:srgbClr val="808080"/>
            </a:outerShdw>
          </a:effectLst>
        </p:spPr>
        <p:txBody>
          <a:bodyPr wrap="none" anchor="ctr"/>
          <a:lstStyle/>
          <a:p>
            <a:endParaRPr lang="en-IN"/>
          </a:p>
        </p:txBody>
      </p:sp>
      <p:sp>
        <p:nvSpPr>
          <p:cNvPr id="7174" name="Line 6"/>
          <p:cNvSpPr>
            <a:spLocks noChangeShapeType="1"/>
          </p:cNvSpPr>
          <p:nvPr/>
        </p:nvSpPr>
        <p:spPr bwMode="auto">
          <a:xfrm flipH="1" flipV="1">
            <a:off x="2913063" y="3733800"/>
            <a:ext cx="812800" cy="0"/>
          </a:xfrm>
          <a:prstGeom prst="line">
            <a:avLst/>
          </a:prstGeom>
          <a:noFill/>
          <a:ln w="101600">
            <a:solidFill>
              <a:srgbClr val="DB7D43"/>
            </a:solidFill>
            <a:round/>
            <a:headEnd/>
            <a:tailEnd type="triangle" w="med" len="med"/>
          </a:ln>
          <a:effectLst>
            <a:outerShdw dist="35921" dir="2700000" algn="ctr" rotWithShape="0">
              <a:srgbClr val="808080"/>
            </a:outerShdw>
          </a:effectLst>
        </p:spPr>
        <p:txBody>
          <a:bodyPr wrap="none" anchor="ctr"/>
          <a:lstStyle/>
          <a:p>
            <a:endParaRPr lang="en-IN"/>
          </a:p>
        </p:txBody>
      </p:sp>
      <p:sp>
        <p:nvSpPr>
          <p:cNvPr id="7175" name="Line 7"/>
          <p:cNvSpPr>
            <a:spLocks noChangeShapeType="1"/>
          </p:cNvSpPr>
          <p:nvPr/>
        </p:nvSpPr>
        <p:spPr bwMode="auto">
          <a:xfrm>
            <a:off x="5351463" y="3733800"/>
            <a:ext cx="879475" cy="0"/>
          </a:xfrm>
          <a:prstGeom prst="line">
            <a:avLst/>
          </a:prstGeom>
          <a:noFill/>
          <a:ln w="101600">
            <a:solidFill>
              <a:srgbClr val="DB7D43"/>
            </a:solidFill>
            <a:round/>
            <a:headEnd/>
            <a:tailEnd type="triangle" w="med" len="med"/>
          </a:ln>
          <a:effectLst>
            <a:outerShdw dist="35921" dir="2700000" algn="ctr" rotWithShape="0">
              <a:srgbClr val="808080"/>
            </a:outerShdw>
          </a:effectLst>
        </p:spPr>
        <p:txBody>
          <a:bodyPr wrap="none" anchor="ctr"/>
          <a:lstStyle/>
          <a:p>
            <a:endParaRPr lang="en-IN"/>
          </a:p>
        </p:txBody>
      </p:sp>
      <p:sp>
        <p:nvSpPr>
          <p:cNvPr id="7176" name="Line 8"/>
          <p:cNvSpPr>
            <a:spLocks noChangeShapeType="1"/>
          </p:cNvSpPr>
          <p:nvPr/>
        </p:nvSpPr>
        <p:spPr bwMode="auto">
          <a:xfrm>
            <a:off x="5283200" y="3886200"/>
            <a:ext cx="947738" cy="762000"/>
          </a:xfrm>
          <a:prstGeom prst="line">
            <a:avLst/>
          </a:prstGeom>
          <a:noFill/>
          <a:ln w="101600">
            <a:solidFill>
              <a:srgbClr val="DB7D43"/>
            </a:solidFill>
            <a:round/>
            <a:headEnd/>
            <a:tailEnd type="triangle" w="med" len="med"/>
          </a:ln>
          <a:effectLst>
            <a:outerShdw dist="35921" dir="2700000" algn="ctr" rotWithShape="0">
              <a:srgbClr val="808080"/>
            </a:outerShdw>
          </a:effectLst>
        </p:spPr>
        <p:txBody>
          <a:bodyPr wrap="none" anchor="ctr"/>
          <a:lstStyle/>
          <a:p>
            <a:endParaRPr lang="en-IN"/>
          </a:p>
        </p:txBody>
      </p:sp>
      <p:sp>
        <p:nvSpPr>
          <p:cNvPr id="7177" name="Line 9"/>
          <p:cNvSpPr>
            <a:spLocks noChangeShapeType="1"/>
          </p:cNvSpPr>
          <p:nvPr/>
        </p:nvSpPr>
        <p:spPr bwMode="auto">
          <a:xfrm>
            <a:off x="4808538" y="4038600"/>
            <a:ext cx="542925" cy="914400"/>
          </a:xfrm>
          <a:prstGeom prst="line">
            <a:avLst/>
          </a:prstGeom>
          <a:noFill/>
          <a:ln w="101600">
            <a:solidFill>
              <a:srgbClr val="DB7D43"/>
            </a:solidFill>
            <a:round/>
            <a:headEnd/>
            <a:tailEnd type="triangle" w="med" len="med"/>
          </a:ln>
          <a:effectLst>
            <a:outerShdw dist="35921" dir="2700000" algn="ctr" rotWithShape="0">
              <a:srgbClr val="808080"/>
            </a:outerShdw>
          </a:effectLst>
        </p:spPr>
        <p:txBody>
          <a:bodyPr wrap="none" anchor="ctr"/>
          <a:lstStyle/>
          <a:p>
            <a:endParaRPr lang="en-IN"/>
          </a:p>
        </p:txBody>
      </p:sp>
      <p:sp>
        <p:nvSpPr>
          <p:cNvPr id="7178" name="Line 10"/>
          <p:cNvSpPr>
            <a:spLocks noChangeShapeType="1"/>
          </p:cNvSpPr>
          <p:nvPr/>
        </p:nvSpPr>
        <p:spPr bwMode="auto">
          <a:xfrm flipH="1" flipV="1">
            <a:off x="2844800" y="2971800"/>
            <a:ext cx="1084263" cy="609600"/>
          </a:xfrm>
          <a:prstGeom prst="line">
            <a:avLst/>
          </a:prstGeom>
          <a:noFill/>
          <a:ln w="101600">
            <a:solidFill>
              <a:srgbClr val="DB7D43"/>
            </a:solidFill>
            <a:round/>
            <a:headEnd/>
            <a:tailEnd type="triangle" w="med" len="med"/>
          </a:ln>
          <a:effectLst>
            <a:outerShdw dist="35921" dir="2700000" algn="ctr" rotWithShape="0">
              <a:srgbClr val="808080"/>
            </a:outerShdw>
          </a:effectLst>
        </p:spPr>
        <p:txBody>
          <a:bodyPr wrap="none" anchor="ctr"/>
          <a:lstStyle/>
          <a:p>
            <a:endParaRPr lang="en-IN"/>
          </a:p>
        </p:txBody>
      </p:sp>
      <p:sp>
        <p:nvSpPr>
          <p:cNvPr id="7179" name="Line 11"/>
          <p:cNvSpPr>
            <a:spLocks noChangeShapeType="1"/>
          </p:cNvSpPr>
          <p:nvPr/>
        </p:nvSpPr>
        <p:spPr bwMode="auto">
          <a:xfrm flipH="1" flipV="1">
            <a:off x="3200400" y="2286000"/>
            <a:ext cx="863600" cy="1143000"/>
          </a:xfrm>
          <a:prstGeom prst="line">
            <a:avLst/>
          </a:prstGeom>
          <a:noFill/>
          <a:ln w="101600">
            <a:solidFill>
              <a:srgbClr val="DB7D43"/>
            </a:solidFill>
            <a:round/>
            <a:headEnd/>
            <a:tailEnd type="triangle" w="med" len="med"/>
          </a:ln>
          <a:effectLst>
            <a:outerShdw dist="35921" dir="2700000" algn="ctr" rotWithShape="0">
              <a:srgbClr val="808080"/>
            </a:outerShdw>
          </a:effectLst>
        </p:spPr>
        <p:txBody>
          <a:bodyPr wrap="none" anchor="ctr"/>
          <a:lstStyle/>
          <a:p>
            <a:endParaRPr lang="en-IN"/>
          </a:p>
        </p:txBody>
      </p:sp>
      <p:sp>
        <p:nvSpPr>
          <p:cNvPr id="7180" name="Line 12"/>
          <p:cNvSpPr>
            <a:spLocks noChangeShapeType="1"/>
          </p:cNvSpPr>
          <p:nvPr/>
        </p:nvSpPr>
        <p:spPr bwMode="auto">
          <a:xfrm flipV="1">
            <a:off x="5080000" y="2057400"/>
            <a:ext cx="947738" cy="1371600"/>
          </a:xfrm>
          <a:prstGeom prst="line">
            <a:avLst/>
          </a:prstGeom>
          <a:noFill/>
          <a:ln w="101600">
            <a:solidFill>
              <a:srgbClr val="DB7D43"/>
            </a:solidFill>
            <a:round/>
            <a:headEnd/>
            <a:tailEnd type="triangle" w="med" len="med"/>
          </a:ln>
          <a:effectLst>
            <a:outerShdw dist="35921" dir="2700000" algn="ctr" rotWithShape="0">
              <a:srgbClr val="808080"/>
            </a:outerShdw>
          </a:effectLst>
        </p:spPr>
        <p:txBody>
          <a:bodyPr wrap="none" anchor="ctr"/>
          <a:lstStyle/>
          <a:p>
            <a:endParaRPr lang="en-IN"/>
          </a:p>
        </p:txBody>
      </p:sp>
      <p:sp>
        <p:nvSpPr>
          <p:cNvPr id="7181" name="Line 13"/>
          <p:cNvSpPr>
            <a:spLocks noChangeShapeType="1"/>
          </p:cNvSpPr>
          <p:nvPr/>
        </p:nvSpPr>
        <p:spPr bwMode="auto">
          <a:xfrm flipH="1" flipV="1">
            <a:off x="4572000" y="2438400"/>
            <a:ext cx="0" cy="990600"/>
          </a:xfrm>
          <a:prstGeom prst="line">
            <a:avLst/>
          </a:prstGeom>
          <a:noFill/>
          <a:ln w="101600">
            <a:solidFill>
              <a:srgbClr val="DB7D43"/>
            </a:solidFill>
            <a:round/>
            <a:headEnd/>
            <a:tailEnd type="triangle" w="med" len="med"/>
          </a:ln>
          <a:effectLst>
            <a:outerShdw dist="35921" dir="2700000" algn="ctr" rotWithShape="0">
              <a:srgbClr val="808080"/>
            </a:outerShdw>
          </a:effectLst>
        </p:spPr>
        <p:txBody>
          <a:bodyPr wrap="none" anchor="ctr"/>
          <a:lstStyle/>
          <a:p>
            <a:endParaRPr lang="en-IN"/>
          </a:p>
        </p:txBody>
      </p:sp>
      <p:sp>
        <p:nvSpPr>
          <p:cNvPr id="7182" name="Oval 14"/>
          <p:cNvSpPr>
            <a:spLocks noChangeArrowheads="1"/>
          </p:cNvSpPr>
          <p:nvPr/>
        </p:nvSpPr>
        <p:spPr bwMode="auto">
          <a:xfrm>
            <a:off x="3589338" y="3352800"/>
            <a:ext cx="1965325" cy="838200"/>
          </a:xfrm>
          <a:prstGeom prst="ellipse">
            <a:avLst/>
          </a:prstGeom>
          <a:solidFill>
            <a:srgbClr val="F64A28"/>
          </a:solidFill>
          <a:ln w="22225">
            <a:solidFill>
              <a:schemeClr val="bg1"/>
            </a:solidFill>
            <a:round/>
            <a:headEnd/>
            <a:tailEnd/>
          </a:ln>
          <a:effectLst/>
        </p:spPr>
        <p:txBody>
          <a:bodyPr wrap="none" anchor="ctr"/>
          <a:lstStyle/>
          <a:p>
            <a:pPr algn="ctr" eaLnBrk="0" hangingPunct="0"/>
            <a:r>
              <a:rPr lang="en-US" altLang="en-US" i="0">
                <a:solidFill>
                  <a:schemeClr val="bg1"/>
                </a:solidFill>
                <a:latin typeface="Times"/>
              </a:rPr>
              <a:t>Hypertension</a:t>
            </a:r>
          </a:p>
        </p:txBody>
      </p:sp>
      <p:sp>
        <p:nvSpPr>
          <p:cNvPr id="7183" name="Oval 15"/>
          <p:cNvSpPr>
            <a:spLocks noChangeArrowheads="1"/>
          </p:cNvSpPr>
          <p:nvPr/>
        </p:nvSpPr>
        <p:spPr bwMode="auto">
          <a:xfrm>
            <a:off x="3725863" y="1828800"/>
            <a:ext cx="1828800" cy="609600"/>
          </a:xfrm>
          <a:prstGeom prst="ellipse">
            <a:avLst/>
          </a:prstGeom>
          <a:solidFill>
            <a:srgbClr val="3333CC"/>
          </a:solidFill>
          <a:ln w="9525">
            <a:solidFill>
              <a:srgbClr val="0000FF"/>
            </a:solidFill>
            <a:round/>
            <a:headEnd/>
            <a:tailEnd/>
          </a:ln>
          <a:effectLst/>
        </p:spPr>
        <p:txBody>
          <a:bodyPr wrap="none" anchor="ctr"/>
          <a:lstStyle/>
          <a:p>
            <a:pPr algn="ctr" eaLnBrk="0" hangingPunct="0"/>
            <a:r>
              <a:rPr lang="en-US" altLang="en-US" sz="2000" i="0" dirty="0">
                <a:solidFill>
                  <a:schemeClr val="bg1"/>
                </a:solidFill>
                <a:latin typeface="Times"/>
              </a:rPr>
              <a:t>Heart failure</a:t>
            </a:r>
          </a:p>
        </p:txBody>
      </p:sp>
      <p:sp>
        <p:nvSpPr>
          <p:cNvPr id="7184" name="Oval 16"/>
          <p:cNvSpPr>
            <a:spLocks noChangeArrowheads="1"/>
          </p:cNvSpPr>
          <p:nvPr/>
        </p:nvSpPr>
        <p:spPr bwMode="auto">
          <a:xfrm>
            <a:off x="5554663" y="1524000"/>
            <a:ext cx="1422400" cy="533400"/>
          </a:xfrm>
          <a:prstGeom prst="ellipse">
            <a:avLst/>
          </a:prstGeom>
          <a:solidFill>
            <a:srgbClr val="3333CC"/>
          </a:solidFill>
          <a:ln w="9525">
            <a:solidFill>
              <a:srgbClr val="0000FF"/>
            </a:solidFill>
            <a:round/>
            <a:headEnd/>
            <a:tailEnd/>
          </a:ln>
          <a:effectLst/>
        </p:spPr>
        <p:txBody>
          <a:bodyPr wrap="none" anchor="ctr"/>
          <a:lstStyle/>
          <a:p>
            <a:pPr algn="ctr" eaLnBrk="0" hangingPunct="0"/>
            <a:r>
              <a:rPr lang="en-US" altLang="en-US" sz="2000" i="0" dirty="0">
                <a:solidFill>
                  <a:schemeClr val="bg1"/>
                </a:solidFill>
                <a:latin typeface="Times"/>
              </a:rPr>
              <a:t>Stroke</a:t>
            </a:r>
          </a:p>
        </p:txBody>
      </p:sp>
      <p:sp>
        <p:nvSpPr>
          <p:cNvPr id="7185" name="Oval 17"/>
          <p:cNvSpPr>
            <a:spLocks noChangeArrowheads="1"/>
          </p:cNvSpPr>
          <p:nvPr/>
        </p:nvSpPr>
        <p:spPr bwMode="auto">
          <a:xfrm>
            <a:off x="1220788" y="1600200"/>
            <a:ext cx="2505075" cy="685800"/>
          </a:xfrm>
          <a:prstGeom prst="ellipse">
            <a:avLst/>
          </a:prstGeom>
          <a:solidFill>
            <a:srgbClr val="3333CC"/>
          </a:solidFill>
          <a:ln w="9525">
            <a:solidFill>
              <a:srgbClr val="0000FF"/>
            </a:solidFill>
            <a:round/>
            <a:headEnd/>
            <a:tailEnd/>
          </a:ln>
          <a:effectLst/>
        </p:spPr>
        <p:txBody>
          <a:bodyPr wrap="none" anchor="ctr"/>
          <a:lstStyle/>
          <a:p>
            <a:pPr algn="ctr" eaLnBrk="0" hangingPunct="0"/>
            <a:r>
              <a:rPr lang="en-US" altLang="en-US" sz="2000" i="0">
                <a:solidFill>
                  <a:schemeClr val="bg1"/>
                </a:solidFill>
                <a:latin typeface="Times"/>
              </a:rPr>
              <a:t>Coronary heart disease</a:t>
            </a:r>
          </a:p>
        </p:txBody>
      </p:sp>
      <p:sp>
        <p:nvSpPr>
          <p:cNvPr id="7186" name="Oval 18"/>
          <p:cNvSpPr>
            <a:spLocks noChangeArrowheads="1"/>
          </p:cNvSpPr>
          <p:nvPr/>
        </p:nvSpPr>
        <p:spPr bwMode="auto">
          <a:xfrm>
            <a:off x="474663" y="2438400"/>
            <a:ext cx="2505075" cy="685800"/>
          </a:xfrm>
          <a:prstGeom prst="ellipse">
            <a:avLst/>
          </a:prstGeom>
          <a:solidFill>
            <a:srgbClr val="3333CC"/>
          </a:solidFill>
          <a:ln w="9525">
            <a:solidFill>
              <a:srgbClr val="0000FF"/>
            </a:solidFill>
            <a:round/>
            <a:headEnd/>
            <a:tailEnd/>
          </a:ln>
          <a:effectLst/>
        </p:spPr>
        <p:txBody>
          <a:bodyPr wrap="none" anchor="ctr"/>
          <a:lstStyle/>
          <a:p>
            <a:pPr algn="ctr" eaLnBrk="0" hangingPunct="0"/>
            <a:r>
              <a:rPr lang="en-US" altLang="en-US" sz="2000" i="0" dirty="0">
                <a:solidFill>
                  <a:schemeClr val="bg1"/>
                </a:solidFill>
                <a:latin typeface="Times"/>
              </a:rPr>
              <a:t>Myocardial infarction</a:t>
            </a:r>
          </a:p>
        </p:txBody>
      </p:sp>
      <p:sp>
        <p:nvSpPr>
          <p:cNvPr id="7187" name="Oval 19"/>
          <p:cNvSpPr>
            <a:spLocks noChangeArrowheads="1"/>
          </p:cNvSpPr>
          <p:nvPr/>
        </p:nvSpPr>
        <p:spPr bwMode="auto">
          <a:xfrm>
            <a:off x="474663" y="3352800"/>
            <a:ext cx="2438400" cy="685800"/>
          </a:xfrm>
          <a:prstGeom prst="ellipse">
            <a:avLst/>
          </a:prstGeom>
          <a:solidFill>
            <a:srgbClr val="3333CC"/>
          </a:solidFill>
          <a:ln w="9525">
            <a:solidFill>
              <a:srgbClr val="0000FF"/>
            </a:solidFill>
            <a:round/>
            <a:headEnd/>
            <a:tailEnd/>
          </a:ln>
          <a:effectLst/>
        </p:spPr>
        <p:txBody>
          <a:bodyPr wrap="none" anchor="ctr"/>
          <a:lstStyle/>
          <a:p>
            <a:pPr algn="ctr" eaLnBrk="0" hangingPunct="0"/>
            <a:r>
              <a:rPr lang="en-US" altLang="en-US" sz="2000" i="0">
                <a:solidFill>
                  <a:schemeClr val="bg1"/>
                </a:solidFill>
                <a:latin typeface="Times"/>
              </a:rPr>
              <a:t>Left ventricular </a:t>
            </a:r>
            <a:br>
              <a:rPr lang="en-US" altLang="en-US" sz="2000" i="0">
                <a:solidFill>
                  <a:schemeClr val="bg1"/>
                </a:solidFill>
                <a:latin typeface="Times"/>
              </a:rPr>
            </a:br>
            <a:r>
              <a:rPr lang="en-US" altLang="en-US" sz="2000" i="0">
                <a:solidFill>
                  <a:schemeClr val="bg1"/>
                </a:solidFill>
                <a:latin typeface="Times"/>
              </a:rPr>
              <a:t>hypertrophy</a:t>
            </a:r>
          </a:p>
        </p:txBody>
      </p:sp>
      <p:sp>
        <p:nvSpPr>
          <p:cNvPr id="7188" name="Oval 20"/>
          <p:cNvSpPr>
            <a:spLocks noChangeArrowheads="1"/>
          </p:cNvSpPr>
          <p:nvPr/>
        </p:nvSpPr>
        <p:spPr bwMode="auto">
          <a:xfrm>
            <a:off x="609600" y="4419600"/>
            <a:ext cx="2235200" cy="914400"/>
          </a:xfrm>
          <a:prstGeom prst="ellipse">
            <a:avLst/>
          </a:prstGeom>
          <a:solidFill>
            <a:srgbClr val="3333CC"/>
          </a:solidFill>
          <a:ln w="9525">
            <a:solidFill>
              <a:srgbClr val="0000FF"/>
            </a:solidFill>
            <a:round/>
            <a:headEnd/>
            <a:tailEnd/>
          </a:ln>
          <a:effectLst/>
        </p:spPr>
        <p:txBody>
          <a:bodyPr wrap="none" anchor="ctr"/>
          <a:lstStyle/>
          <a:p>
            <a:pPr algn="ctr" eaLnBrk="0" hangingPunct="0"/>
            <a:r>
              <a:rPr lang="en-US" altLang="en-US" sz="2000" i="0">
                <a:solidFill>
                  <a:schemeClr val="bg1"/>
                </a:solidFill>
                <a:latin typeface="Times"/>
              </a:rPr>
              <a:t>Aortic aneurysm</a:t>
            </a:r>
          </a:p>
        </p:txBody>
      </p:sp>
      <p:sp>
        <p:nvSpPr>
          <p:cNvPr id="7189" name="Oval 21"/>
          <p:cNvSpPr>
            <a:spLocks noChangeArrowheads="1"/>
          </p:cNvSpPr>
          <p:nvPr/>
        </p:nvSpPr>
        <p:spPr bwMode="auto">
          <a:xfrm>
            <a:off x="4808538" y="4953000"/>
            <a:ext cx="1490662" cy="609600"/>
          </a:xfrm>
          <a:prstGeom prst="ellipse">
            <a:avLst/>
          </a:prstGeom>
          <a:solidFill>
            <a:srgbClr val="3333CC"/>
          </a:solidFill>
          <a:ln w="9525">
            <a:solidFill>
              <a:srgbClr val="0000FF"/>
            </a:solidFill>
            <a:round/>
            <a:headEnd/>
            <a:tailEnd/>
          </a:ln>
          <a:effectLst/>
        </p:spPr>
        <p:txBody>
          <a:bodyPr wrap="none" anchor="ctr"/>
          <a:lstStyle/>
          <a:p>
            <a:pPr algn="ctr" eaLnBrk="0" hangingPunct="0"/>
            <a:r>
              <a:rPr lang="en-US" altLang="en-US" sz="2000" i="0" dirty="0">
                <a:solidFill>
                  <a:schemeClr val="bg1"/>
                </a:solidFill>
                <a:latin typeface="Times"/>
              </a:rPr>
              <a:t>Retinopathy</a:t>
            </a:r>
          </a:p>
        </p:txBody>
      </p:sp>
      <p:sp>
        <p:nvSpPr>
          <p:cNvPr id="7190" name="Oval 22"/>
          <p:cNvSpPr>
            <a:spLocks noChangeArrowheads="1"/>
          </p:cNvSpPr>
          <p:nvPr/>
        </p:nvSpPr>
        <p:spPr bwMode="auto">
          <a:xfrm>
            <a:off x="1693863" y="5334000"/>
            <a:ext cx="3317875" cy="685800"/>
          </a:xfrm>
          <a:prstGeom prst="ellipse">
            <a:avLst/>
          </a:prstGeom>
          <a:solidFill>
            <a:srgbClr val="3333CC"/>
          </a:solidFill>
          <a:ln w="9525">
            <a:solidFill>
              <a:srgbClr val="0000FF"/>
            </a:solidFill>
            <a:round/>
            <a:headEnd/>
            <a:tailEnd/>
          </a:ln>
          <a:effectLst/>
        </p:spPr>
        <p:txBody>
          <a:bodyPr wrap="none" anchor="ctr"/>
          <a:lstStyle/>
          <a:p>
            <a:pPr algn="ctr" eaLnBrk="0" hangingPunct="0"/>
            <a:r>
              <a:rPr lang="en-US" altLang="en-US" sz="2000" i="0">
                <a:solidFill>
                  <a:schemeClr val="bg1"/>
                </a:solidFill>
                <a:latin typeface="Times"/>
              </a:rPr>
              <a:t>Peripheral vascular disease</a:t>
            </a:r>
          </a:p>
        </p:txBody>
      </p:sp>
      <p:sp>
        <p:nvSpPr>
          <p:cNvPr id="7191" name="Oval 23"/>
          <p:cNvSpPr>
            <a:spLocks noChangeArrowheads="1"/>
          </p:cNvSpPr>
          <p:nvPr/>
        </p:nvSpPr>
        <p:spPr bwMode="auto">
          <a:xfrm>
            <a:off x="6027738" y="4495800"/>
            <a:ext cx="2641600" cy="685800"/>
          </a:xfrm>
          <a:prstGeom prst="ellipse">
            <a:avLst/>
          </a:prstGeom>
          <a:solidFill>
            <a:srgbClr val="3333CC"/>
          </a:solidFill>
          <a:ln w="9525">
            <a:solidFill>
              <a:srgbClr val="0000FF"/>
            </a:solidFill>
            <a:round/>
            <a:headEnd/>
            <a:tailEnd/>
          </a:ln>
          <a:effectLst/>
        </p:spPr>
        <p:txBody>
          <a:bodyPr wrap="none" anchor="ctr"/>
          <a:lstStyle/>
          <a:p>
            <a:pPr algn="ctr" eaLnBrk="0" hangingPunct="0"/>
            <a:r>
              <a:rPr lang="en-US" altLang="en-US" sz="2000" i="0" dirty="0">
                <a:solidFill>
                  <a:schemeClr val="bg1"/>
                </a:solidFill>
                <a:latin typeface="Times"/>
              </a:rPr>
              <a:t>Hypertensive </a:t>
            </a:r>
            <a:br>
              <a:rPr lang="en-US" altLang="en-US" sz="2000" i="0" dirty="0">
                <a:solidFill>
                  <a:schemeClr val="bg1"/>
                </a:solidFill>
                <a:latin typeface="Times"/>
              </a:rPr>
            </a:br>
            <a:r>
              <a:rPr lang="en-US" altLang="en-US" sz="2000" i="0" dirty="0">
                <a:solidFill>
                  <a:schemeClr val="bg1"/>
                </a:solidFill>
                <a:latin typeface="Times"/>
              </a:rPr>
              <a:t>encephalopathy</a:t>
            </a:r>
          </a:p>
        </p:txBody>
      </p:sp>
      <p:sp>
        <p:nvSpPr>
          <p:cNvPr id="7192" name="Oval 24"/>
          <p:cNvSpPr>
            <a:spLocks noChangeArrowheads="1"/>
          </p:cNvSpPr>
          <p:nvPr/>
        </p:nvSpPr>
        <p:spPr bwMode="auto">
          <a:xfrm>
            <a:off x="6230938" y="3429000"/>
            <a:ext cx="2506662" cy="685800"/>
          </a:xfrm>
          <a:prstGeom prst="ellipse">
            <a:avLst/>
          </a:prstGeom>
          <a:solidFill>
            <a:srgbClr val="3333CC"/>
          </a:solidFill>
          <a:ln w="9525">
            <a:solidFill>
              <a:srgbClr val="0000FF"/>
            </a:solidFill>
            <a:round/>
            <a:headEnd/>
            <a:tailEnd/>
          </a:ln>
          <a:effectLst/>
        </p:spPr>
        <p:txBody>
          <a:bodyPr wrap="none" anchor="ctr"/>
          <a:lstStyle/>
          <a:p>
            <a:pPr algn="ctr" eaLnBrk="0" hangingPunct="0"/>
            <a:r>
              <a:rPr lang="en-US" altLang="en-US" sz="2000" i="0" dirty="0">
                <a:solidFill>
                  <a:schemeClr val="bg1"/>
                </a:solidFill>
                <a:latin typeface="Times"/>
              </a:rPr>
              <a:t>Chronic kidney failure</a:t>
            </a:r>
          </a:p>
        </p:txBody>
      </p:sp>
      <p:sp>
        <p:nvSpPr>
          <p:cNvPr id="7193" name="Oval 25"/>
          <p:cNvSpPr>
            <a:spLocks noChangeArrowheads="1"/>
          </p:cNvSpPr>
          <p:nvPr/>
        </p:nvSpPr>
        <p:spPr bwMode="auto">
          <a:xfrm>
            <a:off x="6096000" y="2133600"/>
            <a:ext cx="2370138" cy="914400"/>
          </a:xfrm>
          <a:prstGeom prst="ellipse">
            <a:avLst/>
          </a:prstGeom>
          <a:solidFill>
            <a:srgbClr val="3333CC"/>
          </a:solidFill>
          <a:ln w="9525">
            <a:solidFill>
              <a:srgbClr val="0000FF"/>
            </a:solidFill>
            <a:round/>
            <a:headEnd/>
            <a:tailEnd/>
          </a:ln>
          <a:effectLst/>
        </p:spPr>
        <p:txBody>
          <a:bodyPr wrap="none" anchor="ctr"/>
          <a:lstStyle/>
          <a:p>
            <a:pPr algn="ctr" eaLnBrk="0" hangingPunct="0"/>
            <a:endParaRPr lang="en-US" altLang="en-US" sz="2000" i="0" dirty="0">
              <a:solidFill>
                <a:schemeClr val="bg1"/>
              </a:solidFill>
              <a:latin typeface="Times"/>
            </a:endParaRPr>
          </a:p>
          <a:p>
            <a:pPr algn="ctr" eaLnBrk="0" hangingPunct="0"/>
            <a:r>
              <a:rPr lang="en-US" altLang="en-US" sz="2000" i="0" dirty="0">
                <a:solidFill>
                  <a:schemeClr val="bg1"/>
                </a:solidFill>
                <a:latin typeface="Times"/>
              </a:rPr>
              <a:t>Cerebral hemorrhage</a:t>
            </a:r>
          </a:p>
          <a:p>
            <a:pPr algn="ctr" eaLnBrk="0" hangingPunct="0"/>
            <a:endParaRPr lang="en-US" altLang="en-US" sz="2000" i="0" dirty="0">
              <a:solidFill>
                <a:schemeClr val="bg1"/>
              </a:solidFill>
              <a:latin typeface="Times"/>
            </a:endParaRPr>
          </a:p>
        </p:txBody>
      </p:sp>
      <p:sp>
        <p:nvSpPr>
          <p:cNvPr id="7194" name="Text Box 26"/>
          <p:cNvSpPr txBox="1">
            <a:spLocks noChangeArrowheads="1"/>
          </p:cNvSpPr>
          <p:nvPr/>
        </p:nvSpPr>
        <p:spPr bwMode="auto">
          <a:xfrm>
            <a:off x="271463" y="6583363"/>
            <a:ext cx="4064000" cy="274637"/>
          </a:xfrm>
          <a:prstGeom prst="rect">
            <a:avLst/>
          </a:prstGeom>
          <a:noFill/>
          <a:ln w="9525">
            <a:noFill/>
            <a:miter lim="800000"/>
            <a:headEnd/>
            <a:tailEnd/>
          </a:ln>
          <a:effectLst/>
        </p:spPr>
        <p:txBody>
          <a:bodyPr>
            <a:spAutoFit/>
          </a:bodyPr>
          <a:lstStyle/>
          <a:p>
            <a:pPr eaLnBrk="0" hangingPunct="0">
              <a:spcBef>
                <a:spcPct val="50000"/>
              </a:spcBef>
            </a:pPr>
            <a:r>
              <a:rPr lang="en-US" altLang="en-US" sz="1200" i="0">
                <a:solidFill>
                  <a:schemeClr val="bg1"/>
                </a:solidFill>
                <a:latin typeface="Times"/>
              </a:rPr>
              <a:t>Adapted from: </a:t>
            </a:r>
            <a:r>
              <a:rPr lang="en-US" altLang="en-US" sz="1200">
                <a:solidFill>
                  <a:schemeClr val="bg1"/>
                </a:solidFill>
                <a:latin typeface="Times"/>
              </a:rPr>
              <a:t>Arch Intern Med</a:t>
            </a:r>
            <a:r>
              <a:rPr lang="en-US" altLang="en-US" sz="1200" i="0">
                <a:solidFill>
                  <a:schemeClr val="bg1"/>
                </a:solidFill>
                <a:latin typeface="Times"/>
              </a:rPr>
              <a:t> 1996; 156:1926-1935</a:t>
            </a:r>
            <a:r>
              <a:rPr lang="en-US" altLang="en-US" sz="1000" i="0">
                <a:solidFill>
                  <a:schemeClr val="bg1"/>
                </a:solidFill>
                <a:latin typeface="Times"/>
              </a:rPr>
              <a:t>.</a:t>
            </a:r>
            <a:endParaRPr lang="en-US" altLang="en-US" sz="1000" i="0">
              <a:latin typeface="Times"/>
            </a:endParaRPr>
          </a:p>
        </p:txBody>
      </p:sp>
      <p:sp>
        <p:nvSpPr>
          <p:cNvPr id="7195" name="AutoShape 27"/>
          <p:cNvSpPr>
            <a:spLocks noChangeArrowheads="1"/>
          </p:cNvSpPr>
          <p:nvPr/>
        </p:nvSpPr>
        <p:spPr bwMode="auto">
          <a:xfrm>
            <a:off x="6570663" y="5181600"/>
            <a:ext cx="2573337" cy="1676400"/>
          </a:xfrm>
          <a:prstGeom prst="irregularSeal1">
            <a:avLst/>
          </a:prstGeom>
          <a:solidFill>
            <a:srgbClr val="EF0D0D"/>
          </a:solidFill>
          <a:ln w="9525">
            <a:solidFill>
              <a:schemeClr val="bg1"/>
            </a:solidFill>
            <a:miter lim="800000"/>
            <a:headEnd/>
            <a:tailEnd/>
          </a:ln>
          <a:effectLst/>
        </p:spPr>
        <p:txBody>
          <a:bodyPr wrap="none" anchor="ctr"/>
          <a:lstStyle/>
          <a:p>
            <a:pPr algn="ctr" eaLnBrk="0" hangingPunct="0"/>
            <a:r>
              <a:rPr lang="en-US" i="0" dirty="0">
                <a:solidFill>
                  <a:schemeClr val="bg1"/>
                </a:solidFill>
              </a:rPr>
              <a:t>All</a:t>
            </a:r>
          </a:p>
          <a:p>
            <a:pPr algn="ctr" eaLnBrk="0" hangingPunct="0"/>
            <a:r>
              <a:rPr lang="en-US" i="0" dirty="0">
                <a:solidFill>
                  <a:schemeClr val="bg1"/>
                </a:solidFill>
              </a:rPr>
              <a:t>Vascular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dissolve">
                                      <p:cBhvr>
                                        <p:cTn id="7" dur="500"/>
                                        <p:tgtEl>
                                          <p:spTgt spid="71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84"/>
                                        </p:tgtEl>
                                        <p:attrNameLst>
                                          <p:attrName>style.visibility</p:attrName>
                                        </p:attrNameLst>
                                      </p:cBhvr>
                                      <p:to>
                                        <p:strVal val="visible"/>
                                      </p:to>
                                    </p:set>
                                    <p:animEffect transition="in" filter="dissolve">
                                      <p:cBhvr>
                                        <p:cTn id="12" dur="500"/>
                                        <p:tgtEl>
                                          <p:spTgt spid="718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93"/>
                                        </p:tgtEl>
                                        <p:attrNameLst>
                                          <p:attrName>style.visibility</p:attrName>
                                        </p:attrNameLst>
                                      </p:cBhvr>
                                      <p:to>
                                        <p:strVal val="visible"/>
                                      </p:to>
                                    </p:set>
                                    <p:animEffect transition="in" filter="dissolve">
                                      <p:cBhvr>
                                        <p:cTn id="17" dur="500"/>
                                        <p:tgtEl>
                                          <p:spTgt spid="719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92"/>
                                        </p:tgtEl>
                                        <p:attrNameLst>
                                          <p:attrName>style.visibility</p:attrName>
                                        </p:attrNameLst>
                                      </p:cBhvr>
                                      <p:to>
                                        <p:strVal val="visible"/>
                                      </p:to>
                                    </p:set>
                                    <p:animEffect transition="in" filter="dissolve">
                                      <p:cBhvr>
                                        <p:cTn id="22" dur="500"/>
                                        <p:tgtEl>
                                          <p:spTgt spid="719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91"/>
                                        </p:tgtEl>
                                        <p:attrNameLst>
                                          <p:attrName>style.visibility</p:attrName>
                                        </p:attrNameLst>
                                      </p:cBhvr>
                                      <p:to>
                                        <p:strVal val="visible"/>
                                      </p:to>
                                    </p:set>
                                    <p:animEffect transition="in" filter="dissolve">
                                      <p:cBhvr>
                                        <p:cTn id="27" dur="500"/>
                                        <p:tgtEl>
                                          <p:spTgt spid="719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89"/>
                                        </p:tgtEl>
                                        <p:attrNameLst>
                                          <p:attrName>style.visibility</p:attrName>
                                        </p:attrNameLst>
                                      </p:cBhvr>
                                      <p:to>
                                        <p:strVal val="visible"/>
                                      </p:to>
                                    </p:set>
                                    <p:animEffect transition="in" filter="dissolve">
                                      <p:cBhvr>
                                        <p:cTn id="32" dur="500"/>
                                        <p:tgtEl>
                                          <p:spTgt spid="718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90"/>
                                        </p:tgtEl>
                                        <p:attrNameLst>
                                          <p:attrName>style.visibility</p:attrName>
                                        </p:attrNameLst>
                                      </p:cBhvr>
                                      <p:to>
                                        <p:strVal val="visible"/>
                                      </p:to>
                                    </p:set>
                                    <p:animEffect transition="in" filter="dissolve">
                                      <p:cBhvr>
                                        <p:cTn id="37" dur="500"/>
                                        <p:tgtEl>
                                          <p:spTgt spid="719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88"/>
                                        </p:tgtEl>
                                        <p:attrNameLst>
                                          <p:attrName>style.visibility</p:attrName>
                                        </p:attrNameLst>
                                      </p:cBhvr>
                                      <p:to>
                                        <p:strVal val="visible"/>
                                      </p:to>
                                    </p:set>
                                    <p:animEffect transition="in" filter="dissolve">
                                      <p:cBhvr>
                                        <p:cTn id="42" dur="500"/>
                                        <p:tgtEl>
                                          <p:spTgt spid="718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87"/>
                                        </p:tgtEl>
                                        <p:attrNameLst>
                                          <p:attrName>style.visibility</p:attrName>
                                        </p:attrNameLst>
                                      </p:cBhvr>
                                      <p:to>
                                        <p:strVal val="visible"/>
                                      </p:to>
                                    </p:set>
                                    <p:animEffect transition="in" filter="dissolve">
                                      <p:cBhvr>
                                        <p:cTn id="47" dur="500"/>
                                        <p:tgtEl>
                                          <p:spTgt spid="718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186"/>
                                        </p:tgtEl>
                                        <p:attrNameLst>
                                          <p:attrName>style.visibility</p:attrName>
                                        </p:attrNameLst>
                                      </p:cBhvr>
                                      <p:to>
                                        <p:strVal val="visible"/>
                                      </p:to>
                                    </p:set>
                                    <p:animEffect transition="in" filter="dissolve">
                                      <p:cBhvr>
                                        <p:cTn id="52" dur="500"/>
                                        <p:tgtEl>
                                          <p:spTgt spid="718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185"/>
                                        </p:tgtEl>
                                        <p:attrNameLst>
                                          <p:attrName>style.visibility</p:attrName>
                                        </p:attrNameLst>
                                      </p:cBhvr>
                                      <p:to>
                                        <p:strVal val="visible"/>
                                      </p:to>
                                    </p:set>
                                    <p:animEffect transition="in" filter="dissolve">
                                      <p:cBhvr>
                                        <p:cTn id="57" dur="500"/>
                                        <p:tgtEl>
                                          <p:spTgt spid="718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iterate type="lt">
                                    <p:tmPct val="5000"/>
                                  </p:iterate>
                                  <p:childTnLst>
                                    <p:set>
                                      <p:cBhvr>
                                        <p:cTn id="61" dur="1" fill="hold">
                                          <p:stCondLst>
                                            <p:cond delay="0"/>
                                          </p:stCondLst>
                                        </p:cTn>
                                        <p:tgtEl>
                                          <p:spTgt spid="7195"/>
                                        </p:tgtEl>
                                        <p:attrNameLst>
                                          <p:attrName>style.visibility</p:attrName>
                                        </p:attrNameLst>
                                      </p:cBhvr>
                                      <p:to>
                                        <p:strVal val="visible"/>
                                      </p:to>
                                    </p:set>
                                    <p:anim calcmode="lin" valueType="num">
                                      <p:cBhvr>
                                        <p:cTn id="62" dur="1000" fill="hold"/>
                                        <p:tgtEl>
                                          <p:spTgt spid="7195"/>
                                        </p:tgtEl>
                                        <p:attrNameLst>
                                          <p:attrName>ppt_w</p:attrName>
                                        </p:attrNameLst>
                                      </p:cBhvr>
                                      <p:tavLst>
                                        <p:tav tm="0">
                                          <p:val>
                                            <p:fltVal val="0"/>
                                          </p:val>
                                        </p:tav>
                                        <p:tav tm="100000">
                                          <p:val>
                                            <p:strVal val="#ppt_w"/>
                                          </p:val>
                                        </p:tav>
                                      </p:tavLst>
                                    </p:anim>
                                    <p:anim calcmode="lin" valueType="num">
                                      <p:cBhvr>
                                        <p:cTn id="63" dur="1000" fill="hold"/>
                                        <p:tgtEl>
                                          <p:spTgt spid="7195"/>
                                        </p:tgtEl>
                                        <p:attrNameLst>
                                          <p:attrName>ppt_h</p:attrName>
                                        </p:attrNameLst>
                                      </p:cBhvr>
                                      <p:tavLst>
                                        <p:tav tm="0">
                                          <p:val>
                                            <p:fltVal val="0"/>
                                          </p:val>
                                        </p:tav>
                                        <p:tav tm="100000">
                                          <p:val>
                                            <p:strVal val="#ppt_h"/>
                                          </p:val>
                                        </p:tav>
                                      </p:tavLst>
                                    </p:anim>
                                    <p:anim calcmode="lin" valueType="num">
                                      <p:cBhvr>
                                        <p:cTn id="64" dur="1000" fill="hold"/>
                                        <p:tgtEl>
                                          <p:spTgt spid="7195"/>
                                        </p:tgtEl>
                                        <p:attrNameLst>
                                          <p:attrName>style.rotation</p:attrName>
                                        </p:attrNameLst>
                                      </p:cBhvr>
                                      <p:tavLst>
                                        <p:tav tm="0">
                                          <p:val>
                                            <p:fltVal val="90"/>
                                          </p:val>
                                        </p:tav>
                                        <p:tav tm="100000">
                                          <p:val>
                                            <p:fltVal val="0"/>
                                          </p:val>
                                        </p:tav>
                                      </p:tavLst>
                                    </p:anim>
                                    <p:animEffect transition="in" filter="fade">
                                      <p:cBhvr>
                                        <p:cTn id="65" dur="10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nimBg="1"/>
      <p:bldP spid="7184" grpId="0" animBg="1"/>
      <p:bldP spid="7185" grpId="0" animBg="1"/>
      <p:bldP spid="7186" grpId="0" animBg="1"/>
      <p:bldP spid="7187" grpId="0" animBg="1"/>
      <p:bldP spid="7188" grpId="0" animBg="1"/>
      <p:bldP spid="7189" grpId="0" animBg="1"/>
      <p:bldP spid="7190" grpId="0" animBg="1"/>
      <p:bldP spid="7191" grpId="0" animBg="1"/>
      <p:bldP spid="7192" grpId="0" animBg="1"/>
      <p:bldP spid="7193" grpId="0" animBg="1"/>
      <p:bldP spid="719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Hypotension</a:t>
            </a:r>
            <a:endParaRPr lang="en-IN" dirty="0"/>
          </a:p>
        </p:txBody>
      </p:sp>
      <p:sp>
        <p:nvSpPr>
          <p:cNvPr id="6" name="Content Placeholder 5"/>
          <p:cNvSpPr>
            <a:spLocks noGrp="1"/>
          </p:cNvSpPr>
          <p:nvPr>
            <p:ph idx="1"/>
          </p:nvPr>
        </p:nvSpPr>
        <p:spPr/>
        <p:txBody>
          <a:bodyPr/>
          <a:lstStyle/>
          <a:p>
            <a:r>
              <a:rPr lang="en-US" dirty="0" smtClean="0"/>
              <a:t>Refers to persistent</a:t>
            </a:r>
            <a:r>
              <a:rPr lang="en-US" dirty="0" smtClean="0">
                <a:solidFill>
                  <a:srgbClr val="00B050"/>
                </a:solidFill>
              </a:rPr>
              <a:t> low </a:t>
            </a:r>
            <a:r>
              <a:rPr lang="en-US" dirty="0" smtClean="0"/>
              <a:t>blood pressure.</a:t>
            </a:r>
          </a:p>
          <a:p>
            <a:r>
              <a:rPr lang="en-US" dirty="0" smtClean="0"/>
              <a:t>SBP &lt; 100 mmHg</a:t>
            </a:r>
          </a:p>
          <a:p>
            <a:r>
              <a:rPr lang="en-US" dirty="0" smtClean="0"/>
              <a:t>DBP &lt; 60 mmHg</a:t>
            </a:r>
          </a:p>
          <a:p>
            <a:r>
              <a:rPr lang="en-US" dirty="0" smtClean="0"/>
              <a:t>Types </a:t>
            </a:r>
          </a:p>
          <a:p>
            <a:pPr lvl="1"/>
            <a:r>
              <a:rPr lang="en-US" dirty="0" smtClean="0"/>
              <a:t>Primary</a:t>
            </a:r>
          </a:p>
          <a:p>
            <a:pPr lvl="1"/>
            <a:r>
              <a:rPr lang="en-US" dirty="0" smtClean="0"/>
              <a:t>Secondary</a:t>
            </a:r>
            <a:endParaRPr lang="en-IN" dirty="0" smtClean="0"/>
          </a:p>
          <a:p>
            <a:pPr lvl="1"/>
            <a:r>
              <a:rPr lang="en-US" dirty="0" smtClean="0"/>
              <a:t>Orthostatic hypotension</a:t>
            </a:r>
          </a:p>
        </p:txBody>
      </p:sp>
      <p:sp>
        <p:nvSpPr>
          <p:cNvPr id="3" name="Date Placeholder 2"/>
          <p:cNvSpPr>
            <a:spLocks noGrp="1"/>
          </p:cNvSpPr>
          <p:nvPr>
            <p:ph type="dt" sz="half" idx="10"/>
          </p:nvPr>
        </p:nvSpPr>
        <p:spPr/>
        <p:txBody>
          <a:bodyPr/>
          <a:lstStyle/>
          <a:p>
            <a:fld id="{24F16D6C-C3CD-490A-A70A-EAAD909CB4B2}" type="datetime2">
              <a:rPr lang="en-IN" smtClean="0"/>
              <a:pPr/>
              <a:t>Saturday, 20 June 2020</a:t>
            </a:fld>
            <a:endParaRPr lang="en-US"/>
          </a:p>
        </p:txBody>
      </p:sp>
      <p:sp>
        <p:nvSpPr>
          <p:cNvPr id="4" name="Footer Placeholder 3"/>
          <p:cNvSpPr>
            <a:spLocks noGrp="1"/>
          </p:cNvSpPr>
          <p:nvPr>
            <p:ph type="ftr" sz="quarter" idx="11"/>
          </p:nvPr>
        </p:nvSpPr>
        <p:spPr/>
        <p:txBody>
          <a:bodyPr/>
          <a:lstStyle/>
          <a:p>
            <a:r>
              <a:rPr lang="en-US" smtClean="0"/>
              <a:t>Cardiovascular System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r>
              <a:rPr lang="en-US" b="1" dirty="0" smtClean="0"/>
              <a:t>Venous Pressure</a:t>
            </a:r>
            <a:endParaRPr lang="en-IN" b="1" dirty="0"/>
          </a:p>
        </p:txBody>
      </p:sp>
      <p:sp>
        <p:nvSpPr>
          <p:cNvPr id="6" name="Content Placeholder 5"/>
          <p:cNvSpPr>
            <a:spLocks noGrp="1"/>
          </p:cNvSpPr>
          <p:nvPr>
            <p:ph idx="1"/>
          </p:nvPr>
        </p:nvSpPr>
        <p:spPr/>
        <p:txBody>
          <a:bodyPr/>
          <a:lstStyle/>
          <a:p>
            <a:r>
              <a:rPr lang="en-US" dirty="0" smtClean="0"/>
              <a:t>Venous pressure is the pressure exerted by the contained blood in the veins.</a:t>
            </a:r>
          </a:p>
          <a:p>
            <a:r>
              <a:rPr lang="en-US" dirty="0" smtClean="0"/>
              <a:t>Central Venous pressure (CVP)</a:t>
            </a:r>
          </a:p>
          <a:p>
            <a:r>
              <a:rPr lang="en-US" dirty="0" smtClean="0"/>
              <a:t>Peripheral Venous Pressure (PVP)</a:t>
            </a:r>
          </a:p>
          <a:p>
            <a:r>
              <a:rPr lang="en-US" dirty="0" smtClean="0"/>
              <a:t>CVP  &lt; PVP </a:t>
            </a:r>
          </a:p>
          <a:p>
            <a:pPr>
              <a:buNone/>
            </a:pPr>
            <a:endParaRPr lang="en-US" dirty="0" smtClean="0"/>
          </a:p>
          <a:p>
            <a:pPr>
              <a:buNone/>
            </a:pPr>
            <a:endParaRPr lang="en-IN" dirty="0"/>
          </a:p>
        </p:txBody>
      </p:sp>
      <p:sp>
        <p:nvSpPr>
          <p:cNvPr id="3" name="Date Placeholder 2"/>
          <p:cNvSpPr>
            <a:spLocks noGrp="1"/>
          </p:cNvSpPr>
          <p:nvPr>
            <p:ph type="dt" sz="half" idx="10"/>
          </p:nvPr>
        </p:nvSpPr>
        <p:spPr/>
        <p:txBody>
          <a:bodyPr/>
          <a:lstStyle/>
          <a:p>
            <a:fld id="{24F16D6C-C3CD-490A-A70A-EAAD909CB4B2}" type="datetime2">
              <a:rPr lang="en-IN" smtClean="0"/>
              <a:pPr/>
              <a:t>Saturday, 20 June 2020</a:t>
            </a:fld>
            <a:endParaRPr lang="en-US"/>
          </a:p>
        </p:txBody>
      </p:sp>
      <p:sp>
        <p:nvSpPr>
          <p:cNvPr id="4" name="Footer Placeholder 3"/>
          <p:cNvSpPr>
            <a:spLocks noGrp="1"/>
          </p:cNvSpPr>
          <p:nvPr>
            <p:ph type="ftr" sz="quarter" idx="11"/>
          </p:nvPr>
        </p:nvSpPr>
        <p:spPr/>
        <p:txBody>
          <a:bodyPr/>
          <a:lstStyle/>
          <a:p>
            <a:r>
              <a:rPr lang="en-US" smtClean="0"/>
              <a:t>Cardiovascular System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Venous Pressure</a:t>
            </a:r>
            <a:endParaRPr lang="en-IN" dirty="0"/>
          </a:p>
        </p:txBody>
      </p:sp>
      <p:sp>
        <p:nvSpPr>
          <p:cNvPr id="3" name="Content Placeholder 2"/>
          <p:cNvSpPr>
            <a:spLocks noGrp="1"/>
          </p:cNvSpPr>
          <p:nvPr>
            <p:ph idx="1"/>
          </p:nvPr>
        </p:nvSpPr>
        <p:spPr/>
        <p:txBody>
          <a:bodyPr/>
          <a:lstStyle/>
          <a:p>
            <a:r>
              <a:rPr lang="en-US" dirty="0" smtClean="0"/>
              <a:t>Direct Method (invasive catheter)</a:t>
            </a:r>
          </a:p>
          <a:p>
            <a:endParaRPr lang="en-US" dirty="0" smtClean="0"/>
          </a:p>
          <a:p>
            <a:r>
              <a:rPr lang="en-US" dirty="0" smtClean="0"/>
              <a:t>Indirect Method (Ranger’s Method)</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837"/>
            <a:ext cx="8229600" cy="4525963"/>
          </a:xfrm>
        </p:spPr>
        <p:txBody>
          <a:bodyPr/>
          <a:lstStyle/>
          <a:p>
            <a:r>
              <a:rPr lang="en-US" sz="2800" b="1" dirty="0" smtClean="0"/>
              <a:t>How</a:t>
            </a:r>
            <a:r>
              <a:rPr lang="en-US" sz="2800" dirty="0" smtClean="0"/>
              <a:t> do our body handle the changes occurring in blood pressure ?</a:t>
            </a:r>
          </a:p>
          <a:p>
            <a:pPr lvl="1"/>
            <a:r>
              <a:rPr lang="en-US" sz="2400" dirty="0" smtClean="0"/>
              <a:t>Orthostatic hypotension</a:t>
            </a:r>
          </a:p>
          <a:p>
            <a:r>
              <a:rPr lang="en-US" sz="2800" b="1" dirty="0" smtClean="0"/>
              <a:t>Why</a:t>
            </a:r>
            <a:r>
              <a:rPr lang="en-US" sz="2800" dirty="0" smtClean="0"/>
              <a:t> Carotid Sinus massage is given in Ventricular tachycardia ?</a:t>
            </a:r>
          </a:p>
          <a:p>
            <a:pPr lvl="1"/>
            <a:r>
              <a:rPr lang="en-US" sz="2400" dirty="0" smtClean="0"/>
              <a:t>Karate neck chop</a:t>
            </a:r>
          </a:p>
          <a:p>
            <a:pPr lvl="1"/>
            <a:r>
              <a:rPr lang="en-US" sz="2400" dirty="0" smtClean="0"/>
              <a:t>Syncope while shaving (SAS)</a:t>
            </a:r>
          </a:p>
          <a:p>
            <a:r>
              <a:rPr lang="en-US" sz="2800" b="1" dirty="0" smtClean="0"/>
              <a:t>What</a:t>
            </a:r>
            <a:r>
              <a:rPr lang="en-US" sz="2800" dirty="0" smtClean="0"/>
              <a:t> prevents us from getting Hypertension or Hypotension?</a:t>
            </a:r>
          </a:p>
          <a:p>
            <a:r>
              <a:rPr lang="en-US" sz="2800" b="1" dirty="0" smtClean="0"/>
              <a:t>What</a:t>
            </a:r>
            <a:r>
              <a:rPr lang="en-US" sz="2800" dirty="0" smtClean="0"/>
              <a:t> is essential hypertension ?</a:t>
            </a:r>
          </a:p>
          <a:p>
            <a:r>
              <a:rPr lang="en-US" sz="2800" b="1" dirty="0" smtClean="0"/>
              <a:t>Why </a:t>
            </a:r>
            <a:r>
              <a:rPr lang="en-US" sz="2800" dirty="0" err="1" smtClean="0"/>
              <a:t>Ramipril</a:t>
            </a:r>
            <a:r>
              <a:rPr lang="en-US" sz="2800" dirty="0" smtClean="0"/>
              <a:t> or </a:t>
            </a:r>
            <a:r>
              <a:rPr lang="en-US" sz="2800" dirty="0" err="1" smtClean="0"/>
              <a:t>Enalapril</a:t>
            </a:r>
            <a:r>
              <a:rPr lang="en-US" sz="2800" dirty="0" smtClean="0"/>
              <a:t> or </a:t>
            </a:r>
            <a:r>
              <a:rPr lang="en-US" sz="2800" dirty="0" err="1" smtClean="0"/>
              <a:t>Captroril</a:t>
            </a:r>
            <a:r>
              <a:rPr lang="en-US" sz="2800" dirty="0" smtClean="0"/>
              <a:t> advised in HTN and CHF ?</a:t>
            </a:r>
            <a:endParaRPr lang="en-US"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Regulating Venous Pressure</a:t>
            </a:r>
            <a:endParaRPr lang="en-IN" dirty="0"/>
          </a:p>
        </p:txBody>
      </p:sp>
      <p:sp>
        <p:nvSpPr>
          <p:cNvPr id="3" name="Content Placeholder 2"/>
          <p:cNvSpPr>
            <a:spLocks noGrp="1"/>
          </p:cNvSpPr>
          <p:nvPr>
            <p:ph idx="1"/>
          </p:nvPr>
        </p:nvSpPr>
        <p:spPr/>
        <p:txBody>
          <a:bodyPr/>
          <a:lstStyle/>
          <a:p>
            <a:r>
              <a:rPr lang="en-US" dirty="0" smtClean="0"/>
              <a:t>Vis a </a:t>
            </a:r>
            <a:r>
              <a:rPr lang="en-US" dirty="0" err="1" smtClean="0"/>
              <a:t>tergo</a:t>
            </a:r>
            <a:r>
              <a:rPr lang="en-US" dirty="0" smtClean="0"/>
              <a:t> : from behind</a:t>
            </a:r>
          </a:p>
          <a:p>
            <a:r>
              <a:rPr lang="en-US" dirty="0" smtClean="0"/>
              <a:t>Vis a </a:t>
            </a:r>
            <a:r>
              <a:rPr lang="en-US" dirty="0" err="1" smtClean="0"/>
              <a:t>fronte</a:t>
            </a:r>
            <a:r>
              <a:rPr lang="en-US" dirty="0" smtClean="0"/>
              <a:t> : from front</a:t>
            </a:r>
          </a:p>
          <a:p>
            <a:r>
              <a:rPr lang="en-US" dirty="0" smtClean="0"/>
              <a:t>Vis a </a:t>
            </a:r>
            <a:r>
              <a:rPr lang="en-US" dirty="0" err="1" smtClean="0"/>
              <a:t>Latre</a:t>
            </a:r>
            <a:r>
              <a:rPr lang="en-US" dirty="0" smtClean="0"/>
              <a:t> : from lateral</a:t>
            </a:r>
          </a:p>
          <a:p>
            <a:r>
              <a:rPr lang="en-US" dirty="0" smtClean="0"/>
              <a:t>Volume</a:t>
            </a:r>
          </a:p>
          <a:p>
            <a:r>
              <a:rPr lang="en-US" dirty="0" smtClean="0"/>
              <a:t>PR</a:t>
            </a:r>
          </a:p>
          <a:p>
            <a:r>
              <a:rPr lang="en-US" dirty="0" smtClean="0"/>
              <a:t>Posture</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Capillary Pressure</a:t>
            </a:r>
            <a:endParaRPr lang="en-IN" dirty="0"/>
          </a:p>
        </p:txBody>
      </p:sp>
      <p:sp>
        <p:nvSpPr>
          <p:cNvPr id="3" name="Content Placeholder 2"/>
          <p:cNvSpPr>
            <a:spLocks noGrp="1"/>
          </p:cNvSpPr>
          <p:nvPr>
            <p:ph idx="1"/>
          </p:nvPr>
        </p:nvSpPr>
        <p:spPr/>
        <p:txBody>
          <a:bodyPr/>
          <a:lstStyle/>
          <a:p>
            <a:r>
              <a:rPr lang="en-US" sz="2800" dirty="0" smtClean="0"/>
              <a:t>Capillary Pressure is the pressure exerted by the blood contained in capillary.</a:t>
            </a:r>
          </a:p>
          <a:p>
            <a:r>
              <a:rPr lang="en-US" sz="2800" dirty="0" smtClean="0"/>
              <a:t>Capillary Hydrostatic Pressure</a:t>
            </a:r>
          </a:p>
          <a:p>
            <a:r>
              <a:rPr lang="en-US" sz="2800" dirty="0" smtClean="0"/>
              <a:t>30 mm Hg </a:t>
            </a:r>
            <a:r>
              <a:rPr lang="en-US" sz="2800" dirty="0" smtClean="0">
                <a:sym typeface="Wingdings" pitchFamily="2" charset="2"/>
              </a:rPr>
              <a:t> 15 mmHg</a:t>
            </a:r>
          </a:p>
          <a:p>
            <a:r>
              <a:rPr lang="en-US" sz="2800" dirty="0" smtClean="0">
                <a:sym typeface="Wingdings" pitchFamily="2" charset="2"/>
              </a:rPr>
              <a:t>Measurement </a:t>
            </a:r>
          </a:p>
          <a:p>
            <a:pPr lvl="1"/>
            <a:r>
              <a:rPr lang="en-US" sz="2400" dirty="0" smtClean="0">
                <a:sym typeface="Wingdings" pitchFamily="2" charset="2"/>
              </a:rPr>
              <a:t>Direct </a:t>
            </a:r>
          </a:p>
          <a:p>
            <a:pPr lvl="1"/>
            <a:r>
              <a:rPr lang="en-US" sz="2400" dirty="0" smtClean="0">
                <a:sym typeface="Wingdings" pitchFamily="2" charset="2"/>
              </a:rPr>
              <a:t>Indirect</a:t>
            </a:r>
          </a:p>
          <a:p>
            <a:r>
              <a:rPr lang="en-US" sz="2800" dirty="0" smtClean="0">
                <a:sym typeface="Wingdings" pitchFamily="2" charset="2"/>
              </a:rPr>
              <a:t>Regulation : </a:t>
            </a:r>
            <a:r>
              <a:rPr lang="en-US" sz="2800" dirty="0" err="1" smtClean="0">
                <a:sym typeface="Wingdings" pitchFamily="2" charset="2"/>
              </a:rPr>
              <a:t>Precapillary</a:t>
            </a:r>
            <a:r>
              <a:rPr lang="en-US" sz="2800" dirty="0" smtClean="0">
                <a:sym typeface="Wingdings" pitchFamily="2" charset="2"/>
              </a:rPr>
              <a:t> Sphincter</a:t>
            </a:r>
          </a:p>
          <a:p>
            <a:r>
              <a:rPr lang="en-US" sz="2800" dirty="0" smtClean="0">
                <a:sym typeface="Wingdings" pitchFamily="2" charset="2"/>
              </a:rPr>
              <a:t>Capillary </a:t>
            </a:r>
            <a:r>
              <a:rPr lang="en-US" sz="2800" dirty="0" err="1" smtClean="0">
                <a:sym typeface="Wingdings" pitchFamily="2" charset="2"/>
              </a:rPr>
              <a:t>Oncotic</a:t>
            </a:r>
            <a:r>
              <a:rPr lang="en-US" sz="2800" dirty="0" smtClean="0">
                <a:sym typeface="Wingdings" pitchFamily="2" charset="2"/>
              </a:rPr>
              <a:t> Pressure</a:t>
            </a:r>
            <a:endParaRPr lang="en-US" sz="2800" dirty="0" smtClean="0"/>
          </a:p>
          <a:p>
            <a:endParaRPr lang="en-IN" sz="2800"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IN" dirty="0"/>
          </a:p>
        </p:txBody>
      </p:sp>
      <p:sp>
        <p:nvSpPr>
          <p:cNvPr id="3" name="Content Placeholder 2"/>
          <p:cNvSpPr>
            <a:spLocks noGrp="1"/>
          </p:cNvSpPr>
          <p:nvPr>
            <p:ph idx="1"/>
          </p:nvPr>
        </p:nvSpPr>
        <p:spPr>
          <a:xfrm>
            <a:off x="457200" y="1600200"/>
            <a:ext cx="8382000" cy="4525963"/>
          </a:xfrm>
        </p:spPr>
        <p:txBody>
          <a:bodyPr/>
          <a:lstStyle/>
          <a:p>
            <a:r>
              <a:rPr lang="en-US" sz="2800" dirty="0" smtClean="0"/>
              <a:t>Regulation</a:t>
            </a:r>
          </a:p>
          <a:p>
            <a:pPr lvl="1"/>
            <a:r>
              <a:rPr lang="en-US" sz="2400" dirty="0" smtClean="0"/>
              <a:t>Short Term</a:t>
            </a:r>
          </a:p>
          <a:p>
            <a:pPr lvl="1"/>
            <a:r>
              <a:rPr lang="en-US" sz="2400" dirty="0" smtClean="0"/>
              <a:t>Intermediate Term </a:t>
            </a:r>
          </a:p>
          <a:p>
            <a:pPr lvl="1"/>
            <a:r>
              <a:rPr lang="en-US" sz="2400" dirty="0" smtClean="0"/>
              <a:t>Long Term</a:t>
            </a:r>
          </a:p>
          <a:p>
            <a:r>
              <a:rPr lang="en-US" sz="2800" dirty="0" smtClean="0"/>
              <a:t>Carotid Sinus</a:t>
            </a:r>
          </a:p>
          <a:p>
            <a:r>
              <a:rPr lang="en-US" sz="2800" dirty="0" smtClean="0"/>
              <a:t>Carotid Body</a:t>
            </a:r>
          </a:p>
          <a:p>
            <a:r>
              <a:rPr lang="en-US" sz="2800" dirty="0" smtClean="0"/>
              <a:t>VMC</a:t>
            </a:r>
          </a:p>
          <a:p>
            <a:r>
              <a:rPr lang="en-US" sz="2800" dirty="0" smtClean="0"/>
              <a:t>Hypertension</a:t>
            </a:r>
          </a:p>
          <a:p>
            <a:r>
              <a:rPr lang="en-US" sz="2800" dirty="0" smtClean="0"/>
              <a:t>Hypotension</a:t>
            </a:r>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IN" dirty="0"/>
          </a:p>
        </p:txBody>
      </p:sp>
      <p:sp>
        <p:nvSpPr>
          <p:cNvPr id="3" name="Content Placeholder 2"/>
          <p:cNvSpPr>
            <a:spLocks noGrp="1"/>
          </p:cNvSpPr>
          <p:nvPr>
            <p:ph idx="1"/>
          </p:nvPr>
        </p:nvSpPr>
        <p:spPr/>
        <p:txBody>
          <a:bodyPr/>
          <a:lstStyle/>
          <a:p>
            <a:pPr>
              <a:buNone/>
            </a:pPr>
            <a:r>
              <a:rPr lang="en-US" dirty="0" smtClean="0"/>
              <a:t>Textbooks of….</a:t>
            </a:r>
          </a:p>
          <a:p>
            <a:r>
              <a:rPr lang="en-US" dirty="0" err="1" smtClean="0"/>
              <a:t>Indu</a:t>
            </a:r>
            <a:r>
              <a:rPr lang="en-US" dirty="0" smtClean="0"/>
              <a:t> </a:t>
            </a:r>
            <a:r>
              <a:rPr lang="en-US" dirty="0" err="1" smtClean="0"/>
              <a:t>Khurana</a:t>
            </a:r>
            <a:endParaRPr lang="en-US" dirty="0" smtClean="0"/>
          </a:p>
          <a:p>
            <a:r>
              <a:rPr lang="en-US" dirty="0" smtClean="0"/>
              <a:t>Guyton</a:t>
            </a:r>
          </a:p>
          <a:p>
            <a:r>
              <a:rPr lang="en-US" dirty="0" err="1" smtClean="0"/>
              <a:t>Vijaya</a:t>
            </a:r>
            <a:r>
              <a:rPr lang="en-US" dirty="0" smtClean="0"/>
              <a:t> Joshi</a:t>
            </a:r>
          </a:p>
          <a:p>
            <a:r>
              <a:rPr lang="en-US" dirty="0" err="1" smtClean="0"/>
              <a:t>D.Venkatesh</a:t>
            </a:r>
            <a:endParaRPr lang="en-US" dirty="0" smtClean="0"/>
          </a:p>
          <a:p>
            <a:r>
              <a:rPr lang="en-US" dirty="0" err="1" smtClean="0"/>
              <a:t>K.Sembulingam</a:t>
            </a:r>
            <a:endParaRPr lang="en-US" dirty="0" smtClean="0"/>
          </a:p>
          <a:p>
            <a:r>
              <a:rPr lang="en-US" dirty="0" smtClean="0"/>
              <a:t>WWW…</a:t>
            </a:r>
            <a:endParaRPr lang="en-IN" dirty="0"/>
          </a:p>
        </p:txBody>
      </p:sp>
      <p:sp>
        <p:nvSpPr>
          <p:cNvPr id="4" name="Date Placeholder 3"/>
          <p:cNvSpPr>
            <a:spLocks noGrp="1"/>
          </p:cNvSpPr>
          <p:nvPr>
            <p:ph type="dt" sz="half" idx="10"/>
          </p:nvPr>
        </p:nvSpPr>
        <p:spPr/>
        <p:txBody>
          <a:bodyPr/>
          <a:lstStyle/>
          <a:p>
            <a:fld id="{15E57929-E0D8-4103-BEEC-D02FE4DCE82C}" type="datetime3">
              <a:rPr lang="en-IN" smtClean="0"/>
              <a:pPr/>
              <a:t>20 June 2020</a:t>
            </a:fld>
            <a:endParaRPr lang="en-US"/>
          </a:p>
        </p:txBody>
      </p:sp>
      <p:sp>
        <p:nvSpPr>
          <p:cNvPr id="5" name="Footer Placeholder 4"/>
          <p:cNvSpPr>
            <a:spLocks noGrp="1"/>
          </p:cNvSpPr>
          <p:nvPr>
            <p:ph type="ftr" sz="quarter" idx="11"/>
          </p:nvPr>
        </p:nvSpPr>
        <p:spPr/>
        <p:txBody>
          <a:bodyPr/>
          <a:lstStyle/>
          <a:p>
            <a:r>
              <a:rPr lang="en-US" smtClean="0"/>
              <a:t>Integumantary System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ASUS\Downloads\11.jpg"/>
          <p:cNvPicPr>
            <a:picLocks noChangeAspect="1" noChangeArrowheads="1"/>
          </p:cNvPicPr>
          <p:nvPr/>
        </p:nvPicPr>
        <p:blipFill>
          <a:blip r:embed="rId2"/>
          <a:srcRect/>
          <a:stretch>
            <a:fillRect/>
          </a:stretch>
        </p:blipFill>
        <p:spPr bwMode="auto">
          <a:xfrm>
            <a:off x="0" y="685800"/>
            <a:ext cx="5715000" cy="6172200"/>
          </a:xfrm>
          <a:prstGeom prst="rect">
            <a:avLst/>
          </a:prstGeom>
          <a:noFill/>
        </p:spPr>
      </p:pic>
      <p:sp>
        <p:nvSpPr>
          <p:cNvPr id="2" name="Title 1"/>
          <p:cNvSpPr>
            <a:spLocks noGrp="1"/>
          </p:cNvSpPr>
          <p:nvPr>
            <p:ph type="title"/>
          </p:nvPr>
        </p:nvSpPr>
        <p:spPr>
          <a:xfrm>
            <a:off x="457200" y="274638"/>
            <a:ext cx="8229600" cy="715962"/>
          </a:xfrm>
        </p:spPr>
        <p:txBody>
          <a:bodyPr/>
          <a:lstStyle/>
          <a:p>
            <a:r>
              <a:rPr lang="en-US" dirty="0" smtClean="0"/>
              <a:t>Thanks</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74</a:t>
            </a:fld>
            <a:endParaRPr lang="en-US"/>
          </a:p>
        </p:txBody>
      </p:sp>
      <p:sp>
        <p:nvSpPr>
          <p:cNvPr id="7" name="TextBox 6"/>
          <p:cNvSpPr txBox="1"/>
          <p:nvPr/>
        </p:nvSpPr>
        <p:spPr>
          <a:xfrm>
            <a:off x="5867400" y="1905000"/>
            <a:ext cx="2895600" cy="3693319"/>
          </a:xfrm>
          <a:prstGeom prst="rect">
            <a:avLst/>
          </a:prstGeom>
          <a:noFill/>
        </p:spPr>
        <p:txBody>
          <a:bodyPr wrap="square" rtlCol="0">
            <a:spAutoFit/>
          </a:bodyPr>
          <a:lstStyle/>
          <a:p>
            <a:r>
              <a:rPr lang="en-US" sz="5400" dirty="0" smtClean="0">
                <a:latin typeface="Algerian" pitchFamily="82" charset="0"/>
                <a:cs typeface="Times New Roman" pitchFamily="18" charset="0"/>
              </a:rPr>
              <a:t>CCES</a:t>
            </a:r>
          </a:p>
          <a:p>
            <a:r>
              <a:rPr lang="en-US" sz="3600" dirty="0" smtClean="0">
                <a:latin typeface="Times New Roman" pitchFamily="18" charset="0"/>
                <a:cs typeface="Times New Roman" pitchFamily="18" charset="0"/>
              </a:rPr>
              <a:t>Lecture 4.2 Blood Pressure Regulation @CVS</a:t>
            </a:r>
            <a:endParaRPr lang="en-IN"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wipe(down)">
                                      <p:cBhvr>
                                        <p:cTn id="7" dur="580">
                                          <p:stCondLst>
                                            <p:cond delay="0"/>
                                          </p:stCondLst>
                                        </p:cTn>
                                        <p:tgtEl>
                                          <p:spTgt spid="77826"/>
                                        </p:tgtEl>
                                      </p:cBhvr>
                                    </p:animEffect>
                                    <p:anim calcmode="lin" valueType="num">
                                      <p:cBhvr>
                                        <p:cTn id="8" dur="1822" tmFilter="0,0; 0.14,0.36; 0.43,0.73; 0.71,0.91; 1.0,1.0">
                                          <p:stCondLst>
                                            <p:cond delay="0"/>
                                          </p:stCondLst>
                                        </p:cTn>
                                        <p:tgtEl>
                                          <p:spTgt spid="778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78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78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78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7826"/>
                                        </p:tgtEl>
                                        <p:attrNameLst>
                                          <p:attrName>ppt_y</p:attrName>
                                        </p:attrNameLst>
                                      </p:cBhvr>
                                      <p:tavLst>
                                        <p:tav tm="0" fmla="#ppt_y-sin(pi*$)/81">
                                          <p:val>
                                            <p:fltVal val="0"/>
                                          </p:val>
                                        </p:tav>
                                        <p:tav tm="100000">
                                          <p:val>
                                            <p:fltVal val="1"/>
                                          </p:val>
                                        </p:tav>
                                      </p:tavLst>
                                    </p:anim>
                                    <p:animScale>
                                      <p:cBhvr>
                                        <p:cTn id="13" dur="26">
                                          <p:stCondLst>
                                            <p:cond delay="650"/>
                                          </p:stCondLst>
                                        </p:cTn>
                                        <p:tgtEl>
                                          <p:spTgt spid="77826"/>
                                        </p:tgtEl>
                                      </p:cBhvr>
                                      <p:to x="100000" y="60000"/>
                                    </p:animScale>
                                    <p:animScale>
                                      <p:cBhvr>
                                        <p:cTn id="14" dur="166" decel="50000">
                                          <p:stCondLst>
                                            <p:cond delay="676"/>
                                          </p:stCondLst>
                                        </p:cTn>
                                        <p:tgtEl>
                                          <p:spTgt spid="77826"/>
                                        </p:tgtEl>
                                      </p:cBhvr>
                                      <p:to x="100000" y="100000"/>
                                    </p:animScale>
                                    <p:animScale>
                                      <p:cBhvr>
                                        <p:cTn id="15" dur="26">
                                          <p:stCondLst>
                                            <p:cond delay="1312"/>
                                          </p:stCondLst>
                                        </p:cTn>
                                        <p:tgtEl>
                                          <p:spTgt spid="77826"/>
                                        </p:tgtEl>
                                      </p:cBhvr>
                                      <p:to x="100000" y="80000"/>
                                    </p:animScale>
                                    <p:animScale>
                                      <p:cBhvr>
                                        <p:cTn id="16" dur="166" decel="50000">
                                          <p:stCondLst>
                                            <p:cond delay="1338"/>
                                          </p:stCondLst>
                                        </p:cTn>
                                        <p:tgtEl>
                                          <p:spTgt spid="77826"/>
                                        </p:tgtEl>
                                      </p:cBhvr>
                                      <p:to x="100000" y="100000"/>
                                    </p:animScale>
                                    <p:animScale>
                                      <p:cBhvr>
                                        <p:cTn id="17" dur="26">
                                          <p:stCondLst>
                                            <p:cond delay="1642"/>
                                          </p:stCondLst>
                                        </p:cTn>
                                        <p:tgtEl>
                                          <p:spTgt spid="77826"/>
                                        </p:tgtEl>
                                      </p:cBhvr>
                                      <p:to x="100000" y="90000"/>
                                    </p:animScale>
                                    <p:animScale>
                                      <p:cBhvr>
                                        <p:cTn id="18" dur="166" decel="50000">
                                          <p:stCondLst>
                                            <p:cond delay="1668"/>
                                          </p:stCondLst>
                                        </p:cTn>
                                        <p:tgtEl>
                                          <p:spTgt spid="77826"/>
                                        </p:tgtEl>
                                      </p:cBhvr>
                                      <p:to x="100000" y="100000"/>
                                    </p:animScale>
                                    <p:animScale>
                                      <p:cBhvr>
                                        <p:cTn id="19" dur="26">
                                          <p:stCondLst>
                                            <p:cond delay="1808"/>
                                          </p:stCondLst>
                                        </p:cTn>
                                        <p:tgtEl>
                                          <p:spTgt spid="77826"/>
                                        </p:tgtEl>
                                      </p:cBhvr>
                                      <p:to x="100000" y="95000"/>
                                    </p:animScale>
                                    <p:animScale>
                                      <p:cBhvr>
                                        <p:cTn id="20" dur="166" decel="50000">
                                          <p:stCondLst>
                                            <p:cond delay="1834"/>
                                          </p:stCondLst>
                                        </p:cTn>
                                        <p:tgtEl>
                                          <p:spTgt spid="778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Continuous Cumulative Evaluation System</a:t>
            </a:r>
            <a:endParaRPr lang="en-IN" dirty="0"/>
          </a:p>
        </p:txBody>
      </p:sp>
      <p:sp>
        <p:nvSpPr>
          <p:cNvPr id="3" name="Content Placeholder 2"/>
          <p:cNvSpPr>
            <a:spLocks noGrp="1"/>
          </p:cNvSpPr>
          <p:nvPr>
            <p:ph idx="1"/>
          </p:nvPr>
        </p:nvSpPr>
        <p:spPr/>
        <p:txBody>
          <a:bodyPr/>
          <a:lstStyle/>
          <a:p>
            <a:pPr>
              <a:buNone/>
            </a:pPr>
            <a:r>
              <a:rPr lang="en-US" dirty="0" smtClean="0">
                <a:solidFill>
                  <a:srgbClr val="FF0000"/>
                </a:solidFill>
              </a:rPr>
              <a:t>Qus.1 </a:t>
            </a:r>
            <a:r>
              <a:rPr lang="en-US" dirty="0" smtClean="0"/>
              <a:t>: All the followings are examples of Short-term regulation except</a:t>
            </a:r>
          </a:p>
          <a:p>
            <a:pPr marL="514350" indent="-514350">
              <a:buFont typeface="+mj-lt"/>
              <a:buAutoNum type="alphaUcPeriod"/>
            </a:pPr>
            <a:r>
              <a:rPr lang="en-US" dirty="0" err="1" smtClean="0"/>
              <a:t>Baroreflex</a:t>
            </a:r>
            <a:endParaRPr lang="en-US" dirty="0" smtClean="0"/>
          </a:p>
          <a:p>
            <a:pPr marL="514350" indent="-514350">
              <a:buFont typeface="+mj-lt"/>
              <a:buAutoNum type="alphaUcPeriod"/>
            </a:pPr>
            <a:r>
              <a:rPr lang="en-US" dirty="0" err="1" smtClean="0"/>
              <a:t>Renin</a:t>
            </a:r>
            <a:r>
              <a:rPr lang="en-US" dirty="0" smtClean="0"/>
              <a:t> – </a:t>
            </a:r>
            <a:r>
              <a:rPr lang="en-US" dirty="0" err="1" smtClean="0"/>
              <a:t>Angiotensin</a:t>
            </a:r>
            <a:r>
              <a:rPr lang="en-US" dirty="0" smtClean="0"/>
              <a:t> System</a:t>
            </a:r>
          </a:p>
          <a:p>
            <a:pPr marL="514350" indent="-514350">
              <a:buFont typeface="+mj-lt"/>
              <a:buAutoNum type="alphaUcPeriod"/>
            </a:pPr>
            <a:r>
              <a:rPr lang="en-US" dirty="0" smtClean="0"/>
              <a:t>Chemoreceptor mechanism</a:t>
            </a:r>
          </a:p>
          <a:p>
            <a:pPr marL="514350" indent="-514350">
              <a:buFont typeface="+mj-lt"/>
              <a:buAutoNum type="alphaUcPeriod"/>
            </a:pPr>
            <a:r>
              <a:rPr lang="en-US" dirty="0" err="1" smtClean="0"/>
              <a:t>Medullary</a:t>
            </a:r>
            <a:r>
              <a:rPr lang="en-US" dirty="0" smtClean="0"/>
              <a:t> Ischemic Reflex</a:t>
            </a:r>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FF0000"/>
                </a:solidFill>
              </a:rPr>
              <a:t>Qus.2</a:t>
            </a:r>
            <a:r>
              <a:rPr lang="en-US" dirty="0" smtClean="0"/>
              <a:t> : Cranial Nerve ____ is also called Buffer Nerve</a:t>
            </a:r>
          </a:p>
          <a:p>
            <a:pPr marL="514350" indent="-514350">
              <a:buFont typeface="+mj-lt"/>
              <a:buAutoNum type="alphaUcPeriod"/>
            </a:pPr>
            <a:r>
              <a:rPr lang="en-US" dirty="0" smtClean="0"/>
              <a:t>VI</a:t>
            </a:r>
          </a:p>
          <a:p>
            <a:pPr marL="514350" indent="-514350">
              <a:buFont typeface="+mj-lt"/>
              <a:buAutoNum type="alphaUcPeriod"/>
            </a:pPr>
            <a:r>
              <a:rPr lang="en-US" dirty="0" smtClean="0"/>
              <a:t>VII</a:t>
            </a:r>
          </a:p>
          <a:p>
            <a:pPr marL="514350" indent="-514350">
              <a:buFont typeface="+mj-lt"/>
              <a:buAutoNum type="alphaUcPeriod"/>
            </a:pPr>
            <a:r>
              <a:rPr lang="en-US" dirty="0" smtClean="0"/>
              <a:t>VIII</a:t>
            </a:r>
          </a:p>
          <a:p>
            <a:pPr marL="514350" indent="-514350">
              <a:buFont typeface="+mj-lt"/>
              <a:buAutoNum type="alphaUcPeriod"/>
            </a:pPr>
            <a:r>
              <a:rPr lang="en-US" dirty="0" smtClean="0"/>
              <a:t>IX</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76</a:t>
            </a:fld>
            <a:endParaRPr lang="en-US"/>
          </a:p>
        </p:txBody>
      </p:sp>
      <p:sp>
        <p:nvSpPr>
          <p:cNvPr id="8"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Continuous Cumulative Evaluation System</a:t>
            </a:r>
            <a:endParaRPr kumimoji="0" lang="en-IN"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FF0000"/>
                </a:solidFill>
              </a:rPr>
              <a:t>Qus.3</a:t>
            </a:r>
            <a:r>
              <a:rPr lang="en-US" dirty="0" smtClean="0"/>
              <a:t> : </a:t>
            </a:r>
            <a:r>
              <a:rPr lang="en-US" dirty="0" err="1" smtClean="0"/>
              <a:t>Baroreceptors</a:t>
            </a:r>
            <a:r>
              <a:rPr lang="en-US" dirty="0" smtClean="0"/>
              <a:t> are located in…..</a:t>
            </a:r>
          </a:p>
          <a:p>
            <a:pPr marL="514350" indent="-514350">
              <a:buFont typeface="+mj-lt"/>
              <a:buAutoNum type="alphaUcPeriod"/>
            </a:pPr>
            <a:r>
              <a:rPr lang="en-US" dirty="0" smtClean="0"/>
              <a:t>Carotid Body </a:t>
            </a:r>
          </a:p>
          <a:p>
            <a:pPr marL="514350" indent="-514350">
              <a:buFont typeface="+mj-lt"/>
              <a:buAutoNum type="alphaUcPeriod"/>
            </a:pPr>
            <a:r>
              <a:rPr lang="en-US" dirty="0" smtClean="0"/>
              <a:t>Carotid Sinus</a:t>
            </a:r>
          </a:p>
          <a:p>
            <a:pPr marL="514350" indent="-514350">
              <a:buFont typeface="+mj-lt"/>
              <a:buAutoNum type="alphaUcPeriod"/>
            </a:pPr>
            <a:r>
              <a:rPr lang="en-US" dirty="0" smtClean="0"/>
              <a:t>Aortic </a:t>
            </a:r>
            <a:r>
              <a:rPr lang="en-US" dirty="0" smtClean="0"/>
              <a:t>arch sinus</a:t>
            </a:r>
            <a:endParaRPr lang="en-US" dirty="0" smtClean="0"/>
          </a:p>
          <a:p>
            <a:pPr marL="514350" indent="-514350">
              <a:buFont typeface="+mj-lt"/>
              <a:buAutoNum type="alphaUcPeriod"/>
            </a:pPr>
            <a:r>
              <a:rPr lang="en-US" dirty="0" smtClean="0"/>
              <a:t>Both Carotid &amp; Aortic </a:t>
            </a:r>
            <a:r>
              <a:rPr lang="en-US" dirty="0" smtClean="0"/>
              <a:t>arch sinus</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77</a:t>
            </a:fld>
            <a:endParaRPr lang="en-US"/>
          </a:p>
        </p:txBody>
      </p:sp>
      <p:sp>
        <p:nvSpPr>
          <p:cNvPr id="8"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Continuous Cumulative Evaluation System</a:t>
            </a:r>
            <a:endParaRPr kumimoji="0" lang="en-IN"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FF0000"/>
                </a:solidFill>
              </a:rPr>
              <a:t>Qus.4</a:t>
            </a:r>
            <a:r>
              <a:rPr lang="en-US" dirty="0" smtClean="0"/>
              <a:t> : Name of the hormone or chemical substance which decrease blood pressure</a:t>
            </a:r>
          </a:p>
          <a:p>
            <a:pPr marL="514350" indent="-514350">
              <a:buFont typeface="+mj-lt"/>
              <a:buAutoNum type="alphaUcPeriod"/>
            </a:pPr>
            <a:r>
              <a:rPr lang="en-US" dirty="0" smtClean="0"/>
              <a:t>Acetylcholine</a:t>
            </a:r>
            <a:endParaRPr lang="en-IN" dirty="0" smtClean="0"/>
          </a:p>
          <a:p>
            <a:pPr marL="514350" indent="-514350">
              <a:buFont typeface="+mj-lt"/>
              <a:buAutoNum type="alphaUcPeriod"/>
            </a:pPr>
            <a:r>
              <a:rPr lang="en-US" dirty="0" err="1" smtClean="0"/>
              <a:t>Aldosterone</a:t>
            </a:r>
            <a:endParaRPr lang="en-US" dirty="0" smtClean="0"/>
          </a:p>
          <a:p>
            <a:pPr marL="514350" indent="-514350">
              <a:buFont typeface="+mj-lt"/>
              <a:buAutoNum type="alphaUcPeriod"/>
            </a:pPr>
            <a:r>
              <a:rPr lang="en-US" dirty="0" err="1" smtClean="0"/>
              <a:t>Noradrenaline</a:t>
            </a:r>
          </a:p>
          <a:p>
            <a:pPr marL="514350" indent="-514350">
              <a:buFont typeface="+mj-lt"/>
              <a:buAutoNum type="alphaUcPeriod"/>
            </a:pPr>
            <a:r>
              <a:rPr lang="en-US" dirty="0" smtClean="0"/>
              <a:t>Vasopressin</a:t>
            </a:r>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78</a:t>
            </a:fld>
            <a:endParaRPr lang="en-US"/>
          </a:p>
        </p:txBody>
      </p:sp>
      <p:sp>
        <p:nvSpPr>
          <p:cNvPr id="8"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Continuous Cumulative Evaluation System</a:t>
            </a:r>
            <a:endParaRPr kumimoji="0" lang="en-IN"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err="1" smtClean="0">
                <a:solidFill>
                  <a:srgbClr val="FF0000"/>
                </a:solidFill>
              </a:rPr>
              <a:t>Qus</a:t>
            </a:r>
            <a:r>
              <a:rPr lang="en-US" dirty="0" smtClean="0">
                <a:solidFill>
                  <a:srgbClr val="FF0000"/>
                </a:solidFill>
              </a:rPr>
              <a:t> 5 </a:t>
            </a:r>
            <a:r>
              <a:rPr lang="en-US" dirty="0" smtClean="0"/>
              <a:t>: Most of the conversion of</a:t>
            </a:r>
          </a:p>
          <a:p>
            <a:pPr>
              <a:buNone/>
            </a:pPr>
            <a:r>
              <a:rPr lang="en-US" dirty="0" err="1" smtClean="0"/>
              <a:t>Angiotensin</a:t>
            </a:r>
            <a:r>
              <a:rPr lang="en-US" dirty="0" smtClean="0"/>
              <a:t> I into </a:t>
            </a:r>
            <a:r>
              <a:rPr lang="en-US" dirty="0" err="1" smtClean="0"/>
              <a:t>Angiotensin</a:t>
            </a:r>
            <a:r>
              <a:rPr lang="en-US" dirty="0" smtClean="0"/>
              <a:t> II takes place</a:t>
            </a:r>
          </a:p>
          <a:p>
            <a:pPr>
              <a:buNone/>
            </a:pPr>
            <a:r>
              <a:rPr lang="en-US" dirty="0" smtClean="0"/>
              <a:t>in _______</a:t>
            </a:r>
          </a:p>
          <a:p>
            <a:pPr marL="514350" indent="-514350">
              <a:buFont typeface="+mj-lt"/>
              <a:buAutoNum type="alphaUcPeriod"/>
            </a:pPr>
            <a:r>
              <a:rPr lang="en-US" dirty="0" smtClean="0"/>
              <a:t>Kidney</a:t>
            </a:r>
          </a:p>
          <a:p>
            <a:pPr marL="514350" indent="-514350">
              <a:buFont typeface="+mj-lt"/>
              <a:buAutoNum type="alphaUcPeriod"/>
            </a:pPr>
            <a:r>
              <a:rPr lang="en-US" dirty="0" smtClean="0"/>
              <a:t>Liver</a:t>
            </a:r>
          </a:p>
          <a:p>
            <a:pPr marL="514350" indent="-514350">
              <a:buFont typeface="+mj-lt"/>
              <a:buAutoNum type="alphaUcPeriod"/>
            </a:pPr>
            <a:r>
              <a:rPr lang="en-US" dirty="0" smtClean="0"/>
              <a:t>Lungs</a:t>
            </a:r>
          </a:p>
          <a:p>
            <a:pPr marL="514350" indent="-514350">
              <a:buFont typeface="+mj-lt"/>
              <a:buAutoNum type="alphaUcPeriod"/>
            </a:pPr>
            <a:r>
              <a:rPr lang="en-US" dirty="0" smtClean="0"/>
              <a:t>RBCs</a:t>
            </a:r>
            <a:endParaRPr lang="en-IN"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79</a:t>
            </a:fld>
            <a:endParaRPr lang="en-US"/>
          </a:p>
        </p:txBody>
      </p:sp>
      <p:sp>
        <p:nvSpPr>
          <p:cNvPr id="7"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Continuous Cumulative Evaluation System</a:t>
            </a:r>
            <a:endParaRPr kumimoji="0" lang="en-IN"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At the end of this lecture you must be able to understand </a:t>
            </a:r>
          </a:p>
          <a:p>
            <a:pPr lvl="1"/>
            <a:r>
              <a:rPr lang="en-US" dirty="0" smtClean="0"/>
              <a:t>Homeostatic mechanism for Blood pressure regulation</a:t>
            </a:r>
          </a:p>
          <a:p>
            <a:pPr lvl="1"/>
            <a:r>
              <a:rPr lang="en-US" dirty="0" smtClean="0"/>
              <a:t>Regulation of blood pressure</a:t>
            </a:r>
          </a:p>
          <a:p>
            <a:pPr lvl="2"/>
            <a:r>
              <a:rPr lang="en-US" dirty="0" smtClean="0"/>
              <a:t>Neural control</a:t>
            </a:r>
          </a:p>
          <a:p>
            <a:pPr lvl="2"/>
            <a:r>
              <a:rPr lang="en-US" dirty="0" smtClean="0"/>
              <a:t>Renal control</a:t>
            </a:r>
          </a:p>
          <a:p>
            <a:pPr lvl="1"/>
            <a:r>
              <a:rPr lang="en-US" dirty="0" err="1" smtClean="0"/>
              <a:t>Pathophysiology</a:t>
            </a:r>
            <a:r>
              <a:rPr lang="en-US" dirty="0" smtClean="0"/>
              <a:t> of HTN &amp; Hypotension</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Next Lecture : Cardiac Output</a:t>
            </a:r>
            <a:endParaRPr lang="en-US" dirty="0"/>
          </a:p>
        </p:txBody>
      </p:sp>
      <p:sp>
        <p:nvSpPr>
          <p:cNvPr id="4" name="Date Placeholder 3"/>
          <p:cNvSpPr>
            <a:spLocks noGrp="1"/>
          </p:cNvSpPr>
          <p:nvPr>
            <p:ph type="dt" sz="half" idx="10"/>
          </p:nvPr>
        </p:nvSpPr>
        <p:spPr/>
        <p:txBody>
          <a:bodyPr/>
          <a:lstStyle/>
          <a:p>
            <a:fld id="{36446CD9-549C-4395-A1B0-9377B291687E}" type="datetime2">
              <a:rPr lang="en-IN" smtClean="0"/>
              <a:pPr/>
              <a:t>Saturday, 20 June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80</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2130425"/>
            <a:ext cx="8077200" cy="1470025"/>
          </a:xfrm>
        </p:spPr>
        <p:txBody>
          <a:bodyPr/>
          <a:lstStyle/>
          <a:p>
            <a:r>
              <a:rPr lang="en-US" b="1" dirty="0" smtClean="0"/>
              <a:t>Lecture 4.2 Regulation of Blood Pressure </a:t>
            </a:r>
            <a:r>
              <a:rPr lang="en-US" b="1" baseline="30000" dirty="0" smtClean="0">
                <a:solidFill>
                  <a:srgbClr val="FF0000"/>
                </a:solidFill>
              </a:rPr>
              <a:t>Q</a:t>
            </a:r>
            <a:r>
              <a:rPr lang="en-US" b="1" dirty="0" smtClean="0"/>
              <a:t> </a:t>
            </a:r>
            <a:r>
              <a:rPr lang="en-US" b="1" dirty="0" smtClean="0"/>
              <a:t/>
            </a:r>
            <a:br>
              <a:rPr lang="en-US" b="1" dirty="0" smtClean="0"/>
            </a:br>
            <a:r>
              <a:rPr lang="en-US" b="1" dirty="0" smtClean="0"/>
              <a:t>&amp; </a:t>
            </a:r>
            <a:br>
              <a:rPr lang="en-US" b="1" dirty="0" smtClean="0"/>
            </a:br>
            <a:r>
              <a:rPr lang="en-US" b="1" dirty="0" smtClean="0"/>
              <a:t>Heart </a:t>
            </a:r>
            <a:r>
              <a:rPr lang="en-US" b="1" dirty="0" smtClean="0"/>
              <a:t>Rate</a:t>
            </a:r>
            <a:endParaRPr lang="en-IN" b="1" dirty="0"/>
          </a:p>
        </p:txBody>
      </p:sp>
      <p:sp>
        <p:nvSpPr>
          <p:cNvPr id="2" name="Date Placeholder 1"/>
          <p:cNvSpPr>
            <a:spLocks noGrp="1"/>
          </p:cNvSpPr>
          <p:nvPr>
            <p:ph type="dt" sz="half" idx="10"/>
          </p:nvPr>
        </p:nvSpPr>
        <p:spPr/>
        <p:txBody>
          <a:bodyPr/>
          <a:lstStyle/>
          <a:p>
            <a:fld id="{2FEE30E1-F4E2-4130-84B5-5145FCC8E062}" type="datetime2">
              <a:rPr lang="en-IN" smtClean="0"/>
              <a:pPr/>
              <a:t>Saturday, 20 June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ood Pressur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Blood Pressure</Template>
  <TotalTime>3391</TotalTime>
  <Words>2380</Words>
  <Application>Microsoft Office PowerPoint</Application>
  <PresentationFormat>On-screen Show (4:3)</PresentationFormat>
  <Paragraphs>730</Paragraphs>
  <Slides>80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Blood Pressure</vt:lpstr>
      <vt:lpstr>Document</vt:lpstr>
      <vt:lpstr>BLOOD PRESSURE</vt:lpstr>
      <vt:lpstr>Arterial Blood Pressure</vt:lpstr>
      <vt:lpstr>Terminology</vt:lpstr>
      <vt:lpstr>Slide 4</vt:lpstr>
      <vt:lpstr>Variation</vt:lpstr>
      <vt:lpstr>Slide 6</vt:lpstr>
      <vt:lpstr>Slide 7</vt:lpstr>
      <vt:lpstr>Learning Objectives</vt:lpstr>
      <vt:lpstr>Lecture 4.2 Regulation of Blood Pressure Q  &amp;  Heart Rate</vt:lpstr>
      <vt:lpstr>Regulation of Blood Pressure</vt:lpstr>
      <vt:lpstr>Homeostasis</vt:lpstr>
      <vt:lpstr>Regulation of Blood Pressure Q</vt:lpstr>
      <vt:lpstr>Slide 13</vt:lpstr>
      <vt:lpstr>Slide 14</vt:lpstr>
      <vt:lpstr>Short Term Regulation Q : Nervous or Neural Mechanism Q</vt:lpstr>
      <vt:lpstr>Short Term Regulation Q : Nervous or Neural Mechanism Q</vt:lpstr>
      <vt:lpstr>Neural Control Mechanism</vt:lpstr>
      <vt:lpstr>Medullary Cardiovascular Control Centers</vt:lpstr>
      <vt:lpstr>Slide 19</vt:lpstr>
      <vt:lpstr>Slide 20</vt:lpstr>
      <vt:lpstr>Vasomotor Center</vt:lpstr>
      <vt:lpstr>Slide 22</vt:lpstr>
      <vt:lpstr>Pressor Area</vt:lpstr>
      <vt:lpstr>Slide 24</vt:lpstr>
      <vt:lpstr>Depressor Area</vt:lpstr>
      <vt:lpstr>Slide 26</vt:lpstr>
      <vt:lpstr>Medullary Parasympathetic Center</vt:lpstr>
      <vt:lpstr>Slide 28</vt:lpstr>
      <vt:lpstr>Medullary Relay Center</vt:lpstr>
      <vt:lpstr>Slide 30</vt:lpstr>
      <vt:lpstr>Anatomy</vt:lpstr>
      <vt:lpstr>Slide 32</vt:lpstr>
      <vt:lpstr>Slide 33</vt:lpstr>
      <vt:lpstr>Pathway</vt:lpstr>
      <vt:lpstr>Baroreceptors </vt:lpstr>
      <vt:lpstr>Medullary Cardiac Control Center</vt:lpstr>
      <vt:lpstr>Effector Organs</vt:lpstr>
      <vt:lpstr>Slide 38</vt:lpstr>
      <vt:lpstr>Baroreceptor Mechanism</vt:lpstr>
      <vt:lpstr>A fall in BP triggers an increase in cardiac output</vt:lpstr>
      <vt:lpstr>A fall in BP triggers vasoconstriction</vt:lpstr>
      <vt:lpstr>Put another way</vt:lpstr>
      <vt:lpstr>Chemoreceptor Reflex</vt:lpstr>
      <vt:lpstr>Slide 44</vt:lpstr>
      <vt:lpstr>Carotid Body</vt:lpstr>
      <vt:lpstr>Chemoreceptor Mechanism</vt:lpstr>
      <vt:lpstr>Vasoconstriction</vt:lpstr>
      <vt:lpstr>Vasomotor Centre Mechanism</vt:lpstr>
      <vt:lpstr>Slide 49</vt:lpstr>
      <vt:lpstr>Intermediate Term Regulation</vt:lpstr>
      <vt:lpstr>Slide 51</vt:lpstr>
      <vt:lpstr>Intermediate regulation of BP (RAS)</vt:lpstr>
      <vt:lpstr>Slide 53</vt:lpstr>
      <vt:lpstr>Long term Regulation of BP (RAAAS)</vt:lpstr>
      <vt:lpstr>SITES OF PRODUCTION</vt:lpstr>
      <vt:lpstr>Long Term Regulation </vt:lpstr>
      <vt:lpstr>Modes of operation of Renal-body fluid feedback</vt:lpstr>
      <vt:lpstr>REGULATION OF ARTERIAL  BLOOD PRESSURE</vt:lpstr>
      <vt:lpstr>Chemical Mechanism </vt:lpstr>
      <vt:lpstr>Local Regulation</vt:lpstr>
      <vt:lpstr>Applied Physiology</vt:lpstr>
      <vt:lpstr>Hypertension</vt:lpstr>
      <vt:lpstr>What Does Your Blood Pressure Reading Mean?</vt:lpstr>
      <vt:lpstr>Slide 64</vt:lpstr>
      <vt:lpstr>Slide 65</vt:lpstr>
      <vt:lpstr>Diseases Attributable to Hypertension</vt:lpstr>
      <vt:lpstr>Hypotension</vt:lpstr>
      <vt:lpstr>Venous Pressure</vt:lpstr>
      <vt:lpstr>Measurement of Venous Pressure</vt:lpstr>
      <vt:lpstr>Factors Regulating Venous Pressure</vt:lpstr>
      <vt:lpstr>Capillary Pressure</vt:lpstr>
      <vt:lpstr>Summary</vt:lpstr>
      <vt:lpstr>Reference</vt:lpstr>
      <vt:lpstr>Thanks</vt:lpstr>
      <vt:lpstr>Continuous Cumulative Evaluation System</vt:lpstr>
      <vt:lpstr>Slide 76</vt:lpstr>
      <vt:lpstr>Slide 77</vt:lpstr>
      <vt:lpstr>Slide 78</vt:lpstr>
      <vt:lpstr>Slide 79</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dc:title>
  <dc:creator>ASUS</dc:creator>
  <cp:lastModifiedBy>Hetal</cp:lastModifiedBy>
  <cp:revision>290</cp:revision>
  <dcterms:created xsi:type="dcterms:W3CDTF">2006-08-16T00:00:00Z</dcterms:created>
  <dcterms:modified xsi:type="dcterms:W3CDTF">2020-06-20T04:27:10Z</dcterms:modified>
</cp:coreProperties>
</file>