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B8BD8-C7E9-4F3A-BE55-61ED66D35758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C363-27F1-4E05-A581-D805EC9C7E6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Double aortic 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3286124"/>
            <a:ext cx="6400800" cy="1752600"/>
          </a:xfrm>
        </p:spPr>
        <p:txBody>
          <a:bodyPr/>
          <a:lstStyle/>
          <a:p>
            <a:r>
              <a:rPr lang="en-IN" dirty="0" smtClean="0"/>
              <a:t>- </a:t>
            </a:r>
            <a:r>
              <a:rPr lang="en-US" dirty="0" smtClean="0"/>
              <a:t>Dr. Chandra </a:t>
            </a:r>
            <a:r>
              <a:rPr lang="en-US" dirty="0" err="1" smtClean="0"/>
              <a:t>Raychaudhari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z="2400" dirty="0"/>
              <a:t>Congenital anomalies of the aortic arch are rare, with its frequency varying between 0.5 to 3.0%. </a:t>
            </a:r>
          </a:p>
          <a:p>
            <a:r>
              <a:rPr lang="en-IN" sz="2400" dirty="0"/>
              <a:t>They result from abnormal or incomplete regression of embryonic </a:t>
            </a:r>
            <a:r>
              <a:rPr lang="en-IN" sz="2400" dirty="0" err="1"/>
              <a:t>branchial</a:t>
            </a:r>
            <a:r>
              <a:rPr lang="en-IN" sz="2400" dirty="0"/>
              <a:t> arches. According to</a:t>
            </a:r>
          </a:p>
          <a:p>
            <a:r>
              <a:rPr lang="en-IN" sz="2400" dirty="0"/>
              <a:t>Edward's hypothesis, there are two aortic arches and two </a:t>
            </a:r>
            <a:r>
              <a:rPr lang="en-IN" sz="2400" dirty="0" err="1"/>
              <a:t>ductus</a:t>
            </a:r>
            <a:r>
              <a:rPr lang="en-IN" sz="2400" dirty="0"/>
              <a:t> </a:t>
            </a:r>
            <a:r>
              <a:rPr lang="en-IN" sz="2400" dirty="0" err="1"/>
              <a:t>arteriosus</a:t>
            </a:r>
            <a:r>
              <a:rPr lang="en-IN" sz="2400" dirty="0"/>
              <a:t> in the embryonic period,</a:t>
            </a:r>
          </a:p>
          <a:p>
            <a:r>
              <a:rPr lang="en-IN" sz="2400" dirty="0"/>
              <a:t>and the normal anatomy results from the regression of the dorsal segment of the right arch.</a:t>
            </a:r>
          </a:p>
          <a:p>
            <a:r>
              <a:rPr lang="en-IN" sz="2400" dirty="0"/>
              <a:t>Interruption of this system in different locations explains the various aortic arch anomalies. </a:t>
            </a:r>
          </a:p>
          <a:p>
            <a:r>
              <a:rPr lang="en-IN" sz="2400" dirty="0"/>
              <a:t>Congenital anomalies of the aortic arch are in most cases incidental findings in asymptomatic</a:t>
            </a:r>
          </a:p>
          <a:p>
            <a:r>
              <a:rPr lang="en-IN" sz="2400" dirty="0"/>
              <a:t>patients. However, symptoms may present when a vascular ring occurs and compresses the trachea</a:t>
            </a:r>
          </a:p>
          <a:p>
            <a:r>
              <a:rPr lang="en-IN" sz="2400" dirty="0"/>
              <a:t>or oesophagus. Congenital anomalies of the aortic arch may also be associated with congenital heart</a:t>
            </a:r>
          </a:p>
          <a:p>
            <a:r>
              <a:rPr lang="en-IN" sz="2400" dirty="0"/>
              <a:t>disease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In double aortic arch, the ascending aorta divides into two arches. The right arch is usually larger,</a:t>
            </a:r>
          </a:p>
          <a:p>
            <a:r>
              <a:rPr lang="en-IN" dirty="0"/>
              <a:t>extends more </a:t>
            </a:r>
            <a:r>
              <a:rPr lang="en-IN" dirty="0" err="1"/>
              <a:t>cephalad</a:t>
            </a:r>
            <a:r>
              <a:rPr lang="en-IN" dirty="0"/>
              <a:t> and is more posterior than the left arch. The left arch has a course similar to</a:t>
            </a:r>
          </a:p>
          <a:p>
            <a:r>
              <a:rPr lang="en-IN" dirty="0"/>
              <a:t>that of the normal left aortic arch, and the right arch has a course behind the oesophagus and joins</a:t>
            </a:r>
          </a:p>
          <a:p>
            <a:r>
              <a:rPr lang="en-IN" dirty="0"/>
              <a:t>the left arch. The descending aorta is usually on the left side. The </a:t>
            </a:r>
            <a:r>
              <a:rPr lang="en-IN" dirty="0" err="1"/>
              <a:t>subclavian</a:t>
            </a:r>
            <a:r>
              <a:rPr lang="en-IN" dirty="0"/>
              <a:t> and carotid arteries</a:t>
            </a:r>
          </a:p>
          <a:p>
            <a:r>
              <a:rPr lang="en-IN" dirty="0"/>
              <a:t>arise from their respective arches.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Double aortic arch is the most common cause of complete vascular ring, with the majority of</a:t>
            </a:r>
          </a:p>
          <a:p>
            <a:r>
              <a:rPr lang="en-IN" dirty="0"/>
              <a:t>patients presenting with symptoms resulting from compression of adjacent structures in the first</a:t>
            </a:r>
          </a:p>
          <a:p>
            <a:r>
              <a:rPr lang="en-IN" dirty="0"/>
              <a:t>months of life (</a:t>
            </a:r>
            <a:r>
              <a:rPr lang="en-IN" dirty="0" err="1"/>
              <a:t>stridor</a:t>
            </a:r>
            <a:r>
              <a:rPr lang="en-IN" dirty="0"/>
              <a:t>, recurrent respiratory infections or </a:t>
            </a:r>
            <a:r>
              <a:rPr lang="en-IN" dirty="0" err="1"/>
              <a:t>dysphagia</a:t>
            </a:r>
            <a:r>
              <a:rPr lang="en-IN" dirty="0"/>
              <a:t>). [2, 3] Occasionally, it is an</a:t>
            </a:r>
          </a:p>
          <a:p>
            <a:r>
              <a:rPr lang="en-IN" dirty="0"/>
              <a:t>incidental finding in asymptomatic adults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Differential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Right aortic arch, </a:t>
            </a:r>
            <a:endParaRPr lang="en-IN" smtClean="0"/>
          </a:p>
          <a:p>
            <a:r>
              <a:rPr lang="en-IN" smtClean="0"/>
              <a:t>Other </a:t>
            </a:r>
            <a:r>
              <a:rPr lang="en-IN"/>
              <a:t>congenital anomalies of the aortic 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29-year-old man was brought to the emergency department after a car accident. He was</a:t>
            </a:r>
          </a:p>
          <a:p>
            <a:r>
              <a:rPr lang="en-IN" dirty="0"/>
              <a:t>previously healthy and asymptomatic.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r>
              <a:rPr lang="en-IN" dirty="0"/>
              <a:t> </a:t>
            </a:r>
            <a:r>
              <a:rPr lang="en-IN" sz="2200" dirty="0"/>
              <a:t>A </a:t>
            </a:r>
            <a:r>
              <a:rPr lang="en-IN" sz="2200" dirty="0" err="1"/>
              <a:t>mediastinal</a:t>
            </a:r>
            <a:r>
              <a:rPr lang="en-IN" sz="2200" dirty="0"/>
              <a:t> abnormality is seen in this chest radiograph performed in the </a:t>
            </a:r>
            <a:r>
              <a:rPr lang="en-IN" sz="2200" dirty="0" smtClean="0"/>
              <a:t>emergency  department</a:t>
            </a:r>
            <a:endParaRPr lang="en-IN" sz="2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3116"/>
            <a:ext cx="4929222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dirty="0"/>
              <a:t>The right and left </a:t>
            </a:r>
            <a:r>
              <a:rPr lang="en-IN" sz="2000" dirty="0" err="1"/>
              <a:t>subclavian</a:t>
            </a:r>
            <a:r>
              <a:rPr lang="en-IN" sz="2000" dirty="0"/>
              <a:t> and carotid arteries appear symmetrical in the </a:t>
            </a:r>
            <a:r>
              <a:rPr lang="en-IN" sz="2000" dirty="0" smtClean="0"/>
              <a:t>upper </a:t>
            </a:r>
            <a:r>
              <a:rPr lang="en-IN" sz="2000" dirty="0" err="1" smtClean="0"/>
              <a:t>mediastinum</a:t>
            </a:r>
            <a:r>
              <a:rPr lang="en-IN" sz="2000" dirty="0"/>
              <a:t>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557216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dirty="0"/>
              <a:t>The right arch is larger, extends more </a:t>
            </a:r>
            <a:r>
              <a:rPr lang="en-IN" sz="2000" dirty="0" err="1"/>
              <a:t>cephalad</a:t>
            </a:r>
            <a:r>
              <a:rPr lang="en-IN" sz="2000" dirty="0"/>
              <a:t> and is more posterior than the left arch.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00174"/>
            <a:ext cx="6429420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dirty="0"/>
              <a:t>The ascending aorta is seen to divide into right and left arches, the right arch being larger,</a:t>
            </a:r>
            <a:br>
              <a:rPr lang="en-IN" sz="2000" dirty="0"/>
            </a:br>
            <a:r>
              <a:rPr lang="en-IN" sz="2000" dirty="0"/>
              <a:t>higher and more posterior than the left arch.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628654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The ascending aorta is seen to divide into right and left arches.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614366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800" dirty="0"/>
              <a:t>In this case, the left arch is joining the right arch to form the descending aorta, which is not</a:t>
            </a:r>
            <a:br>
              <a:rPr lang="en-IN" sz="2800" dirty="0"/>
            </a:br>
            <a:r>
              <a:rPr lang="en-IN" sz="2800" dirty="0"/>
              <a:t>the most common appearance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928802"/>
            <a:ext cx="7286676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400" dirty="0"/>
              <a:t>The descending aorta courses slightly on the right side of the midline, which is not the most</a:t>
            </a:r>
            <a:br>
              <a:rPr lang="en-IN" sz="2400" dirty="0"/>
            </a:br>
            <a:r>
              <a:rPr lang="en-IN" sz="2400" dirty="0"/>
              <a:t>usual appearance.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11680" y="2000240"/>
            <a:ext cx="5274964" cy="392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420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Double aortic arch</vt:lpstr>
      <vt:lpstr>Clinical History</vt:lpstr>
      <vt:lpstr>Imaging Findings  A mediastinal abnormality is seen in this chest radiograph performed in the emergency  department</vt:lpstr>
      <vt:lpstr>The right and left subclavian and carotid arteries appear symmetrical in the upper mediastinum.</vt:lpstr>
      <vt:lpstr>The right arch is larger, extends more cephalad and is more posterior than the left arch.</vt:lpstr>
      <vt:lpstr>The ascending aorta is seen to divide into right and left arches, the right arch being larger, higher and more posterior than the left arch.</vt:lpstr>
      <vt:lpstr>The ascending aorta is seen to divide into right and left arches.</vt:lpstr>
      <vt:lpstr>In this case, the left arch is joining the right arch to form the descending aorta, which is not the most common appearance</vt:lpstr>
      <vt:lpstr>The descending aorta courses slightly on the right side of the midline, which is not the most usual appearance.</vt:lpstr>
      <vt:lpstr>Discussion</vt:lpstr>
      <vt:lpstr>Slide 11</vt:lpstr>
      <vt:lpstr>Slide 12</vt:lpstr>
      <vt:lpstr>Differential Diagnosis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aortic arch</dc:title>
  <dc:creator>ANSHUL</dc:creator>
  <cp:lastModifiedBy>user</cp:lastModifiedBy>
  <cp:revision>3</cp:revision>
  <dcterms:created xsi:type="dcterms:W3CDTF">2014-04-19T10:20:24Z</dcterms:created>
  <dcterms:modified xsi:type="dcterms:W3CDTF">2020-08-17T06:13:57Z</dcterms:modified>
</cp:coreProperties>
</file>