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FARADIC CURRENT</a:t>
            </a:r>
            <a:endParaRPr lang="en-US" dirty="0"/>
          </a:p>
        </p:txBody>
      </p:sp>
      <p:sp>
        <p:nvSpPr>
          <p:cNvPr id="3" name="Subtitle 2"/>
          <p:cNvSpPr>
            <a:spLocks noGrp="1"/>
          </p:cNvSpPr>
          <p:nvPr>
            <p:ph type="subTitle" idx="1"/>
          </p:nvPr>
        </p:nvSpPr>
        <p:spPr/>
        <p:txBody>
          <a:bodyPr/>
          <a:lstStyle/>
          <a:p>
            <a:r>
              <a:rPr lang="en-US" dirty="0" err="1" smtClean="0"/>
              <a:t>Dr.Dhwani</a:t>
            </a:r>
            <a:r>
              <a:rPr lang="en-US" dirty="0" smtClean="0"/>
              <a:t> </a:t>
            </a:r>
            <a:r>
              <a:rPr lang="en-US" dirty="0" err="1" smtClean="0"/>
              <a:t>Chanpura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the original faradic coils the current was surged by hand, but in modern stimulators and electronic device is used.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desirable that the durations of the surges and the intervals between them should be regulated by separate controls in order that the most satisfactory muscle </a:t>
            </a:r>
            <a:r>
              <a:rPr lang="en-US" dirty="0" err="1" smtClean="0"/>
              <a:t>contaractions</a:t>
            </a:r>
            <a:r>
              <a:rPr lang="en-US" dirty="0" smtClean="0"/>
              <a:t> and </a:t>
            </a:r>
            <a:r>
              <a:rPr lang="en-US" smtClean="0"/>
              <a:t>rest periods </a:t>
            </a:r>
            <a:r>
              <a:rPr lang="en-US" dirty="0" smtClean="0"/>
              <a:t>can be obtained for each patient.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PHYSIOLOGICAL EFFECTS</a:t>
            </a:r>
            <a:endParaRPr lang="en-US" dirty="0"/>
          </a:p>
        </p:txBody>
      </p:sp>
      <p:sp>
        <p:nvSpPr>
          <p:cNvPr id="3" name="Content Placeholder 2"/>
          <p:cNvSpPr>
            <a:spLocks noGrp="1"/>
          </p:cNvSpPr>
          <p:nvPr>
            <p:ph idx="1"/>
          </p:nvPr>
        </p:nvSpPr>
        <p:spPr>
          <a:xfrm>
            <a:off x="457200" y="1066800"/>
            <a:ext cx="8229600" cy="5059363"/>
          </a:xfrm>
        </p:spPr>
        <p:txBody>
          <a:bodyPr/>
          <a:lstStyle/>
          <a:p>
            <a:r>
              <a:rPr lang="en-US" dirty="0" smtClean="0"/>
              <a:t>The tissues of the body are capable of transmitting an electric current because the tissue fluids contain ions and so conductors.</a:t>
            </a:r>
          </a:p>
          <a:p>
            <a:r>
              <a:rPr lang="en-US" dirty="0" smtClean="0"/>
              <a:t>Consequently the current passing through the body consists of a two way migration of iron, and the conductivity of the different tissues varies according to the amount of fluid that they contain.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Muscles has good blood supply than fat , so muscles supplies more current as compare to fat.</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CHANGES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Stimulation of sensory nerves</a:t>
            </a:r>
          </a:p>
          <a:p>
            <a:pPr marL="514350" indent="-514350">
              <a:buAutoNum type="arabicPeriod"/>
            </a:pPr>
            <a:r>
              <a:rPr lang="en-US" dirty="0" smtClean="0"/>
              <a:t>Stimulation of motor nerves</a:t>
            </a:r>
          </a:p>
          <a:p>
            <a:pPr marL="514350" indent="-514350">
              <a:buAutoNum type="arabicPeriod"/>
            </a:pPr>
            <a:r>
              <a:rPr lang="en-US" dirty="0" smtClean="0"/>
              <a:t>Effects of muscle contraction</a:t>
            </a:r>
          </a:p>
          <a:p>
            <a:pPr marL="514350" indent="-514350">
              <a:buAutoNum type="arabicPeriod"/>
            </a:pPr>
            <a:r>
              <a:rPr lang="en-US" dirty="0" smtClean="0"/>
              <a:t>Stimulation of denervated muscle</a:t>
            </a:r>
          </a:p>
          <a:p>
            <a:pPr marL="514350" indent="-514350">
              <a:buAutoNum type="arabicPeriod"/>
            </a:pPr>
            <a:r>
              <a:rPr lang="en-US" dirty="0" smtClean="0"/>
              <a:t>Chemical effects of faradic type current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FOR USE</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Facilitation of muscle contraction</a:t>
            </a:r>
          </a:p>
          <a:p>
            <a:pPr marL="514350" indent="-514350">
              <a:buAutoNum type="arabicPeriod"/>
            </a:pPr>
            <a:r>
              <a:rPr lang="en-US" dirty="0" smtClean="0"/>
              <a:t>Re education of muscle action</a:t>
            </a:r>
          </a:p>
          <a:p>
            <a:pPr marL="514350" indent="-514350">
              <a:buAutoNum type="arabicPeriod"/>
            </a:pPr>
            <a:r>
              <a:rPr lang="en-US" dirty="0" smtClean="0"/>
              <a:t>Training a new muscle action</a:t>
            </a:r>
          </a:p>
          <a:p>
            <a:pPr marL="514350" indent="-514350">
              <a:buAutoNum type="arabicPeriod"/>
            </a:pPr>
            <a:r>
              <a:rPr lang="en-US" dirty="0" err="1" smtClean="0"/>
              <a:t>Neurapraxia</a:t>
            </a:r>
            <a:r>
              <a:rPr lang="en-US" dirty="0" smtClean="0"/>
              <a:t> of a motor nerve</a:t>
            </a:r>
          </a:p>
          <a:p>
            <a:pPr marL="514350" indent="-514350">
              <a:buAutoNum type="arabicPeriod"/>
            </a:pPr>
            <a:r>
              <a:rPr lang="en-US" dirty="0" smtClean="0"/>
              <a:t>Severed motor nerve</a:t>
            </a:r>
          </a:p>
          <a:p>
            <a:pPr marL="514350" indent="-514350">
              <a:buAutoNum type="arabicPeriod"/>
            </a:pPr>
            <a:r>
              <a:rPr lang="en-US" dirty="0" smtClean="0"/>
              <a:t>Improved venous and lymphatic drainage</a:t>
            </a:r>
          </a:p>
          <a:p>
            <a:pPr marL="514350" indent="-514350">
              <a:buAutoNum type="arabicPeriod"/>
            </a:pPr>
            <a:r>
              <a:rPr lang="en-US" dirty="0" smtClean="0"/>
              <a:t>Prevention and loosening of adhesions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Faradic Current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Definition, </a:t>
            </a:r>
          </a:p>
          <a:p>
            <a:r>
              <a:rPr lang="en-US" dirty="0" smtClean="0"/>
              <a:t>characteristic and modified faradic current, sinusoidal current,</a:t>
            </a:r>
          </a:p>
          <a:p>
            <a:r>
              <a:rPr lang="en-US" dirty="0" smtClean="0"/>
              <a:t> parameters of faradic stimulation, </a:t>
            </a:r>
          </a:p>
          <a:p>
            <a:r>
              <a:rPr lang="en-US" dirty="0" smtClean="0"/>
              <a:t>physiological and therapeutic effects of faradic-stimulation. </a:t>
            </a:r>
          </a:p>
          <a:p>
            <a:r>
              <a:rPr lang="en-US" dirty="0" smtClean="0"/>
              <a:t>Indication, </a:t>
            </a:r>
          </a:p>
          <a:p>
            <a:r>
              <a:rPr lang="en-US" dirty="0" smtClean="0"/>
              <a:t>contra-indications and precautions, </a:t>
            </a:r>
          </a:p>
          <a:p>
            <a:r>
              <a:rPr lang="en-US" dirty="0" smtClean="0"/>
              <a:t>techniques of stimulation, group muscle stimulation, faradic foot bath, faradism under pressure and pelvic floor muscle re-education.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smtClean="0"/>
              <a:t>A current which varies sufficiently in magnitude can stimulate a motor nerve and so produce contraction of the muscles which it supplies, while in absence of a motor nerve the muscle fibers can be stimulated directly by a suitable current.</a:t>
            </a:r>
          </a:p>
          <a:p>
            <a:pPr>
              <a:buNone/>
            </a:pPr>
            <a:endParaRPr lang="en-US" sz="2400" dirty="0" smtClean="0"/>
          </a:p>
          <a:p>
            <a:r>
              <a:rPr lang="en-US" sz="2400" dirty="0" smtClean="0"/>
              <a:t>The duration of the current used ranges from 0.01 milliseconds to 3 ms . </a:t>
            </a:r>
          </a:p>
          <a:p>
            <a:pPr>
              <a:buNone/>
            </a:pPr>
            <a:endParaRPr lang="en-US" sz="2400" dirty="0" smtClean="0"/>
          </a:p>
          <a:p>
            <a:r>
              <a:rPr lang="en-US" sz="2400" dirty="0" smtClean="0"/>
              <a:t>The equipment commonly provides duration of 0.01,0.03,0.1,0.3,1,3,10,30,100,300ms.</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Impulses with a duration of less than 10ms(short duration)used for stimulating normal muscles- FARADIC CURRENT.</a:t>
            </a:r>
          </a:p>
          <a:p>
            <a:r>
              <a:rPr lang="en-US" dirty="0" smtClean="0"/>
              <a:t>Impulses with a duration of more than 10ms(long duration)used for stimulating denervated muscles- INTERRUPED DIRECT CURRENT.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Definition</a:t>
            </a:r>
            <a:endParaRPr lang="en-US" dirty="0"/>
          </a:p>
        </p:txBody>
      </p:sp>
      <p:sp>
        <p:nvSpPr>
          <p:cNvPr id="3" name="Content Placeholder 2"/>
          <p:cNvSpPr>
            <a:spLocks noGrp="1"/>
          </p:cNvSpPr>
          <p:nvPr>
            <p:ph idx="1"/>
          </p:nvPr>
        </p:nvSpPr>
        <p:spPr>
          <a:xfrm>
            <a:off x="457200" y="1371600"/>
            <a:ext cx="8229600" cy="4754563"/>
          </a:xfrm>
        </p:spPr>
        <p:txBody>
          <a:bodyPr/>
          <a:lstStyle/>
          <a:p>
            <a:r>
              <a:rPr lang="en-US" dirty="0" smtClean="0"/>
              <a:t>A faradic-type current is a short-duration interrupted direct current with a pulse duration of 0.1-1ms and a frequency of 50-100Hz.</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FARADIC TYPE CURRENT</a:t>
            </a:r>
            <a:endParaRPr lang="en-US" dirty="0"/>
          </a:p>
        </p:txBody>
      </p:sp>
      <p:sp>
        <p:nvSpPr>
          <p:cNvPr id="3" name="Content Placeholder 2"/>
          <p:cNvSpPr>
            <a:spLocks noGrp="1"/>
          </p:cNvSpPr>
          <p:nvPr>
            <p:ph idx="1"/>
          </p:nvPr>
        </p:nvSpPr>
        <p:spPr>
          <a:xfrm>
            <a:off x="457200" y="1143000"/>
            <a:ext cx="8229600" cy="4983163"/>
          </a:xfrm>
        </p:spPr>
        <p:txBody>
          <a:bodyPr/>
          <a:lstStyle/>
          <a:p>
            <a:r>
              <a:rPr lang="en-US" dirty="0" smtClean="0"/>
              <a:t>The term faradism was originally used to signify the type of current produced by a coil, which is a type of induction coil.</a:t>
            </a:r>
          </a:p>
          <a:p>
            <a:r>
              <a:rPr lang="en-US" dirty="0" smtClean="0"/>
              <a:t>The current provided by the first faradic coils was an unevenly alternating current, each cycle consisting of two unequal phasese,the first of low intensity and long duration, the second of high intensity and short duration.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2400" dirty="0" smtClean="0"/>
              <a:t>Faradic coils have now been superseded by electronic stimulators.</a:t>
            </a:r>
          </a:p>
          <a:p>
            <a:r>
              <a:rPr lang="en-US" sz="2400" dirty="0" smtClean="0"/>
              <a:t>These supply currents which produce the same physiological effects as the original faradic current, although often differing considerably from them in wave form. </a:t>
            </a:r>
          </a:p>
          <a:p>
            <a:r>
              <a:rPr lang="en-US" sz="2400" dirty="0" smtClean="0"/>
              <a:t>The features essential for the production of these physiological effects are that impulses with a duration of between 0.1 and 1ms are repeated 50-100times per second.</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MODIFIED FARADIC CURRENTS</a:t>
            </a:r>
            <a:endParaRPr lang="en-US" dirty="0"/>
          </a:p>
        </p:txBody>
      </p:sp>
      <p:sp>
        <p:nvSpPr>
          <p:cNvPr id="3" name="Content Placeholder 2"/>
          <p:cNvSpPr>
            <a:spLocks noGrp="1"/>
          </p:cNvSpPr>
          <p:nvPr>
            <p:ph idx="1"/>
          </p:nvPr>
        </p:nvSpPr>
        <p:spPr>
          <a:xfrm>
            <a:off x="457200" y="1066800"/>
            <a:ext cx="8229600" cy="5059363"/>
          </a:xfrm>
        </p:spPr>
        <p:txBody>
          <a:bodyPr>
            <a:normAutofit lnSpcReduction="10000"/>
          </a:bodyPr>
          <a:lstStyle/>
          <a:p>
            <a:r>
              <a:rPr lang="en-US" dirty="0" smtClean="0"/>
              <a:t>Faradic type currents are always surged for treatment purposes to produce a near normal tetanic like contraction and relaxation of muscle.</a:t>
            </a:r>
          </a:p>
          <a:p>
            <a:r>
              <a:rPr lang="en-US" dirty="0" smtClean="0"/>
              <a:t>The unmodified current.</a:t>
            </a:r>
          </a:p>
          <a:p>
            <a:r>
              <a:rPr lang="en-US" dirty="0" smtClean="0"/>
              <a:t>The current is surged so that the intensity of successive impulses increases gradually, each impulse reaching a peak value greater than the preceding one, then falls, either suddenly or gradually.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562</Words>
  <Application>Microsoft Office PowerPoint</Application>
  <PresentationFormat>On-screen Show (4:3)</PresentationFormat>
  <Paragraphs>49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FARADIC CURRENT</vt:lpstr>
      <vt:lpstr>Faradic Current </vt:lpstr>
      <vt:lpstr>Slide 3</vt:lpstr>
      <vt:lpstr>Slide 4</vt:lpstr>
      <vt:lpstr>Definition</vt:lpstr>
      <vt:lpstr>FARADIC TYPE CURRENT</vt:lpstr>
      <vt:lpstr>Slide 7</vt:lpstr>
      <vt:lpstr>Slide 8</vt:lpstr>
      <vt:lpstr>MODIFIED FARADIC CURRENTS</vt:lpstr>
      <vt:lpstr>Slide 10</vt:lpstr>
      <vt:lpstr>Slide 11</vt:lpstr>
      <vt:lpstr>Slide 12</vt:lpstr>
      <vt:lpstr>PHYSIOLOGICAL EFFECTS</vt:lpstr>
      <vt:lpstr>Slide 14</vt:lpstr>
      <vt:lpstr>PHYSIOLOGICAL CHANGES</vt:lpstr>
      <vt:lpstr>INDICATIONS FOR USE</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Dr. Krina Ved</cp:lastModifiedBy>
  <cp:revision>53</cp:revision>
  <dcterms:created xsi:type="dcterms:W3CDTF">2006-08-16T00:00:00Z</dcterms:created>
  <dcterms:modified xsi:type="dcterms:W3CDTF">2020-08-16T22:45:33Z</dcterms:modified>
</cp:coreProperties>
</file>