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5" r:id="rId11"/>
    <p:sldId id="266" r:id="rId12"/>
    <p:sldId id="271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9" autoAdjust="0"/>
    <p:restoredTop sz="94660"/>
  </p:normalViewPr>
  <p:slideViewPr>
    <p:cSldViewPr>
      <p:cViewPr varScale="1">
        <p:scale>
          <a:sx n="68" d="100"/>
          <a:sy n="68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400" b="1" dirty="0"/>
              <a:t>EFFECTS OF ANAESTHESIA ON </a:t>
            </a:r>
            <a:br>
              <a:rPr lang="en-US" sz="5400" b="1" dirty="0"/>
            </a:br>
            <a:r>
              <a:rPr lang="en-US" sz="5400" b="1" dirty="0"/>
              <a:t>RESPIRATORY FUNCTION</a:t>
            </a:r>
            <a:endParaRPr lang="en-US" sz="5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0ABD00-BD5D-4154-9EB4-E4D717E51A94}"/>
              </a:ext>
            </a:extLst>
          </p:cNvPr>
          <p:cNvSpPr txBox="1"/>
          <p:nvPr/>
        </p:nvSpPr>
        <p:spPr>
          <a:xfrm>
            <a:off x="5410200" y="5638800"/>
            <a:ext cx="18502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By, </a:t>
            </a:r>
          </a:p>
          <a:p>
            <a:r>
              <a:rPr lang="en-US"/>
              <a:t>Dr</a:t>
            </a:r>
            <a:r>
              <a:rPr lang="en-US" dirty="0"/>
              <a:t>. Kalpesh Satani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38412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Reduction in ventilatory minute volume, this can be due to either a reduction in the respiratory rate (RR), a reduction in the tidal volume (TV).</a:t>
            </a:r>
          </a:p>
          <a:p>
            <a:r>
              <a:rPr lang="en-US" dirty="0"/>
              <a:t>As alveolar ventilation decreases, the PaCO</a:t>
            </a:r>
            <a:r>
              <a:rPr lang="en-US" sz="2000" dirty="0"/>
              <a:t>2</a:t>
            </a:r>
            <a:r>
              <a:rPr lang="en-US" dirty="0"/>
              <a:t> increases causes Hypercapnia.</a:t>
            </a:r>
          </a:p>
        </p:txBody>
      </p:sp>
    </p:spTree>
    <p:extLst>
      <p:ext uri="{BB962C8B-B14F-4D97-AF65-F5344CB8AC3E}">
        <p14:creationId xmlns:p14="http://schemas.microsoft.com/office/powerpoint/2010/main" val="2481286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Hypercapnia causes vasodilation, tachycardia, arrhythmias, hypertension and in an awake patient, headache, confusion, tremor, sedation and eventually coma (CO</a:t>
            </a:r>
            <a:r>
              <a:rPr lang="en-US" sz="2000" dirty="0"/>
              <a:t>2</a:t>
            </a:r>
            <a:r>
              <a:rPr lang="en-US" dirty="0"/>
              <a:t> narcosis)</a:t>
            </a:r>
          </a:p>
          <a:p>
            <a:r>
              <a:rPr lang="en-US" dirty="0"/>
              <a:t>Increased PaCO</a:t>
            </a:r>
            <a:r>
              <a:rPr lang="en-US" sz="2000" dirty="0"/>
              <a:t>2</a:t>
            </a:r>
            <a:r>
              <a:rPr lang="en-US" dirty="0"/>
              <a:t> displaces oxygen from the alveoli and can exacerbate hypoxia.</a:t>
            </a:r>
          </a:p>
        </p:txBody>
      </p:sp>
    </p:spTree>
    <p:extLst>
      <p:ext uri="{BB962C8B-B14F-4D97-AF65-F5344CB8AC3E}">
        <p14:creationId xmlns:p14="http://schemas.microsoft.com/office/powerpoint/2010/main" val="2429329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/>
              <a:t>Effects on gas exchange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02907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Changes in functional residual capacity (FRC)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The FRC is approximately 3000 ml when upright but falls to around 2200 ml in a supine position due to upward pressure from abdominal contents. </a:t>
            </a:r>
          </a:p>
          <a:p>
            <a:r>
              <a:rPr lang="en-US" dirty="0"/>
              <a:t>General anaesthesia relaxes the diaphragm and intercostal muscles, with a further fall in FRC by 15-20% (approximately 450ml). </a:t>
            </a:r>
          </a:p>
        </p:txBody>
      </p:sp>
    </p:spTree>
    <p:extLst>
      <p:ext uri="{BB962C8B-B14F-4D97-AF65-F5344CB8AC3E}">
        <p14:creationId xmlns:p14="http://schemas.microsoft.com/office/powerpoint/2010/main" val="3962905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addition, FRC is reduced by obesity, pregnancy, bowel distension or reduced alveolar volume due to atelectasis, consolidation or edema. </a:t>
            </a:r>
          </a:p>
          <a:p>
            <a:r>
              <a:rPr lang="en-US" dirty="0"/>
              <a:t>Therefore, an obese, supine patient may have reduced the volume of their FRC by 50%. This reduction in the store of oxygen will reduce the time taken to become hypoxic after ventilation ceases.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32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Changes in ventilation and perfusion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Anaesthesia alters the distribution of gas and blood within the lungs. Both V/Q mismatch and shunt increase during anaesthesia reducing the oxygenation of the blood.</a:t>
            </a:r>
          </a:p>
        </p:txBody>
      </p:sp>
    </p:spTree>
    <p:extLst>
      <p:ext uri="{BB962C8B-B14F-4D97-AF65-F5344CB8AC3E}">
        <p14:creationId xmlns:p14="http://schemas.microsoft.com/office/powerpoint/2010/main" val="1293309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Other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Reduce respiratory tract ciliary activity</a:t>
            </a:r>
          </a:p>
          <a:p>
            <a:r>
              <a:rPr lang="en-US" dirty="0"/>
              <a:t>Dry gases causes mucus plugging</a:t>
            </a:r>
          </a:p>
          <a:p>
            <a:r>
              <a:rPr lang="en-US" dirty="0"/>
              <a:t>Some volatile drugs are directly irritant to the airways and produce coughing</a:t>
            </a:r>
          </a:p>
          <a:p>
            <a:r>
              <a:rPr lang="en-US" dirty="0"/>
              <a:t>Ketamine and neostigmine increase saliva and mucous production.</a:t>
            </a:r>
          </a:p>
        </p:txBody>
      </p:sp>
    </p:spTree>
    <p:extLst>
      <p:ext uri="{BB962C8B-B14F-4D97-AF65-F5344CB8AC3E}">
        <p14:creationId xmlns:p14="http://schemas.microsoft.com/office/powerpoint/2010/main" val="3636613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primary functions of the respiratory system are:</a:t>
            </a:r>
          </a:p>
          <a:p>
            <a:pPr marL="0" indent="0">
              <a:buNone/>
            </a:pPr>
            <a:r>
              <a:rPr lang="en-US" dirty="0"/>
              <a:t>1. Ventilation; the movement of air into and out of the lungs.</a:t>
            </a:r>
          </a:p>
          <a:p>
            <a:pPr marL="0" indent="0">
              <a:buNone/>
            </a:pPr>
            <a:r>
              <a:rPr lang="en-US" dirty="0"/>
              <a:t>2. Gas exchange; the transfer of oxygen into the blood and the removal of carbon dioxide.</a:t>
            </a:r>
          </a:p>
          <a:p>
            <a:r>
              <a:rPr lang="en-US" dirty="0"/>
              <a:t>General anaesthesia has a number of effects on both of these key functions</a:t>
            </a:r>
          </a:p>
        </p:txBody>
      </p:sp>
    </p:spTree>
    <p:extLst>
      <p:ext uri="{BB962C8B-B14F-4D97-AF65-F5344CB8AC3E}">
        <p14:creationId xmlns:p14="http://schemas.microsoft.com/office/powerpoint/2010/main" val="3279613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Passage of gas into the lungs may be impaired by obstruction of the airway.</a:t>
            </a:r>
          </a:p>
          <a:p>
            <a:r>
              <a:rPr lang="en-US" dirty="0"/>
              <a:t>Drive to ventilation may be reduced or cease altogether.</a:t>
            </a:r>
          </a:p>
          <a:p>
            <a:r>
              <a:rPr lang="en-US" dirty="0"/>
              <a:t>Distribution of gas within the lungs may change.</a:t>
            </a:r>
          </a:p>
          <a:p>
            <a:r>
              <a:rPr lang="en-US" dirty="0"/>
              <a:t>Transfer of oxygen (and anaesthetic gases) into the blood may be impaired.</a:t>
            </a:r>
          </a:p>
        </p:txBody>
      </p:sp>
    </p:spTree>
    <p:extLst>
      <p:ext uri="{BB962C8B-B14F-4D97-AF65-F5344CB8AC3E}">
        <p14:creationId xmlns:p14="http://schemas.microsoft.com/office/powerpoint/2010/main" val="3318014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of these adverse effects can be seen during anaesthesia and in many patients these extend into the post-operative period.</a:t>
            </a:r>
          </a:p>
        </p:txBody>
      </p:sp>
    </p:spTree>
    <p:extLst>
      <p:ext uri="{BB962C8B-B14F-4D97-AF65-F5344CB8AC3E}">
        <p14:creationId xmlns:p14="http://schemas.microsoft.com/office/powerpoint/2010/main" val="2394844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/>
              <a:t>Effects on Ventilation</a:t>
            </a:r>
          </a:p>
        </p:txBody>
      </p:sp>
    </p:spTree>
    <p:extLst>
      <p:ext uri="{BB962C8B-B14F-4D97-AF65-F5344CB8AC3E}">
        <p14:creationId xmlns:p14="http://schemas.microsoft.com/office/powerpoint/2010/main" val="3784880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Airway Obstruction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Loss of airway patency due to the relaxation of the pharyngeal muscles.</a:t>
            </a:r>
          </a:p>
          <a:p>
            <a:r>
              <a:rPr lang="en-US" dirty="0"/>
              <a:t>Posterior displacement of the tongue.</a:t>
            </a:r>
          </a:p>
          <a:p>
            <a:r>
              <a:rPr lang="en-US" dirty="0"/>
              <a:t>Ability to manage secretions is lost.</a:t>
            </a:r>
          </a:p>
          <a:p>
            <a:r>
              <a:rPr lang="en-US" dirty="0"/>
              <a:t>Saliva and mucous can obstruct the oropharynx.</a:t>
            </a:r>
          </a:p>
        </p:txBody>
      </p:sp>
    </p:spTree>
    <p:extLst>
      <p:ext uri="{BB962C8B-B14F-4D97-AF65-F5344CB8AC3E}">
        <p14:creationId xmlns:p14="http://schemas.microsoft.com/office/powerpoint/2010/main" val="1503698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Loss of the cough reflex allows secretions (or refluxed gastric contents) onto the vocal cords, causing laryngospasm, or to enter the trachea and lungs causing bronchospasm and ultimately infection.</a:t>
            </a:r>
          </a:p>
        </p:txBody>
      </p:sp>
    </p:spTree>
    <p:extLst>
      <p:ext uri="{BB962C8B-B14F-4D97-AF65-F5344CB8AC3E}">
        <p14:creationId xmlns:p14="http://schemas.microsoft.com/office/powerpoint/2010/main" val="4232746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effects result in airway obstruction and prevent the passage of gases into and out of the lungs resulting in hypoxia and hypercapnia.</a:t>
            </a:r>
          </a:p>
        </p:txBody>
      </p:sp>
    </p:spTree>
    <p:extLst>
      <p:ext uri="{BB962C8B-B14F-4D97-AF65-F5344CB8AC3E}">
        <p14:creationId xmlns:p14="http://schemas.microsoft.com/office/powerpoint/2010/main" val="2691728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Reduced ventilation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Carbon dioxide diffuses rapidly from the blood into the alveoli, from where it is removed by ventilation.</a:t>
            </a:r>
          </a:p>
        </p:txBody>
      </p:sp>
    </p:spTree>
    <p:extLst>
      <p:ext uri="{BB962C8B-B14F-4D97-AF65-F5344CB8AC3E}">
        <p14:creationId xmlns:p14="http://schemas.microsoft.com/office/powerpoint/2010/main" val="190636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529</Words>
  <Application>Microsoft Office PowerPoint</Application>
  <PresentationFormat>On-screen Show (4:3)</PresentationFormat>
  <Paragraphs>40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EFFECTS OF ANAESTHESIA ON  RESPIRATORY FUNCTION</vt:lpstr>
      <vt:lpstr>INTRODUCTION</vt:lpstr>
      <vt:lpstr>PowerPoint Presentation</vt:lpstr>
      <vt:lpstr>PowerPoint Presentation</vt:lpstr>
      <vt:lpstr>PowerPoint Presentation</vt:lpstr>
      <vt:lpstr>Airway Obstruction</vt:lpstr>
      <vt:lpstr>PowerPoint Presentation</vt:lpstr>
      <vt:lpstr>PowerPoint Presentation</vt:lpstr>
      <vt:lpstr>Reduced ventilation</vt:lpstr>
      <vt:lpstr>PowerPoint Presentation</vt:lpstr>
      <vt:lpstr>PowerPoint Presentation</vt:lpstr>
      <vt:lpstr>PowerPoint Presentation</vt:lpstr>
      <vt:lpstr>Changes in functional residual capacity (FRC)</vt:lpstr>
      <vt:lpstr>PowerPoint Presentation</vt:lpstr>
      <vt:lpstr>Changes in ventilation and perfusion</vt:lpstr>
      <vt:lpstr>Other effects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EFFECTS OF ANAESTHESIA ON  RESPIRATORY FUNCTION</dc:title>
  <dc:creator>kalpesh</dc:creator>
  <cp:lastModifiedBy>Poonam Devmurari</cp:lastModifiedBy>
  <cp:revision>16</cp:revision>
  <dcterms:created xsi:type="dcterms:W3CDTF">2006-08-16T00:00:00Z</dcterms:created>
  <dcterms:modified xsi:type="dcterms:W3CDTF">2020-08-19T06:15:05Z</dcterms:modified>
</cp:coreProperties>
</file>