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06" r:id="rId2"/>
    <p:sldId id="277" r:id="rId3"/>
    <p:sldId id="295" r:id="rId4"/>
    <p:sldId id="257" r:id="rId5"/>
    <p:sldId id="265" r:id="rId6"/>
    <p:sldId id="296" r:id="rId7"/>
    <p:sldId id="303" r:id="rId8"/>
    <p:sldId id="259" r:id="rId9"/>
    <p:sldId id="260" r:id="rId10"/>
    <p:sldId id="268" r:id="rId11"/>
    <p:sldId id="291" r:id="rId12"/>
    <p:sldId id="297" r:id="rId13"/>
    <p:sldId id="298" r:id="rId14"/>
    <p:sldId id="299" r:id="rId15"/>
    <p:sldId id="300" r:id="rId16"/>
    <p:sldId id="304" r:id="rId17"/>
    <p:sldId id="301" r:id="rId18"/>
    <p:sldId id="302" r:id="rId19"/>
    <p:sldId id="30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86" autoAdjust="0"/>
  </p:normalViewPr>
  <p:slideViewPr>
    <p:cSldViewPr>
      <p:cViewPr varScale="1">
        <p:scale>
          <a:sx n="68" d="100"/>
          <a:sy n="68" d="100"/>
        </p:scale>
        <p:origin x="1446"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077B3-6D8A-4C51-952F-239CC888829C}" type="datetimeFigureOut">
              <a:rPr lang="en-IN" smtClean="0"/>
              <a:t>30-04-2020</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FF1FB-2227-4979-8ABC-A37FA8FC7E77}" type="slidenum">
              <a:rPr lang="en-IN" smtClean="0"/>
              <a:t>‹#›</a:t>
            </a:fld>
            <a:endParaRPr lang="en-IN"/>
          </a:p>
        </p:txBody>
      </p:sp>
    </p:spTree>
    <p:extLst>
      <p:ext uri="{BB962C8B-B14F-4D97-AF65-F5344CB8AC3E}">
        <p14:creationId xmlns:p14="http://schemas.microsoft.com/office/powerpoint/2010/main" val="309805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50FF1FB-2227-4979-8ABC-A37FA8FC7E77}" type="slidenum">
              <a:rPr lang="en-IN" smtClean="0"/>
              <a:t>3</a:t>
            </a:fld>
            <a:endParaRPr lang="en-IN"/>
          </a:p>
        </p:txBody>
      </p:sp>
    </p:spTree>
    <p:extLst>
      <p:ext uri="{BB962C8B-B14F-4D97-AF65-F5344CB8AC3E}">
        <p14:creationId xmlns:p14="http://schemas.microsoft.com/office/powerpoint/2010/main" val="387436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what is hydrotherapy or we can say what is aquatic exercises? </a:t>
            </a:r>
            <a:endParaRPr lang="en-IN" dirty="0"/>
          </a:p>
        </p:txBody>
      </p:sp>
      <p:sp>
        <p:nvSpPr>
          <p:cNvPr id="4" name="Slide Number Placeholder 3"/>
          <p:cNvSpPr>
            <a:spLocks noGrp="1"/>
          </p:cNvSpPr>
          <p:nvPr>
            <p:ph type="sldNum" sz="quarter" idx="5"/>
          </p:nvPr>
        </p:nvSpPr>
        <p:spPr/>
        <p:txBody>
          <a:bodyPr/>
          <a:lstStyle/>
          <a:p>
            <a:fld id="{550FF1FB-2227-4979-8ABC-A37FA8FC7E77}" type="slidenum">
              <a:rPr lang="en-IN" smtClean="0"/>
              <a:t>4</a:t>
            </a:fld>
            <a:endParaRPr lang="en-IN"/>
          </a:p>
        </p:txBody>
      </p:sp>
    </p:spTree>
    <p:extLst>
      <p:ext uri="{BB962C8B-B14F-4D97-AF65-F5344CB8AC3E}">
        <p14:creationId xmlns:p14="http://schemas.microsoft.com/office/powerpoint/2010/main" val="3531285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50FF1FB-2227-4979-8ABC-A37FA8FC7E77}" type="slidenum">
              <a:rPr lang="en-IN" smtClean="0"/>
              <a:t>8</a:t>
            </a:fld>
            <a:endParaRPr lang="en-IN"/>
          </a:p>
        </p:txBody>
      </p:sp>
    </p:spTree>
    <p:extLst>
      <p:ext uri="{BB962C8B-B14F-4D97-AF65-F5344CB8AC3E}">
        <p14:creationId xmlns:p14="http://schemas.microsoft.com/office/powerpoint/2010/main" val="1333463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30-Apr-20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1" name="arrow.wav"/>
          </p:stSnd>
        </p:sndAc>
      </p:transition>
    </mc:Choice>
    <mc:Fallback xmlns="">
      <p:transition spd="slow">
        <p:random/>
        <p:sndAc>
          <p:stSnd>
            <p:snd r:embed="rId4" name="arrow.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30-Apr-20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1" name="arrow.wav"/>
          </p:stSnd>
        </p:sndAc>
      </p:transition>
    </mc:Choice>
    <mc:Fallback xmlns="">
      <p:transition spd="slow">
        <p:random/>
        <p:sndAc>
          <p:stSnd>
            <p:snd r:embed="rId3" name="arrow.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30-Apr-20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1" name="arrow.wav"/>
          </p:stSnd>
        </p:sndAc>
      </p:transition>
    </mc:Choice>
    <mc:Fallback xmlns="">
      <p:transition spd="slow">
        <p:random/>
        <p:sndAc>
          <p:stSnd>
            <p:snd r:embed="rId3" name="arrow.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30-Apr-20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1" name="arrow.wav"/>
          </p:stSnd>
        </p:sndAc>
      </p:transition>
    </mc:Choice>
    <mc:Fallback xmlns="">
      <p:transition spd="slow">
        <p:random/>
        <p:sndAc>
          <p:stSnd>
            <p:snd r:embed="rId3" name="arrow.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sndAc>
          <p:stSnd>
            <p:snd r:embed="rId1" name="arrow.wav"/>
          </p:stSnd>
        </p:sndAc>
      </p:transition>
    </mc:Choice>
    <mc:Fallback xmlns="">
      <p:transition spd="slow">
        <p:random/>
        <p:sndAc>
          <p:stSnd>
            <p:snd r:embed="rId3" name="arrow.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30-Apr-20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sndAc>
          <p:stSnd>
            <p:snd r:embed="rId1" name="arrow.wav"/>
          </p:stSnd>
        </p:sndAc>
      </p:transition>
    </mc:Choice>
    <mc:Fallback xmlns="">
      <p:transition spd="slow">
        <p:random/>
        <p:sndAc>
          <p:stSnd>
            <p:snd r:embed="rId3" name="arrow.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30-Apr-20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sndAc>
          <p:stSnd>
            <p:snd r:embed="rId1" name="arrow.wav"/>
          </p:stSnd>
        </p:sndAc>
      </p:transition>
    </mc:Choice>
    <mc:Fallback xmlns="">
      <p:transition spd="slow">
        <p:random/>
        <p:sndAc>
          <p:stSnd>
            <p:snd r:embed="rId3" name="arrow.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30-Apr-20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sndAc>
          <p:stSnd>
            <p:snd r:embed="rId1" name="arrow.wav"/>
          </p:stSnd>
        </p:sndAc>
      </p:transition>
    </mc:Choice>
    <mc:Fallback xmlns="">
      <p:transition spd="slow">
        <p:random/>
        <p:sndAc>
          <p:stSnd>
            <p:snd r:embed="rId3" name="arrow.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30-Apr-20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1" name="arrow.wav"/>
          </p:stSnd>
        </p:sndAc>
      </p:transition>
    </mc:Choice>
    <mc:Fallback xmlns="">
      <p:transition spd="slow">
        <p:random/>
        <p:sndAc>
          <p:stSnd>
            <p:snd r:embed="rId3" name="arrow.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1D8BD707-D9CF-40AE-B4C6-C98DA3205C09}" type="datetimeFigureOut">
              <a:rPr lang="en-US" smtClean="0"/>
              <a:pPr/>
              <a:t>30-Apr-20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sndAc>
          <p:stSnd>
            <p:snd r:embed="rId1" name="arrow.wav"/>
          </p:stSnd>
        </p:sndAc>
      </p:transition>
    </mc:Choice>
    <mc:Fallback xmlns="">
      <p:transition spd="slow">
        <p:random/>
        <p:sndAc>
          <p:stSnd>
            <p:snd r:embed="rId3" name="arrow.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30-Apr-20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sndAc>
          <p:stSnd>
            <p:snd r:embed="rId1" name="arrow.wav"/>
          </p:stSnd>
        </p:sndAc>
      </p:transition>
    </mc:Choice>
    <mc:Fallback xmlns="">
      <p:transition spd="slow">
        <p:random/>
        <p:sndAc>
          <p:stSnd>
            <p:snd r:embed="rId4" name="arrow.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D8BD707-D9CF-40AE-B4C6-C98DA3205C09}" type="datetimeFigureOut">
              <a:rPr lang="en-US" smtClean="0"/>
              <a:pPr/>
              <a:t>30-Apr-20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sndAc>
          <p:stSnd>
            <p:snd r:embed="rId13" name="arrow.wav"/>
          </p:stSnd>
        </p:sndAc>
      </p:transition>
    </mc:Choice>
    <mc:Fallback xmlns="">
      <p:transition spd="slow">
        <p:random/>
        <p:sndAc>
          <p:stSnd>
            <p:snd r:embed="rId15" name="arrow.wav"/>
          </p:stSnd>
        </p:sndAc>
      </p:transition>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audio" Target="../media/audio1.wav"/><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audio" Target="../media/audio1.wav"/><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7.jpe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audio" Target="../media/audio1.wav"/><Relationship Id="rId4" Type="http://schemas.openxmlformats.org/officeDocument/2006/relationships/slideLayout" Target="../slideLayouts/slideLayout2.xml"/><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5735D8-300A-4D8E-8EA4-3F415977D6F5}"/>
              </a:ext>
            </a:extLst>
          </p:cNvPr>
          <p:cNvSpPr>
            <a:spLocks noGrp="1"/>
          </p:cNvSpPr>
          <p:nvPr>
            <p:ph idx="1"/>
          </p:nvPr>
        </p:nvSpPr>
        <p:spPr>
          <a:xfrm>
            <a:off x="457200" y="4953000"/>
            <a:ext cx="8229600" cy="1054291"/>
          </a:xfrm>
        </p:spPr>
        <p:txBody>
          <a:bodyPr/>
          <a:lstStyle/>
          <a:p>
            <a:pPr algn="r"/>
            <a:r>
              <a:rPr lang="en-US" dirty="0"/>
              <a:t>Prepared by,</a:t>
            </a:r>
          </a:p>
          <a:p>
            <a:pPr algn="r"/>
            <a:r>
              <a:rPr lang="en-US" dirty="0"/>
              <a:t>Dr. Parthkumar Devmurari, PT</a:t>
            </a:r>
            <a:endParaRPr lang="en-IN" dirty="0"/>
          </a:p>
        </p:txBody>
      </p:sp>
      <p:sp>
        <p:nvSpPr>
          <p:cNvPr id="3" name="Title 2">
            <a:extLst>
              <a:ext uri="{FF2B5EF4-FFF2-40B4-BE49-F238E27FC236}">
                <a16:creationId xmlns:a16="http://schemas.microsoft.com/office/drawing/2014/main" id="{FC1CD6AC-F41F-4E9C-89FB-2EA1E3E6A70F}"/>
              </a:ext>
            </a:extLst>
          </p:cNvPr>
          <p:cNvSpPr>
            <a:spLocks noGrp="1"/>
          </p:cNvSpPr>
          <p:nvPr>
            <p:ph type="title"/>
          </p:nvPr>
        </p:nvSpPr>
        <p:spPr>
          <a:xfrm>
            <a:off x="2438400" y="232117"/>
            <a:ext cx="3962400" cy="2743200"/>
          </a:xfrm>
        </p:spPr>
        <p:txBody>
          <a:bodyPr>
            <a:normAutofit/>
          </a:bodyPr>
          <a:lstStyle/>
          <a:p>
            <a:pPr algn="ctr"/>
            <a:r>
              <a:rPr lang="en-US" sz="2400" dirty="0"/>
              <a:t>COLLEGE OF PHYSIOTHERAPY</a:t>
            </a:r>
            <a:br>
              <a:rPr lang="en-US" dirty="0"/>
            </a:br>
            <a:r>
              <a:rPr lang="en-US" sz="2000" dirty="0"/>
              <a:t>SUMANDEEP VIDYAPEETH</a:t>
            </a:r>
            <a:br>
              <a:rPr lang="en-US" dirty="0"/>
            </a:br>
            <a:r>
              <a:rPr lang="en-US" sz="2000" dirty="0"/>
              <a:t>An Institution deemed to be university</a:t>
            </a:r>
            <a:endParaRPr lang="en-IN" dirty="0"/>
          </a:p>
        </p:txBody>
      </p:sp>
      <p:pic>
        <p:nvPicPr>
          <p:cNvPr id="4" name="Picture 3">
            <a:extLst>
              <a:ext uri="{FF2B5EF4-FFF2-40B4-BE49-F238E27FC236}">
                <a16:creationId xmlns:a16="http://schemas.microsoft.com/office/drawing/2014/main" id="{CB1992F5-CC46-447B-9060-DB8F39AD5BA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596558"/>
            <a:ext cx="1752600" cy="1841842"/>
          </a:xfrm>
          <a:prstGeom prst="rect">
            <a:avLst/>
          </a:prstGeom>
          <a:noFill/>
          <a:ln>
            <a:noFill/>
          </a:ln>
        </p:spPr>
      </p:pic>
      <p:pic>
        <p:nvPicPr>
          <p:cNvPr id="5" name="Picture 4">
            <a:extLst>
              <a:ext uri="{FF2B5EF4-FFF2-40B4-BE49-F238E27FC236}">
                <a16:creationId xmlns:a16="http://schemas.microsoft.com/office/drawing/2014/main" id="{1E572520-CCA2-4BFB-873C-7E54D8F4977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040" y="571158"/>
            <a:ext cx="1752600" cy="1892642"/>
          </a:xfrm>
          <a:prstGeom prst="rect">
            <a:avLst/>
          </a:prstGeom>
          <a:solidFill>
            <a:srgbClr val="FFFFFF"/>
          </a:solidFill>
          <a:ln>
            <a:noFill/>
          </a:ln>
        </p:spPr>
      </p:pic>
      <p:sp>
        <p:nvSpPr>
          <p:cNvPr id="6" name="Content Placeholder 1">
            <a:extLst>
              <a:ext uri="{FF2B5EF4-FFF2-40B4-BE49-F238E27FC236}">
                <a16:creationId xmlns:a16="http://schemas.microsoft.com/office/drawing/2014/main" id="{0187CC7F-58B9-4C69-B6EF-087E2AA83BCE}"/>
              </a:ext>
            </a:extLst>
          </p:cNvPr>
          <p:cNvSpPr txBox="1">
            <a:spLocks/>
          </p:cNvSpPr>
          <p:nvPr/>
        </p:nvSpPr>
        <p:spPr>
          <a:xfrm>
            <a:off x="457200" y="3387192"/>
            <a:ext cx="8229600" cy="1054291"/>
          </a:xfrm>
          <a:prstGeom prst="rect">
            <a:avLst/>
          </a:prstGeom>
        </p:spPr>
        <p:txBody>
          <a:bodyPr vert="horz">
            <a:normAutofit fontScale="77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en-US" sz="6600" dirty="0"/>
              <a:t>HYDROTHERAPY</a:t>
            </a:r>
          </a:p>
          <a:p>
            <a:pPr marL="109728" indent="0" algn="ctr">
              <a:buNone/>
            </a:pPr>
            <a:r>
              <a:rPr lang="en-IN" sz="2600" dirty="0"/>
              <a:t>1</a:t>
            </a:r>
            <a:r>
              <a:rPr lang="en-IN" sz="2600" baseline="30000" dirty="0"/>
              <a:t>ST</a:t>
            </a:r>
            <a:r>
              <a:rPr lang="en-IN" sz="2600" dirty="0"/>
              <a:t> YEAR BPT</a:t>
            </a:r>
            <a:endParaRPr lang="en-IN" sz="6000" dirty="0"/>
          </a:p>
        </p:txBody>
      </p:sp>
    </p:spTree>
    <p:extLst>
      <p:ext uri="{BB962C8B-B14F-4D97-AF65-F5344CB8AC3E}">
        <p14:creationId xmlns:p14="http://schemas.microsoft.com/office/powerpoint/2010/main" val="159678467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rrow.wav"/>
          </p:stSnd>
        </p:sndAc>
      </p:transition>
    </mc:Choice>
    <mc:Fallback xmlns="">
      <p:transition spd="slow">
        <p:random/>
        <p:sndAc>
          <p:stSnd>
            <p:snd r:embed="rId5" name="arrow.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t>Uncontrolled bowel or bladder (</a:t>
            </a:r>
            <a:r>
              <a:rPr lang="en-US" b="1" u="sng" dirty="0"/>
              <a:t>incontinence</a:t>
            </a:r>
            <a:r>
              <a:rPr lang="en-US" dirty="0"/>
              <a:t>)</a:t>
            </a:r>
          </a:p>
          <a:p>
            <a:pPr lvl="0"/>
            <a:r>
              <a:rPr lang="en-US" b="1" dirty="0"/>
              <a:t>Water and airborne infections </a:t>
            </a:r>
            <a:r>
              <a:rPr lang="en-US" dirty="0"/>
              <a:t>or </a:t>
            </a:r>
            <a:r>
              <a:rPr lang="en-US" b="1" dirty="0"/>
              <a:t>diseases</a:t>
            </a:r>
            <a:r>
              <a:rPr lang="en-US" dirty="0"/>
              <a:t>: Examples include influenza, gastrointestinal infections, typhoid, cholera, and poliomyelitis.</a:t>
            </a:r>
          </a:p>
          <a:p>
            <a:pPr lvl="0"/>
            <a:r>
              <a:rPr lang="en-US" b="1" dirty="0"/>
              <a:t>Uncontrolled seizures/ epilepsy</a:t>
            </a:r>
            <a:r>
              <a:rPr lang="en-US" dirty="0"/>
              <a:t>: Those prone to sudden attacks of unconsciousness.</a:t>
            </a:r>
          </a:p>
          <a:p>
            <a:endParaRPr lang="en-US" dirty="0"/>
          </a:p>
        </p:txBody>
      </p:sp>
      <p:sp>
        <p:nvSpPr>
          <p:cNvPr id="3" name="Title 2"/>
          <p:cNvSpPr>
            <a:spLocks noGrp="1"/>
          </p:cNvSpPr>
          <p:nvPr>
            <p:ph type="title"/>
          </p:nvPr>
        </p:nvSpPr>
        <p:spPr/>
        <p:txBody>
          <a:bodyPr/>
          <a:lstStyle/>
          <a:p>
            <a:endParaRPr lang="en-US"/>
          </a:p>
        </p:txBody>
      </p:sp>
      <p:pic>
        <p:nvPicPr>
          <p:cNvPr id="4" name="Audio 3">
            <a:hlinkClick r:id="" action="ppaction://media"/>
            <a:extLst>
              <a:ext uri="{FF2B5EF4-FFF2-40B4-BE49-F238E27FC236}">
                <a16:creationId xmlns:a16="http://schemas.microsoft.com/office/drawing/2014/main" id="{0F8BAD94-F501-4382-99B5-A1A71A90A66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91012">
        <p:random/>
        <p:sndAc>
          <p:stSnd>
            <p:snd r:embed="rId5" name="arrow.wav"/>
          </p:stSnd>
        </p:sndAc>
      </p:transition>
    </mc:Choice>
    <mc:Fallback xmlns="">
      <p:transition spd="slow" advTm="91012">
        <p:random/>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2">
                                            <p:txEl>
                                              <p:pRg st="0" end="0"/>
                                            </p:txEl>
                                          </p:spTgt>
                                        </p:tgtEl>
                                      </p:cBhvr>
                                    </p:animEffect>
                                    <p:animScale>
                                      <p:cBhvr>
                                        <p:cTn id="11" dur="250" autoRev="1" fill="hold"/>
                                        <p:tgtEl>
                                          <p:spTgt spid="2">
                                            <p:txEl>
                                              <p:pRg st="0" end="0"/>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2">
                                            <p:txEl>
                                              <p:pRg st="1" end="1"/>
                                            </p:txEl>
                                          </p:spTgt>
                                        </p:tgtEl>
                                      </p:cBhvr>
                                    </p:animEffect>
                                    <p:animScale>
                                      <p:cBhvr>
                                        <p:cTn id="16" dur="250" autoRev="1" fill="hold"/>
                                        <p:tgtEl>
                                          <p:spTgt spid="2">
                                            <p:txEl>
                                              <p:pRg st="1" end="1"/>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2">
                                            <p:txEl>
                                              <p:pRg st="2" end="2"/>
                                            </p:txEl>
                                          </p:spTgt>
                                        </p:tgtEl>
                                      </p:cBhvr>
                                    </p:animEffect>
                                    <p:animScale>
                                      <p:cBhvr>
                                        <p:cTn id="21" dur="250" autoRev="1" fill="hold"/>
                                        <p:tgtEl>
                                          <p:spTgt spid="2">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6075" x="4411663" y="3830638"/>
          <p14:tracePt t="66082" x="4446588" y="3830638"/>
          <p14:tracePt t="66090" x="4473575" y="3830638"/>
          <p14:tracePt t="66100" x="4500563" y="3830638"/>
          <p14:tracePt t="66117" x="4572000" y="3830638"/>
          <p14:tracePt t="66134" x="4660900" y="3830638"/>
          <p14:tracePt t="66150" x="4776788" y="3840163"/>
          <p14:tracePt t="66167" x="4840288" y="3848100"/>
          <p14:tracePt t="66184" x="4894263" y="3857625"/>
          <p14:tracePt t="66200" x="4991100" y="3919538"/>
          <p14:tracePt t="66217" x="5108575" y="3983038"/>
          <p14:tracePt t="66234" x="5322888" y="4133850"/>
          <p14:tracePt t="66250" x="5446713" y="4214813"/>
          <p14:tracePt t="66267" x="5661025" y="4394200"/>
          <p14:tracePt t="66284" x="5741988" y="4500563"/>
          <p14:tracePt t="66300" x="5786438" y="4572000"/>
          <p14:tracePt t="66317" x="5822950" y="4625975"/>
          <p14:tracePt t="66334" x="5830888" y="4652963"/>
          <p14:tracePt t="66350" x="5848350" y="4705350"/>
          <p14:tracePt t="66367" x="5857875" y="4776788"/>
          <p14:tracePt t="66384" x="5857875" y="4857750"/>
          <p14:tracePt t="66400" x="5857875" y="4875213"/>
          <p14:tracePt t="66417" x="5857875" y="4902200"/>
          <p14:tracePt t="66434" x="5857875" y="4911725"/>
          <p14:tracePt t="66492" x="5848350" y="4919663"/>
          <p14:tracePt t="66506" x="5848350" y="4929188"/>
          <p14:tracePt t="66513" x="5840413" y="4938713"/>
          <p14:tracePt t="66520" x="5840413" y="4956175"/>
          <p14:tracePt t="66534" x="5840413" y="4965700"/>
          <p14:tracePt t="66550" x="5840413" y="4973638"/>
          <p14:tracePt t="66567" x="5830888" y="4991100"/>
          <p14:tracePt t="66584" x="5813425" y="5010150"/>
          <p14:tracePt t="66600" x="5803900" y="5018088"/>
          <p14:tracePt t="66617" x="5795963" y="5018088"/>
          <p14:tracePt t="66650" x="5776913" y="5018088"/>
          <p14:tracePt t="66667" x="5776913" y="50006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Physiological effects of hydrotherapy </a:t>
            </a:r>
            <a:endParaRPr lang="en-US" dirty="0"/>
          </a:p>
        </p:txBody>
      </p:sp>
      <p:sp>
        <p:nvSpPr>
          <p:cNvPr id="3" name="Content Placeholder 2"/>
          <p:cNvSpPr>
            <a:spLocks noGrp="1"/>
          </p:cNvSpPr>
          <p:nvPr>
            <p:ph idx="1"/>
          </p:nvPr>
        </p:nvSpPr>
        <p:spPr/>
        <p:txBody>
          <a:bodyPr>
            <a:normAutofit lnSpcReduction="10000"/>
          </a:bodyPr>
          <a:lstStyle/>
          <a:p>
            <a:pPr algn="just"/>
            <a:r>
              <a:rPr lang="en-IN" dirty="0"/>
              <a:t>Increase in blood supply to muscle</a:t>
            </a:r>
          </a:p>
          <a:p>
            <a:pPr algn="just"/>
            <a:r>
              <a:rPr lang="en-US" dirty="0"/>
              <a:t>Increase the muscle metabolism</a:t>
            </a:r>
          </a:p>
          <a:p>
            <a:pPr algn="just"/>
            <a:r>
              <a:rPr lang="en-US" dirty="0"/>
              <a:t>Increase in respiratory rate</a:t>
            </a:r>
          </a:p>
          <a:p>
            <a:pPr algn="just"/>
            <a:r>
              <a:rPr lang="en-US" dirty="0"/>
              <a:t>Resistance placed on the diaphragm due to hydrostatic pressure which allows lung to take in more oxygen</a:t>
            </a:r>
          </a:p>
          <a:p>
            <a:pPr algn="just"/>
            <a:r>
              <a:rPr lang="en-US" dirty="0"/>
              <a:t>Increase in blood circulation around the body and decrease risk of Congestive heart disease.</a:t>
            </a:r>
          </a:p>
          <a:p>
            <a:pPr algn="just"/>
            <a:r>
              <a:rPr lang="en-US" dirty="0"/>
              <a:t>Relieves muscle tension allows muscle relaxation thus reducing pain</a:t>
            </a:r>
          </a:p>
        </p:txBody>
      </p:sp>
      <p:pic>
        <p:nvPicPr>
          <p:cNvPr id="4" name="Audio 3">
            <a:hlinkClick r:id="" action="ppaction://media"/>
            <a:extLst>
              <a:ext uri="{FF2B5EF4-FFF2-40B4-BE49-F238E27FC236}">
                <a16:creationId xmlns:a16="http://schemas.microsoft.com/office/drawing/2014/main" id="{45726E2A-1193-491A-B33C-06972321478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40602935"/>
      </p:ext>
    </p:extLst>
  </p:cSld>
  <p:clrMapOvr>
    <a:masterClrMapping/>
  </p:clrMapOvr>
  <mc:AlternateContent xmlns:mc="http://schemas.openxmlformats.org/markup-compatibility/2006" xmlns:p14="http://schemas.microsoft.com/office/powerpoint/2010/main">
    <mc:Choice Requires="p14">
      <p:transition spd="slow" p14:dur="1500" advTm="114073">
        <p:random/>
        <p:sndAc>
          <p:stSnd>
            <p:snd r:embed="rId5" name="arrow.wav"/>
          </p:stSnd>
        </p:sndAc>
      </p:transition>
    </mc:Choice>
    <mc:Fallback xmlns="">
      <p:transition spd="slow" advTm="114073">
        <p:random/>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0499" x="5732463" y="5000625"/>
          <p14:tracePt t="90505" x="5680075" y="5000625"/>
          <p14:tracePt t="90513" x="5661025" y="5010150"/>
          <p14:tracePt t="90520" x="5608638" y="5010150"/>
          <p14:tracePt t="90534" x="5537200" y="5027613"/>
          <p14:tracePt t="90551" x="5465763" y="5027613"/>
          <p14:tracePt t="90568" x="5357813" y="5037138"/>
          <p14:tracePt t="90584" x="5313363" y="5045075"/>
          <p14:tracePt t="90601" x="5205413" y="5081588"/>
          <p14:tracePt t="90618" x="5116513" y="5099050"/>
          <p14:tracePt t="90634" x="5010150" y="5126038"/>
          <p14:tracePt t="90651" x="4875213" y="5160963"/>
          <p14:tracePt t="90667" x="4724400" y="5197475"/>
          <p14:tracePt t="90684" x="4491038" y="5251450"/>
          <p14:tracePt t="90701" x="4348163" y="5286375"/>
          <p14:tracePt t="90717" x="4044950" y="5357813"/>
          <p14:tracePt t="90734" x="3848100" y="5394325"/>
          <p14:tracePt t="90751" x="3660775" y="5456238"/>
          <p14:tracePt t="90768" x="3438525" y="5483225"/>
          <p14:tracePt t="90784" x="3268663" y="5491163"/>
          <p14:tracePt t="90801" x="3054350" y="5491163"/>
          <p14:tracePt t="90818" x="2867025" y="5491163"/>
          <p14:tracePt t="90834" x="2643188" y="5465763"/>
          <p14:tracePt t="90851" x="2419350" y="5446713"/>
          <p14:tracePt t="90867" x="2205038" y="5456238"/>
          <p14:tracePt t="90884" x="2027238" y="5465763"/>
          <p14:tracePt t="90901" x="1785938" y="5483225"/>
          <p14:tracePt t="90918" x="1643063" y="5510213"/>
          <p14:tracePt t="90934" x="1446213" y="5518150"/>
          <p14:tracePt t="90951" x="1339850" y="5510213"/>
          <p14:tracePt t="90968" x="1214438" y="5491163"/>
          <p14:tracePt t="90984" x="1160463" y="5473700"/>
          <p14:tracePt t="91001" x="1133475" y="5446713"/>
          <p14:tracePt t="91018" x="1098550" y="5402263"/>
          <p14:tracePt t="91034" x="1089025" y="5357813"/>
          <p14:tracePt t="91051" x="1089025" y="5232400"/>
          <p14:tracePt t="91068" x="1133475" y="5072063"/>
          <p14:tracePt t="91084" x="1187450" y="4946650"/>
          <p14:tracePt t="91101" x="1258888" y="4830763"/>
          <p14:tracePt t="91118" x="1357313" y="4616450"/>
          <p14:tracePt t="91134" x="1438275" y="4545013"/>
          <p14:tracePt t="91151" x="1571625" y="4411663"/>
          <p14:tracePt t="91168" x="1803400" y="4152900"/>
          <p14:tracePt t="91185" x="2160588" y="3956050"/>
          <p14:tracePt t="91201" x="2286000" y="3875088"/>
          <p14:tracePt t="91218" x="2428875" y="3813175"/>
          <p14:tracePt t="91234" x="2509838" y="3776663"/>
          <p14:tracePt t="91251" x="2625725" y="3759200"/>
          <p14:tracePt t="91268" x="2679700" y="3759200"/>
          <p14:tracePt t="91284" x="2705100" y="3759200"/>
          <p14:tracePt t="91301" x="2795588" y="3759200"/>
          <p14:tracePt t="91318" x="2919413" y="3776663"/>
          <p14:tracePt t="91334" x="3089275" y="3786188"/>
          <p14:tracePt t="91351" x="3276600" y="3830638"/>
          <p14:tracePt t="91368" x="3554413" y="3867150"/>
          <p14:tracePt t="91384" x="3803650" y="3884613"/>
          <p14:tracePt t="91401" x="3990975" y="3919538"/>
          <p14:tracePt t="91403" x="4044950" y="3929063"/>
          <p14:tracePt t="91418" x="4232275" y="3946525"/>
          <p14:tracePt t="91434" x="4375150" y="3973513"/>
          <p14:tracePt t="91451" x="4537075" y="4037013"/>
          <p14:tracePt t="91468" x="4670425" y="4062413"/>
          <p14:tracePt t="91484" x="4848225" y="4125913"/>
          <p14:tracePt t="91501" x="4991100" y="4170363"/>
          <p14:tracePt t="91518" x="5241925" y="4224338"/>
          <p14:tracePt t="91534" x="5384800" y="4276725"/>
          <p14:tracePt t="91551" x="5608638" y="4367213"/>
          <p14:tracePt t="91568" x="5705475" y="4419600"/>
          <p14:tracePt t="91584" x="5741988" y="4456113"/>
          <p14:tracePt t="91601" x="5768975" y="4527550"/>
          <p14:tracePt t="91618" x="5795963" y="4554538"/>
          <p14:tracePt t="91634" x="5822950" y="4608513"/>
          <p14:tracePt t="91651" x="5848350" y="4652963"/>
          <p14:tracePt t="91668" x="5911850" y="4830763"/>
          <p14:tracePt t="91684" x="5919788" y="4884738"/>
          <p14:tracePt t="91701" x="5919788" y="4965700"/>
          <p14:tracePt t="91718" x="5875338" y="5054600"/>
          <p14:tracePt t="91734" x="5751513" y="5187950"/>
          <p14:tracePt t="91751" x="5286375" y="5510213"/>
          <p14:tracePt t="91768" x="5000625" y="5599113"/>
          <p14:tracePt t="91784" x="4411663" y="5776913"/>
          <p14:tracePt t="91801" x="3938588" y="5857875"/>
          <p14:tracePt t="91818" x="3500438" y="5894388"/>
          <p14:tracePt t="91834" x="3286125" y="5902325"/>
          <p14:tracePt t="91851" x="3027363" y="5867400"/>
          <p14:tracePt t="91868" x="2795588" y="5786438"/>
          <p14:tracePt t="91884" x="2554288" y="5688013"/>
          <p14:tracePt t="91901" x="2438400" y="5643563"/>
          <p14:tracePt t="91918" x="2286000" y="5589588"/>
          <p14:tracePt t="91934" x="2116138" y="5473700"/>
          <p14:tracePt t="91951" x="2036763" y="5394325"/>
          <p14:tracePt t="91968" x="1928813" y="5303838"/>
          <p14:tracePt t="91984" x="1866900" y="5205413"/>
          <p14:tracePt t="92001" x="1822450" y="5072063"/>
          <p14:tracePt t="92018" x="1822450" y="4983163"/>
          <p14:tracePt t="92034" x="1830388" y="4894263"/>
          <p14:tracePt t="92051" x="1893888" y="4768850"/>
          <p14:tracePt t="92068" x="2000250" y="4608513"/>
          <p14:tracePt t="92084" x="2152650" y="4500563"/>
          <p14:tracePt t="92101" x="2322513" y="4394200"/>
          <p14:tracePt t="92118" x="2598738" y="4179888"/>
          <p14:tracePt t="92134" x="2822575" y="4098925"/>
          <p14:tracePt t="92151" x="3017838" y="4044950"/>
          <p14:tracePt t="92168" x="3187700" y="4017963"/>
          <p14:tracePt t="92184" x="3411538" y="4000500"/>
          <p14:tracePt t="92201" x="3562350" y="3983038"/>
          <p14:tracePt t="92217" x="3786188" y="3965575"/>
          <p14:tracePt t="92234" x="3911600" y="3956050"/>
          <p14:tracePt t="92251" x="4125913" y="3956050"/>
          <p14:tracePt t="92268" x="4197350" y="3956050"/>
          <p14:tracePt t="92285" x="4303713" y="3990975"/>
          <p14:tracePt t="92301" x="4419600" y="4000500"/>
          <p14:tracePt t="92318" x="4518025" y="4037013"/>
          <p14:tracePt t="92334" x="4687888" y="4089400"/>
          <p14:tracePt t="92351" x="4803775" y="4116388"/>
          <p14:tracePt t="92368" x="5037138" y="4197350"/>
          <p14:tracePt t="92384" x="5116513" y="4259263"/>
          <p14:tracePt t="92401" x="5205413" y="4303713"/>
          <p14:tracePt t="92418" x="5251450" y="4330700"/>
          <p14:tracePt t="92434" x="5286375" y="4367213"/>
          <p14:tracePt t="92451" x="5303838" y="4394200"/>
          <p14:tracePt t="92468" x="5330825" y="4411663"/>
          <p14:tracePt t="92484" x="5357813" y="4456113"/>
          <p14:tracePt t="92501" x="5375275" y="4473575"/>
          <p14:tracePt t="92518" x="5402263" y="4554538"/>
          <p14:tracePt t="92534" x="5402263" y="4598988"/>
          <p14:tracePt t="92551" x="5411788" y="4652963"/>
          <p14:tracePt t="92568" x="5411788" y="4697413"/>
          <p14:tracePt t="92584" x="5330825" y="4803775"/>
          <p14:tracePt t="92601" x="5232400" y="4884738"/>
          <p14:tracePt t="92618" x="5010150" y="5000625"/>
          <p14:tracePt t="92634" x="4751388" y="5062538"/>
          <p14:tracePt t="92651" x="4419600" y="5205413"/>
          <p14:tracePt t="92668" x="4116388" y="5276850"/>
          <p14:tracePt t="92684" x="3965575" y="5330825"/>
          <p14:tracePt t="92701" x="3670300" y="5394325"/>
          <p14:tracePt t="92718" x="3554413" y="5394325"/>
          <p14:tracePt t="92734" x="3384550" y="5394325"/>
          <p14:tracePt t="92751" x="3259138" y="5375275"/>
          <p14:tracePt t="92768" x="3044825" y="5348288"/>
          <p14:tracePt t="92784" x="2847975" y="5322888"/>
          <p14:tracePt t="92801" x="2554288" y="5303838"/>
          <p14:tracePt t="92818" x="2366963" y="5303838"/>
          <p14:tracePt t="92834" x="2224088" y="5268913"/>
          <p14:tracePt t="92851" x="2044700" y="5241925"/>
          <p14:tracePt t="92868" x="1973263" y="5224463"/>
          <p14:tracePt t="92884" x="1893888" y="5187950"/>
          <p14:tracePt t="92901" x="1847850" y="5116513"/>
          <p14:tracePt t="92918" x="1839913" y="4973638"/>
          <p14:tracePt t="92934" x="1839913" y="4919663"/>
          <p14:tracePt t="92951" x="1866900" y="4795838"/>
          <p14:tracePt t="92968" x="1919288" y="4660900"/>
          <p14:tracePt t="92984" x="2017713" y="4527550"/>
          <p14:tracePt t="93001" x="2170113" y="4411663"/>
          <p14:tracePt t="93018" x="2303463" y="4224338"/>
          <p14:tracePt t="93034" x="2374900" y="4152900"/>
          <p14:tracePt t="93051" x="2482850" y="4081463"/>
          <p14:tracePt t="93068" x="2643188" y="4017963"/>
          <p14:tracePt t="93084" x="2724150" y="3983038"/>
          <p14:tracePt t="93101" x="2928938" y="3894138"/>
          <p14:tracePt t="93118" x="3054350" y="3848100"/>
          <p14:tracePt t="93134" x="3241675" y="3795713"/>
          <p14:tracePt t="93151" x="3394075" y="3786188"/>
          <p14:tracePt t="93168" x="3554413" y="3786188"/>
          <p14:tracePt t="93184" x="3705225" y="3803650"/>
          <p14:tracePt t="93201" x="3840163" y="3822700"/>
          <p14:tracePt t="93218" x="4000500" y="3857625"/>
          <p14:tracePt t="93235" x="4241800" y="3911600"/>
          <p14:tracePt t="93251" x="4357688" y="3919538"/>
          <p14:tracePt t="93268" x="4438650" y="3946525"/>
          <p14:tracePt t="93284" x="4643438" y="4000500"/>
          <p14:tracePt t="93301" x="4759325" y="4027488"/>
          <p14:tracePt t="93318" x="4867275" y="4062413"/>
          <p14:tracePt t="93334" x="4956175" y="4098925"/>
          <p14:tracePt t="93351" x="5081588" y="4160838"/>
          <p14:tracePt t="93368" x="5153025" y="4205288"/>
          <p14:tracePt t="93384" x="5197475" y="4259263"/>
          <p14:tracePt t="93401" x="5224463" y="4295775"/>
          <p14:tracePt t="93418" x="5241925" y="4340225"/>
          <p14:tracePt t="93434" x="5259388" y="4375150"/>
          <p14:tracePt t="93451" x="5268913" y="4402138"/>
          <p14:tracePt t="93468" x="5268913" y="4456113"/>
          <p14:tracePt t="93484" x="5268913" y="4483100"/>
          <p14:tracePt t="93501" x="5259388" y="4537075"/>
          <p14:tracePt t="93518" x="5232400" y="4608513"/>
          <p14:tracePt t="93534" x="5153025" y="4751388"/>
          <p14:tracePt t="93551" x="5054600" y="4867275"/>
          <p14:tracePt t="93568" x="4875213" y="5000625"/>
          <p14:tracePt t="93584" x="4751388" y="5116513"/>
          <p14:tracePt t="93601" x="4527550" y="5295900"/>
          <p14:tracePt t="93618" x="4357688" y="5367338"/>
          <p14:tracePt t="93634" x="4170363" y="5438775"/>
          <p14:tracePt t="93651" x="3867150" y="5510213"/>
          <p14:tracePt t="93668" x="3608388" y="5545138"/>
          <p14:tracePt t="93684" x="3259138" y="5599113"/>
          <p14:tracePt t="93701" x="2973388" y="5599113"/>
          <p14:tracePt t="93718" x="2643188" y="5599113"/>
          <p14:tracePt t="93734" x="2393950" y="5589588"/>
          <p14:tracePt t="93751" x="2062163" y="5554663"/>
          <p14:tracePt t="93768" x="1893888" y="5537200"/>
          <p14:tracePt t="93784" x="1697038" y="5491163"/>
          <p14:tracePt t="93801" x="1465263" y="5357813"/>
          <p14:tracePt t="93818" x="1374775" y="5322888"/>
          <p14:tracePt t="93834" x="1214438" y="5241925"/>
          <p14:tracePt t="93851" x="1143000" y="5214938"/>
          <p14:tracePt t="93868" x="1089025" y="5180013"/>
          <p14:tracePt t="93884" x="1081088" y="5160963"/>
          <p14:tracePt t="93901" x="1071563" y="5081588"/>
          <p14:tracePt t="93918" x="1089025" y="5000625"/>
          <p14:tracePt t="93934" x="1133475" y="4902200"/>
          <p14:tracePt t="93951" x="1204913" y="4822825"/>
          <p14:tracePt t="93968" x="1419225" y="4527550"/>
          <p14:tracePt t="93984" x="1509713" y="4419600"/>
          <p14:tracePt t="94001" x="1768475" y="4259263"/>
          <p14:tracePt t="94018" x="1938338" y="4116388"/>
          <p14:tracePt t="94035" x="2170113" y="3956050"/>
          <p14:tracePt t="94051" x="2401888" y="3884613"/>
          <p14:tracePt t="94068" x="2616200" y="3848100"/>
          <p14:tracePt t="94084" x="3009900" y="3786188"/>
          <p14:tracePt t="94101" x="3322638" y="3759200"/>
          <p14:tracePt t="94118" x="3687763" y="3768725"/>
          <p14:tracePt t="94134" x="3956050" y="3803650"/>
          <p14:tracePt t="94151" x="4384675" y="3857625"/>
          <p14:tracePt t="94168" x="4537075" y="3884613"/>
          <p14:tracePt t="94184" x="4786313" y="3946525"/>
          <p14:tracePt t="94201" x="4902200" y="3956050"/>
          <p14:tracePt t="94218" x="5089525" y="4010025"/>
          <p14:tracePt t="94234" x="5251450" y="4054475"/>
          <p14:tracePt t="94251" x="5375275" y="4116388"/>
          <p14:tracePt t="94268" x="5705475" y="4179888"/>
          <p14:tracePt t="94284" x="5795963" y="4224338"/>
          <p14:tracePt t="94301" x="5867400" y="4259263"/>
          <p14:tracePt t="94318" x="5894388" y="4286250"/>
          <p14:tracePt t="94334" x="5919788" y="4303713"/>
          <p14:tracePt t="94351" x="5938838" y="4340225"/>
          <p14:tracePt t="94368" x="5991225" y="4384675"/>
          <p14:tracePt t="94384" x="6018213" y="4438650"/>
          <p14:tracePt t="94401" x="6054725" y="4483100"/>
          <p14:tracePt t="94403" x="6072188" y="4527550"/>
          <p14:tracePt t="94418" x="6081713" y="4589463"/>
          <p14:tracePt t="94435" x="6081713" y="4697413"/>
          <p14:tracePt t="94451" x="6027738" y="4759325"/>
          <p14:tracePt t="94468" x="5956300" y="4813300"/>
          <p14:tracePt t="94484" x="5867400" y="4902200"/>
          <p14:tracePt t="94501" x="5795963" y="4956175"/>
          <p14:tracePt t="94518" x="5616575" y="5116513"/>
          <p14:tracePt t="94534" x="5419725" y="5224463"/>
          <p14:tracePt t="94551" x="5126038" y="5330825"/>
          <p14:tracePt t="94568" x="4867275" y="5438775"/>
          <p14:tracePt t="94584" x="4589463" y="5510213"/>
          <p14:tracePt t="94601" x="4367213" y="5545138"/>
          <p14:tracePt t="94618" x="4081463" y="5562600"/>
          <p14:tracePt t="94634" x="3848100" y="5562600"/>
          <p14:tracePt t="94651" x="3625850" y="5554663"/>
          <p14:tracePt t="94668" x="3276600" y="5545138"/>
          <p14:tracePt t="94684" x="2919413" y="5510213"/>
          <p14:tracePt t="94701" x="2330450" y="5483225"/>
          <p14:tracePt t="94718" x="1884363" y="5473700"/>
          <p14:tracePt t="94734" x="1330325" y="5491163"/>
          <p14:tracePt t="94751" x="1009650" y="5500688"/>
          <p14:tracePt t="94768" x="652463" y="5500688"/>
          <p14:tracePt t="94784" x="509588" y="5473700"/>
          <p14:tracePt t="94801" x="384175" y="5438775"/>
          <p14:tracePt t="94818" x="250825" y="5357813"/>
          <p14:tracePt t="94834" x="196850" y="5276850"/>
          <p14:tracePt t="94851" x="179388" y="5214938"/>
          <p14:tracePt t="94868" x="179388" y="5170488"/>
          <p14:tracePt t="94884" x="179388" y="5143500"/>
          <p14:tracePt t="94901" x="196850" y="5116513"/>
          <p14:tracePt t="94918" x="231775" y="5062538"/>
          <p14:tracePt t="94934" x="250825" y="5045075"/>
          <p14:tracePt t="94951" x="312738" y="4956175"/>
          <p14:tracePt t="94968" x="357188" y="4884738"/>
          <p14:tracePt t="94984" x="393700" y="4840288"/>
          <p14:tracePt t="95001" x="482600" y="4786313"/>
          <p14:tracePt t="95018" x="660400" y="4670425"/>
          <p14:tracePt t="95034" x="919163" y="4518025"/>
          <p14:tracePt t="95051" x="1250950" y="4313238"/>
          <p14:tracePt t="95068" x="1795463" y="4133850"/>
          <p14:tracePt t="95084" x="2170113" y="4000500"/>
          <p14:tracePt t="95101" x="2697163" y="3813175"/>
          <p14:tracePt t="95118" x="2990850" y="3751263"/>
          <p14:tracePt t="95134" x="3482975" y="3687763"/>
          <p14:tracePt t="95151" x="3840163" y="3679825"/>
          <p14:tracePt t="95168" x="4303713" y="3687763"/>
          <p14:tracePt t="95184" x="4491038" y="3705225"/>
          <p14:tracePt t="95201" x="4795838" y="3741738"/>
          <p14:tracePt t="95218" x="4946650" y="3751263"/>
          <p14:tracePt t="95234" x="5099050" y="3768725"/>
          <p14:tracePt t="95251" x="5286375" y="3776663"/>
          <p14:tracePt t="95268" x="5402263" y="3822700"/>
          <p14:tracePt t="95284" x="5680075" y="3875088"/>
          <p14:tracePt t="95301" x="5786438" y="3929063"/>
          <p14:tracePt t="95318" x="5983288" y="4017963"/>
          <p14:tracePt t="95334" x="6089650" y="4081463"/>
          <p14:tracePt t="95351" x="6134100" y="4125913"/>
          <p14:tracePt t="95368" x="6161088" y="4170363"/>
          <p14:tracePt t="95385" x="6188075" y="4224338"/>
          <p14:tracePt t="95401" x="6188075" y="4268788"/>
          <p14:tracePt t="95418" x="6205538" y="4330700"/>
          <p14:tracePt t="95420" x="6205538" y="4357688"/>
          <p14:tracePt t="95434" x="6205538" y="4419600"/>
          <p14:tracePt t="95451" x="6197600" y="4500563"/>
          <p14:tracePt t="95468" x="6153150" y="4633913"/>
          <p14:tracePt t="95484" x="6072188" y="4768850"/>
          <p14:tracePt t="95501" x="5768975" y="5045075"/>
          <p14:tracePt t="95518" x="5572125" y="5180013"/>
          <p14:tracePt t="95534" x="5286375" y="5330825"/>
          <p14:tracePt t="95551" x="5010150" y="5510213"/>
          <p14:tracePt t="95568" x="4795838" y="5562600"/>
          <p14:tracePt t="95584" x="4473575" y="5599113"/>
          <p14:tracePt t="95601" x="4286250" y="5616575"/>
          <p14:tracePt t="95618" x="3857625" y="5572125"/>
          <p14:tracePt t="95634" x="3652838" y="5562600"/>
          <p14:tracePt t="95651" x="3313113" y="5518150"/>
          <p14:tracePt t="95668" x="3116263" y="5465763"/>
          <p14:tracePt t="95684" x="2867025" y="5402263"/>
          <p14:tracePt t="95701" x="2768600" y="5357813"/>
          <p14:tracePt t="95718" x="2581275" y="5303838"/>
          <p14:tracePt t="95734" x="2428875" y="5232400"/>
          <p14:tracePt t="95751" x="2286000" y="5187950"/>
          <p14:tracePt t="95768" x="2152650" y="5170488"/>
          <p14:tracePt t="95784" x="2044700" y="5143500"/>
          <p14:tracePt t="95801" x="1965325" y="5126038"/>
          <p14:tracePt t="95818" x="1911350" y="5108575"/>
          <p14:tracePt t="95834" x="1874838" y="5099050"/>
          <p14:tracePt t="95851" x="1839913" y="5072063"/>
          <p14:tracePt t="95868" x="1830388" y="5027613"/>
          <p14:tracePt t="95884" x="1830388" y="4983163"/>
          <p14:tracePt t="95901" x="1857375" y="4929188"/>
          <p14:tracePt t="95918" x="1874838" y="4875213"/>
          <p14:tracePt t="95934" x="2027238" y="4705350"/>
          <p14:tracePt t="95951" x="2562225" y="4286250"/>
          <p14:tracePt t="95968" x="2786063" y="4098925"/>
          <p14:tracePt t="95984" x="3125788" y="3946525"/>
          <p14:tracePt t="96001" x="3455988" y="3830638"/>
          <p14:tracePt t="96018" x="3911600" y="3697288"/>
          <p14:tracePt t="96034" x="4268788" y="3616325"/>
          <p14:tracePt t="96051" x="4857750" y="3490913"/>
          <p14:tracePt t="96068" x="5224463" y="3446463"/>
          <p14:tracePt t="96084" x="5751513" y="3375025"/>
          <p14:tracePt t="96101" x="6000750" y="3375025"/>
          <p14:tracePt t="96118" x="6323013" y="3394075"/>
          <p14:tracePt t="96134" x="6483350" y="3419475"/>
          <p14:tracePt t="96151" x="6688138" y="3517900"/>
          <p14:tracePt t="96168" x="6804025" y="3581400"/>
          <p14:tracePt t="96184" x="6858000" y="3616325"/>
          <p14:tracePt t="96201" x="6902450" y="3660775"/>
          <p14:tracePt t="96218" x="6911975" y="3679825"/>
          <p14:tracePt t="96234" x="6929438" y="3714750"/>
          <p14:tracePt t="96251" x="6929438" y="3724275"/>
          <p14:tracePt t="96268" x="6973888" y="3776663"/>
          <p14:tracePt t="96284" x="7010400" y="3840163"/>
          <p14:tracePt t="96301" x="7116763" y="4010025"/>
          <p14:tracePt t="96318" x="7143750" y="4116388"/>
          <p14:tracePt t="96334" x="7143750" y="4232275"/>
          <p14:tracePt t="96351" x="7099300" y="4384675"/>
          <p14:tracePt t="96368" x="7027863" y="4510088"/>
          <p14:tracePt t="96384" x="6911975" y="4687888"/>
          <p14:tracePt t="96401" x="6823075" y="4751388"/>
          <p14:tracePt t="96403" x="6759575" y="4776788"/>
          <p14:tracePt t="96418" x="6634163" y="4857750"/>
          <p14:tracePt t="96434" x="6510338" y="4919663"/>
          <p14:tracePt t="96451" x="6242050" y="5045075"/>
          <p14:tracePt t="96468" x="6027738" y="5126038"/>
          <p14:tracePt t="96484" x="5634038" y="5180013"/>
          <p14:tracePt t="96501" x="5419725" y="5214938"/>
          <p14:tracePt t="96518" x="5010150" y="5224463"/>
          <p14:tracePt t="96535" x="4795838" y="5224463"/>
          <p14:tracePt t="96551" x="4581525" y="5224463"/>
          <p14:tracePt t="96568" x="4330700" y="5205413"/>
          <p14:tracePt t="96584" x="4133850" y="5197475"/>
          <p14:tracePt t="96601" x="3911600" y="5197475"/>
          <p14:tracePt t="96618" x="3724275" y="5187950"/>
          <p14:tracePt t="96634" x="3490913" y="5180013"/>
          <p14:tracePt t="96651" x="3268663" y="5160963"/>
          <p14:tracePt t="96668" x="2990850" y="5160963"/>
          <p14:tracePt t="96684" x="2687638" y="5143500"/>
          <p14:tracePt t="96701" x="2393950" y="5143500"/>
          <p14:tracePt t="96718" x="1938338" y="5143500"/>
          <p14:tracePt t="96735" x="1562100" y="5133975"/>
          <p14:tracePt t="96751" x="1384300" y="5133975"/>
          <p14:tracePt t="96768" x="1268413" y="5126038"/>
          <p14:tracePt t="96784" x="1187450" y="5116513"/>
          <p14:tracePt t="96801" x="1152525" y="5099050"/>
          <p14:tracePt t="96818" x="1125538" y="5072063"/>
          <p14:tracePt t="96834" x="1108075" y="5062538"/>
          <p14:tracePt t="96851" x="1071563" y="5054600"/>
          <p14:tracePt t="96868" x="1054100" y="5045075"/>
          <p14:tracePt t="96884" x="1017588" y="5027613"/>
          <p14:tracePt t="96901" x="1009650" y="5027613"/>
          <p14:tracePt t="96918" x="1000125" y="5010150"/>
          <p14:tracePt t="96934" x="1000125" y="5000625"/>
          <p14:tracePt t="96951" x="1000125" y="4965700"/>
          <p14:tracePt t="96968" x="1009650" y="4911725"/>
          <p14:tracePt t="96984" x="1027113" y="4875213"/>
          <p14:tracePt t="97001" x="1044575" y="4813300"/>
          <p14:tracePt t="97018" x="1062038" y="4786313"/>
          <p14:tracePt t="97034" x="1098550" y="4751388"/>
          <p14:tracePt t="97051" x="1160463" y="4705350"/>
          <p14:tracePt t="97068" x="1357313" y="4527550"/>
          <p14:tracePt t="97084" x="1527175" y="4367213"/>
          <p14:tracePt t="97101" x="1670050" y="4303713"/>
          <p14:tracePt t="97118" x="1946275" y="4187825"/>
          <p14:tracePt t="97135" x="2125663" y="4062413"/>
          <p14:tracePt t="97151" x="2446338" y="3919538"/>
          <p14:tracePt t="97168" x="2616200" y="3884613"/>
          <p14:tracePt t="97184" x="2982913" y="3830638"/>
          <p14:tracePt t="97201" x="3152775" y="3830638"/>
          <p14:tracePt t="97218" x="3536950" y="3830638"/>
          <p14:tracePt t="97234" x="3652838" y="3830638"/>
          <p14:tracePt t="97251" x="3956050" y="3857625"/>
          <p14:tracePt t="97268" x="4125913" y="3875088"/>
          <p14:tracePt t="97284" x="4537075" y="3973513"/>
          <p14:tracePt t="97301" x="4697413" y="4017963"/>
          <p14:tracePt t="97318" x="4983163" y="4108450"/>
          <p14:tracePt t="97334" x="5126038" y="4133850"/>
          <p14:tracePt t="97351" x="5322888" y="4187825"/>
          <p14:tracePt t="97368" x="5500688" y="4232275"/>
          <p14:tracePt t="97384" x="5705475" y="4303713"/>
          <p14:tracePt t="97401" x="5919788" y="4394200"/>
          <p14:tracePt t="97418" x="6126163" y="4483100"/>
          <p14:tracePt t="97434" x="6340475" y="4589463"/>
          <p14:tracePt t="97451" x="6429375" y="4679950"/>
          <p14:tracePt t="97468" x="6527800" y="4776788"/>
          <p14:tracePt t="97484" x="6554788" y="4830763"/>
          <p14:tracePt t="97501" x="6562725" y="4867275"/>
          <p14:tracePt t="97518" x="6572250" y="4875213"/>
          <p14:tracePt t="97534" x="6572250" y="4894263"/>
          <p14:tracePt t="97551" x="6589713" y="4919663"/>
          <p14:tracePt t="97568" x="6589713" y="4983163"/>
          <p14:tracePt t="97584" x="6562725" y="5108575"/>
          <p14:tracePt t="97601" x="6518275" y="5187950"/>
          <p14:tracePt t="97618" x="6296025" y="5419725"/>
          <p14:tracePt t="97634" x="6134100" y="5554663"/>
          <p14:tracePt t="97651" x="5894388" y="5670550"/>
          <p14:tracePt t="97668" x="5670550" y="5741988"/>
          <p14:tracePt t="97685" x="5419725" y="5776913"/>
          <p14:tracePt t="97701" x="5180013" y="5803900"/>
          <p14:tracePt t="97718" x="4965700" y="5803900"/>
          <p14:tracePt t="97734" x="4527550" y="5795963"/>
          <p14:tracePt t="97751" x="4276725" y="5786438"/>
          <p14:tracePt t="97768" x="3919538" y="5786438"/>
          <p14:tracePt t="97784" x="3643313" y="5776913"/>
          <p14:tracePt t="97801" x="3322638" y="5776913"/>
          <p14:tracePt t="97818" x="3108325" y="5768975"/>
          <p14:tracePt t="97834" x="2751138" y="5751513"/>
          <p14:tracePt t="97851" x="2544763" y="5715000"/>
          <p14:tracePt t="97868" x="2197100" y="5688013"/>
          <p14:tracePt t="97884" x="2000250" y="5653088"/>
          <p14:tracePt t="97901" x="1803400" y="5608638"/>
          <p14:tracePt t="97903" x="1741488" y="5589588"/>
          <p14:tracePt t="97918" x="1652588" y="5562600"/>
          <p14:tracePt t="97934" x="1517650" y="5527675"/>
          <p14:tracePt t="97951" x="1384300" y="5510213"/>
          <p14:tracePt t="97968" x="1339850" y="5500688"/>
          <p14:tracePt t="97984" x="1285875" y="5491163"/>
          <p14:tracePt t="98001" x="1268413" y="5491163"/>
          <p14:tracePt t="108484" x="1223963" y="5491163"/>
          <p14:tracePt t="108491" x="1089025" y="5491163"/>
          <p14:tracePt t="108501" x="1044575" y="5491163"/>
          <p14:tracePt t="108518" x="795338" y="5500688"/>
          <p14:tracePt t="108535" x="652463" y="5500688"/>
          <p14:tracePt t="108552" x="517525" y="5500688"/>
          <p14:tracePt t="108568" x="455613" y="5500688"/>
          <p14:tracePt t="108585" x="384175" y="5500688"/>
          <p14:tracePt t="108601" x="347663" y="5510213"/>
          <p14:tracePt t="108618" x="339725" y="5510213"/>
          <p14:tracePt t="108823" x="347663" y="5518150"/>
          <p14:tracePt t="108830" x="374650" y="5545138"/>
          <p14:tracePt t="108837" x="384175" y="5572125"/>
          <p14:tracePt t="108851" x="419100" y="5616575"/>
          <p14:tracePt t="108868" x="428625" y="5653088"/>
          <p14:tracePt t="108885" x="438150" y="5670550"/>
          <p14:tracePt t="108901" x="438150" y="56880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2FE5CF-79A3-47C3-A151-B4807D7D12A1}"/>
              </a:ext>
            </a:extLst>
          </p:cNvPr>
          <p:cNvSpPr>
            <a:spLocks noGrp="1"/>
          </p:cNvSpPr>
          <p:nvPr>
            <p:ph idx="1"/>
          </p:nvPr>
        </p:nvSpPr>
        <p:spPr>
          <a:xfrm>
            <a:off x="457200" y="1481328"/>
            <a:ext cx="4572001" cy="4525963"/>
          </a:xfrm>
        </p:spPr>
        <p:txBody>
          <a:bodyPr/>
          <a:lstStyle/>
          <a:p>
            <a:r>
              <a:rPr lang="en-US" dirty="0"/>
              <a:t>Cervical collar to assist with patient positioning by providing buoyancy assistance to maintain head out of water. This collar can be inflatable.</a:t>
            </a:r>
          </a:p>
          <a:p>
            <a:r>
              <a:rPr lang="en-US" dirty="0"/>
              <a:t>Such large rings can also be used for waist to maintain position at trunk</a:t>
            </a:r>
            <a:endParaRPr lang="en-IN" dirty="0"/>
          </a:p>
        </p:txBody>
      </p:sp>
      <p:sp>
        <p:nvSpPr>
          <p:cNvPr id="3" name="Title 2">
            <a:extLst>
              <a:ext uri="{FF2B5EF4-FFF2-40B4-BE49-F238E27FC236}">
                <a16:creationId xmlns:a16="http://schemas.microsoft.com/office/drawing/2014/main" id="{1860D238-917A-471A-938B-18E13CCE66EC}"/>
              </a:ext>
            </a:extLst>
          </p:cNvPr>
          <p:cNvSpPr>
            <a:spLocks noGrp="1"/>
          </p:cNvSpPr>
          <p:nvPr>
            <p:ph type="title"/>
          </p:nvPr>
        </p:nvSpPr>
        <p:spPr/>
        <p:txBody>
          <a:bodyPr>
            <a:normAutofit fontScale="90000"/>
          </a:bodyPr>
          <a:lstStyle/>
          <a:p>
            <a:r>
              <a:rPr lang="en-US" dirty="0"/>
              <a:t>Special equipments for aquatic exercises</a:t>
            </a:r>
            <a:endParaRPr lang="en-IN" dirty="0"/>
          </a:p>
        </p:txBody>
      </p:sp>
      <p:pic>
        <p:nvPicPr>
          <p:cNvPr id="5" name="Picture 4">
            <a:extLst>
              <a:ext uri="{FF2B5EF4-FFF2-40B4-BE49-F238E27FC236}">
                <a16:creationId xmlns:a16="http://schemas.microsoft.com/office/drawing/2014/main" id="{B073EB38-5276-4196-827D-084D184ED0CF}"/>
              </a:ext>
            </a:extLst>
          </p:cNvPr>
          <p:cNvPicPr>
            <a:picLocks noChangeAspect="1"/>
          </p:cNvPicPr>
          <p:nvPr/>
        </p:nvPicPr>
        <p:blipFill>
          <a:blip r:embed="rId6"/>
          <a:stretch>
            <a:fillRect/>
          </a:stretch>
        </p:blipFill>
        <p:spPr>
          <a:xfrm>
            <a:off x="5029201" y="1481328"/>
            <a:ext cx="4061012" cy="4843272"/>
          </a:xfrm>
          <a:prstGeom prst="rect">
            <a:avLst/>
          </a:prstGeom>
        </p:spPr>
      </p:pic>
      <p:pic>
        <p:nvPicPr>
          <p:cNvPr id="4" name="Audio 3">
            <a:hlinkClick r:id="" action="ppaction://media"/>
            <a:extLst>
              <a:ext uri="{FF2B5EF4-FFF2-40B4-BE49-F238E27FC236}">
                <a16:creationId xmlns:a16="http://schemas.microsoft.com/office/drawing/2014/main" id="{29A6BD84-F9DC-48EA-BEBD-53D47A93072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54699009"/>
      </p:ext>
    </p:extLst>
  </p:cSld>
  <p:clrMapOvr>
    <a:masterClrMapping/>
  </p:clrMapOvr>
  <mc:AlternateContent xmlns:mc="http://schemas.openxmlformats.org/markup-compatibility/2006" xmlns:p14="http://schemas.microsoft.com/office/powerpoint/2010/main">
    <mc:Choice Requires="p14">
      <p:transition spd="slow" p14:dur="1500" advTm="73870">
        <p:random/>
        <p:sndAc>
          <p:stSnd>
            <p:snd r:embed="rId5" name="arrow.wav"/>
          </p:stSnd>
        </p:sndAc>
      </p:transition>
    </mc:Choice>
    <mc:Fallback xmlns="">
      <p:transition spd="slow" advTm="73870">
        <p:random/>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25 3.33333E-6 L -0.18298 0.04004 C -0.16892 0.04907 -0.14791 0.05393 -0.12604 0.05393 C -0.10104 0.05393 -0.08107 0.04907 -0.06701 0.04004 L -3.33333E-6 3.33333E-6 " pathEditMode="relative" rAng="0" ptsTypes="AAAAA">
                                      <p:cBhvr>
                                        <p:cTn id="10" dur="2000" fill="hold"/>
                                        <p:tgtEl>
                                          <p:spTgt spid="5"/>
                                        </p:tgtEl>
                                        <p:attrNameLst>
                                          <p:attrName>ppt_x</p:attrName>
                                          <p:attrName>ppt_y</p:attrName>
                                        </p:attrNameLst>
                                      </p:cBhvr>
                                      <p:rCtr x="12500" y="268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B30DDE-A86B-4535-BD2A-6C7DDC3970FC}"/>
              </a:ext>
            </a:extLst>
          </p:cNvPr>
          <p:cNvSpPr>
            <a:spLocks noGrp="1"/>
          </p:cNvSpPr>
          <p:nvPr>
            <p:ph idx="1"/>
          </p:nvPr>
        </p:nvSpPr>
        <p:spPr>
          <a:xfrm>
            <a:off x="457200" y="1481328"/>
            <a:ext cx="4495800" cy="4525963"/>
          </a:xfrm>
        </p:spPr>
        <p:txBody>
          <a:bodyPr/>
          <a:lstStyle/>
          <a:p>
            <a:r>
              <a:rPr lang="en-US" dirty="0"/>
              <a:t>Floatation rings- comes in various sizes- used for wrist, ankles, knee to assist positioning and relaxation.</a:t>
            </a:r>
            <a:endParaRPr lang="en-IN" dirty="0"/>
          </a:p>
        </p:txBody>
      </p:sp>
      <p:sp>
        <p:nvSpPr>
          <p:cNvPr id="3" name="Title 2">
            <a:extLst>
              <a:ext uri="{FF2B5EF4-FFF2-40B4-BE49-F238E27FC236}">
                <a16:creationId xmlns:a16="http://schemas.microsoft.com/office/drawing/2014/main" id="{0151D9FB-CCF9-4A30-8977-3CE493D70C4E}"/>
              </a:ext>
            </a:extLst>
          </p:cNvPr>
          <p:cNvSpPr>
            <a:spLocks noGrp="1"/>
          </p:cNvSpPr>
          <p:nvPr>
            <p:ph type="title"/>
          </p:nvPr>
        </p:nvSpPr>
        <p:spPr/>
        <p:txBody>
          <a:bodyPr>
            <a:normAutofit fontScale="90000"/>
          </a:bodyPr>
          <a:lstStyle/>
          <a:p>
            <a:r>
              <a:rPr lang="en-US" dirty="0"/>
              <a:t>Special equipments for aquatic exercises</a:t>
            </a:r>
            <a:endParaRPr lang="en-IN" dirty="0"/>
          </a:p>
        </p:txBody>
      </p:sp>
      <p:pic>
        <p:nvPicPr>
          <p:cNvPr id="4" name="Picture 3">
            <a:extLst>
              <a:ext uri="{FF2B5EF4-FFF2-40B4-BE49-F238E27FC236}">
                <a16:creationId xmlns:a16="http://schemas.microsoft.com/office/drawing/2014/main" id="{23A770A9-97D6-45A0-849A-71F5F1BDB219}"/>
              </a:ext>
            </a:extLst>
          </p:cNvPr>
          <p:cNvPicPr>
            <a:picLocks noChangeAspect="1"/>
          </p:cNvPicPr>
          <p:nvPr/>
        </p:nvPicPr>
        <p:blipFill>
          <a:blip r:embed="rId6"/>
          <a:stretch>
            <a:fillRect/>
          </a:stretch>
        </p:blipFill>
        <p:spPr>
          <a:xfrm>
            <a:off x="5334001" y="1417637"/>
            <a:ext cx="3810000" cy="4589653"/>
          </a:xfrm>
          <a:prstGeom prst="rect">
            <a:avLst/>
          </a:prstGeom>
        </p:spPr>
      </p:pic>
      <p:pic>
        <p:nvPicPr>
          <p:cNvPr id="5" name="Audio 4">
            <a:hlinkClick r:id="" action="ppaction://media"/>
            <a:extLst>
              <a:ext uri="{FF2B5EF4-FFF2-40B4-BE49-F238E27FC236}">
                <a16:creationId xmlns:a16="http://schemas.microsoft.com/office/drawing/2014/main" id="{CBD705DC-E257-41EF-9EF4-FD0136BC4B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65370302"/>
      </p:ext>
    </p:extLst>
  </p:cSld>
  <p:clrMapOvr>
    <a:masterClrMapping/>
  </p:clrMapOvr>
  <mc:AlternateContent xmlns:mc="http://schemas.openxmlformats.org/markup-compatibility/2006" xmlns:p14="http://schemas.microsoft.com/office/powerpoint/2010/main">
    <mc:Choice Requires="p14">
      <p:transition spd="slow" p14:dur="1500" advTm="31483">
        <p:random/>
        <p:sndAc>
          <p:stSnd>
            <p:snd r:embed="rId5" name="arrow.wav"/>
          </p:stSnd>
        </p:sndAc>
      </p:transition>
    </mc:Choice>
    <mc:Fallback xmlns="">
      <p:transition spd="slow" advTm="31483">
        <p:random/>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C9DDA3-D60D-4D1D-9C13-CB202E859B96}"/>
              </a:ext>
            </a:extLst>
          </p:cNvPr>
          <p:cNvSpPr>
            <a:spLocks noGrp="1"/>
          </p:cNvSpPr>
          <p:nvPr>
            <p:ph idx="1"/>
          </p:nvPr>
        </p:nvSpPr>
        <p:spPr/>
        <p:txBody>
          <a:bodyPr/>
          <a:lstStyle/>
          <a:p>
            <a:r>
              <a:rPr lang="en-US" dirty="0"/>
              <a:t>Stretching exercises</a:t>
            </a:r>
          </a:p>
          <a:p>
            <a:r>
              <a:rPr lang="en-US" dirty="0"/>
              <a:t>Strengthening exercises</a:t>
            </a:r>
          </a:p>
          <a:p>
            <a:r>
              <a:rPr lang="en-US" dirty="0"/>
              <a:t>Aerobic conditioning (aerobic exercises/ exercises for cardio vascular and respiratory systems)</a:t>
            </a:r>
          </a:p>
          <a:p>
            <a:endParaRPr lang="en-US" dirty="0"/>
          </a:p>
          <a:p>
            <a:r>
              <a:rPr lang="en-US" b="1" dirty="0"/>
              <a:t>Note: we shall begin to understand each above mentioned exercises with one examples each</a:t>
            </a:r>
            <a:endParaRPr lang="en-IN" b="1" dirty="0"/>
          </a:p>
        </p:txBody>
      </p:sp>
      <p:sp>
        <p:nvSpPr>
          <p:cNvPr id="3" name="Title 2">
            <a:extLst>
              <a:ext uri="{FF2B5EF4-FFF2-40B4-BE49-F238E27FC236}">
                <a16:creationId xmlns:a16="http://schemas.microsoft.com/office/drawing/2014/main" id="{281E9FD7-9DFE-45EE-A233-2ED4AAAAE88C}"/>
              </a:ext>
            </a:extLst>
          </p:cNvPr>
          <p:cNvSpPr>
            <a:spLocks noGrp="1"/>
          </p:cNvSpPr>
          <p:nvPr>
            <p:ph type="title"/>
          </p:nvPr>
        </p:nvSpPr>
        <p:spPr/>
        <p:txBody>
          <a:bodyPr>
            <a:normAutofit fontScale="90000"/>
          </a:bodyPr>
          <a:lstStyle/>
          <a:p>
            <a:r>
              <a:rPr lang="en-US" dirty="0"/>
              <a:t>Various treatments using aquatic (water) environment</a:t>
            </a:r>
            <a:endParaRPr lang="en-IN" dirty="0"/>
          </a:p>
        </p:txBody>
      </p:sp>
      <p:pic>
        <p:nvPicPr>
          <p:cNvPr id="4" name="Audio 3">
            <a:hlinkClick r:id="" action="ppaction://media"/>
            <a:extLst>
              <a:ext uri="{FF2B5EF4-FFF2-40B4-BE49-F238E27FC236}">
                <a16:creationId xmlns:a16="http://schemas.microsoft.com/office/drawing/2014/main" id="{2F711B2A-4A80-4AE4-80C5-30F90D7110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5315728"/>
      </p:ext>
    </p:extLst>
  </p:cSld>
  <p:clrMapOvr>
    <a:masterClrMapping/>
  </p:clrMapOvr>
  <mc:AlternateContent xmlns:mc="http://schemas.openxmlformats.org/markup-compatibility/2006" xmlns:p14="http://schemas.microsoft.com/office/powerpoint/2010/main">
    <mc:Choice Requires="p14">
      <p:transition spd="slow" p14:dur="1500" advTm="64356">
        <p:random/>
        <p:sndAc>
          <p:stSnd>
            <p:snd r:embed="rId4" name="arrow.wav"/>
          </p:stSnd>
        </p:sndAc>
      </p:transition>
    </mc:Choice>
    <mc:Fallback xmlns="">
      <p:transition spd="slow" advTm="64356">
        <p:random/>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DE11E0-70CE-4A3A-8404-177F65DA0674}"/>
              </a:ext>
            </a:extLst>
          </p:cNvPr>
          <p:cNvSpPr>
            <a:spLocks noGrp="1"/>
          </p:cNvSpPr>
          <p:nvPr>
            <p:ph idx="1"/>
          </p:nvPr>
        </p:nvSpPr>
        <p:spPr>
          <a:xfrm>
            <a:off x="457200" y="1481328"/>
            <a:ext cx="3505200" cy="5102034"/>
          </a:xfrm>
        </p:spPr>
        <p:txBody>
          <a:bodyPr>
            <a:normAutofit/>
          </a:bodyPr>
          <a:lstStyle/>
          <a:p>
            <a:pPr algn="just"/>
            <a:r>
              <a:rPr lang="en-US" dirty="0"/>
              <a:t>Example: if patient’s shoulder abduction range is to improve</a:t>
            </a:r>
          </a:p>
          <a:p>
            <a:pPr algn="just"/>
            <a:r>
              <a:rPr lang="en-US" dirty="0"/>
              <a:t>Therapist will stand in a pool on the side to be stretched (just like our practice of passive movement)</a:t>
            </a:r>
          </a:p>
        </p:txBody>
      </p:sp>
      <p:sp>
        <p:nvSpPr>
          <p:cNvPr id="3" name="Title 2">
            <a:extLst>
              <a:ext uri="{FF2B5EF4-FFF2-40B4-BE49-F238E27FC236}">
                <a16:creationId xmlns:a16="http://schemas.microsoft.com/office/drawing/2014/main" id="{CA040F69-70AE-44EE-9334-FB92618FBE27}"/>
              </a:ext>
            </a:extLst>
          </p:cNvPr>
          <p:cNvSpPr>
            <a:spLocks noGrp="1"/>
          </p:cNvSpPr>
          <p:nvPr>
            <p:ph type="title"/>
          </p:nvPr>
        </p:nvSpPr>
        <p:spPr/>
        <p:txBody>
          <a:bodyPr>
            <a:normAutofit fontScale="90000"/>
          </a:bodyPr>
          <a:lstStyle/>
          <a:p>
            <a:r>
              <a:rPr lang="en-US" dirty="0"/>
              <a:t>Let us begin with stretching exercises</a:t>
            </a:r>
            <a:endParaRPr lang="en-IN" dirty="0"/>
          </a:p>
        </p:txBody>
      </p:sp>
      <p:pic>
        <p:nvPicPr>
          <p:cNvPr id="6" name="Picture 5">
            <a:extLst>
              <a:ext uri="{FF2B5EF4-FFF2-40B4-BE49-F238E27FC236}">
                <a16:creationId xmlns:a16="http://schemas.microsoft.com/office/drawing/2014/main" id="{9F6698CF-E33C-47CD-A4DE-20C46F8DB8B9}"/>
              </a:ext>
            </a:extLst>
          </p:cNvPr>
          <p:cNvPicPr>
            <a:picLocks noChangeAspect="1"/>
          </p:cNvPicPr>
          <p:nvPr/>
        </p:nvPicPr>
        <p:blipFill>
          <a:blip r:embed="rId5"/>
          <a:stretch>
            <a:fillRect/>
          </a:stretch>
        </p:blipFill>
        <p:spPr>
          <a:xfrm>
            <a:off x="4013937" y="818820"/>
            <a:ext cx="5095557" cy="6039179"/>
          </a:xfrm>
          <a:prstGeom prst="rect">
            <a:avLst/>
          </a:prstGeom>
        </p:spPr>
      </p:pic>
      <p:pic>
        <p:nvPicPr>
          <p:cNvPr id="5" name="Audio 4">
            <a:hlinkClick r:id="" action="ppaction://media"/>
            <a:extLst>
              <a:ext uri="{FF2B5EF4-FFF2-40B4-BE49-F238E27FC236}">
                <a16:creationId xmlns:a16="http://schemas.microsoft.com/office/drawing/2014/main" id="{C0F03D1D-61BD-4E06-BC73-D52009B307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3765963"/>
      </p:ext>
    </p:extLst>
  </p:cSld>
  <p:clrMapOvr>
    <a:masterClrMapping/>
  </p:clrMapOvr>
  <mc:AlternateContent xmlns:mc="http://schemas.openxmlformats.org/markup-compatibility/2006" xmlns:p14="http://schemas.microsoft.com/office/powerpoint/2010/main">
    <mc:Choice Requires="p14">
      <p:transition spd="slow" p14:dur="1500" advTm="42959">
        <p:random/>
        <p:sndAc>
          <p:stSnd>
            <p:snd r:embed="rId4" name="arrow.wav"/>
          </p:stSnd>
        </p:sndAc>
      </p:transition>
    </mc:Choice>
    <mc:Fallback xmlns="">
      <p:transition spd="slow" advTm="42959">
        <p:random/>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6222" x="4348163" y="3768725"/>
          <p14:tracePt t="16229" x="4687888" y="3670300"/>
          <p14:tracePt t="16235" x="5089525" y="3581400"/>
          <p14:tracePt t="16250" x="6116638" y="3402013"/>
          <p14:tracePt t="16266" x="7099300" y="3170238"/>
          <p14:tracePt t="16283" x="8420100" y="3054350"/>
          <p14:tracePt t="16300" x="9010650" y="3054350"/>
          <p14:tracePt t="16568" x="9018588" y="4160838"/>
          <p14:tracePt t="16574" x="8920163" y="4187825"/>
          <p14:tracePt t="16583" x="8796338" y="4232275"/>
          <p14:tracePt t="16600" x="8510588" y="4268788"/>
          <p14:tracePt t="16616" x="8045450" y="4276725"/>
          <p14:tracePt t="16633" x="7705725" y="4259263"/>
          <p14:tracePt t="16650" x="7251700" y="4179888"/>
          <p14:tracePt t="16666" x="6902450" y="4133850"/>
          <p14:tracePt t="16683" x="6483350" y="4071938"/>
          <p14:tracePt t="16700" x="6224588" y="4000500"/>
          <p14:tracePt t="16717" x="5946775" y="3911600"/>
          <p14:tracePt t="16733" x="5626100" y="3705225"/>
          <p14:tracePt t="16750" x="5537200" y="3616325"/>
          <p14:tracePt t="16766" x="5473700" y="3438525"/>
          <p14:tracePt t="16783" x="5473700" y="3259138"/>
          <p14:tracePt t="16800" x="5510213" y="3098800"/>
          <p14:tracePt t="16816" x="5562600" y="2874963"/>
          <p14:tracePt t="16833" x="5626100" y="2687638"/>
          <p14:tracePt t="16850" x="5697538" y="2608263"/>
          <p14:tracePt t="16866" x="5732463" y="2527300"/>
          <p14:tracePt t="16883" x="5813425" y="2411413"/>
          <p14:tracePt t="16900" x="5830888" y="2374900"/>
          <p14:tracePt t="16916" x="5894388" y="2339975"/>
          <p14:tracePt t="16933" x="5946775" y="2312988"/>
          <p14:tracePt t="16950" x="6205538" y="2276475"/>
          <p14:tracePt t="16966" x="6419850" y="2276475"/>
          <p14:tracePt t="16983" x="6537325" y="2276475"/>
          <p14:tracePt t="17000" x="6572250" y="2295525"/>
          <p14:tracePt t="17016" x="6626225" y="2347913"/>
          <p14:tracePt t="17033" x="6680200" y="2482850"/>
          <p14:tracePt t="17050" x="6705600" y="2589213"/>
          <p14:tracePt t="17066" x="6705600" y="2652713"/>
          <p14:tracePt t="17083" x="6705600" y="2751138"/>
          <p14:tracePt t="17100" x="6680200" y="2938463"/>
          <p14:tracePt t="17117" x="6572250" y="3108325"/>
          <p14:tracePt t="17133" x="6518275" y="3251200"/>
          <p14:tracePt t="17150" x="6456363" y="3357563"/>
          <p14:tracePt t="17166" x="6330950" y="3554413"/>
          <p14:tracePt t="17183" x="6259513" y="3660775"/>
          <p14:tracePt t="17200" x="6089650" y="3867150"/>
          <p14:tracePt t="17216" x="6000750" y="3990975"/>
          <p14:tracePt t="17233" x="5822950" y="4116388"/>
          <p14:tracePt t="17250" x="5741988" y="4160838"/>
          <p14:tracePt t="17267" x="5653088" y="4179888"/>
          <p14:tracePt t="17283" x="5500688" y="4133850"/>
          <p14:tracePt t="17300" x="5438775" y="4089400"/>
          <p14:tracePt t="17316" x="5259388" y="3990975"/>
          <p14:tracePt t="17333" x="5116513" y="3938588"/>
          <p14:tracePt t="17350" x="5010150" y="3894138"/>
          <p14:tracePt t="17366" x="4938713" y="3857625"/>
          <p14:tracePt t="17383" x="4857750" y="3776663"/>
          <p14:tracePt t="17400" x="4840288" y="3714750"/>
          <p14:tracePt t="19372" x="4867275" y="3687763"/>
          <p14:tracePt t="19379" x="4919663" y="3616325"/>
          <p14:tracePt t="19386" x="4946650" y="3598863"/>
          <p14:tracePt t="19400" x="5037138" y="3509963"/>
          <p14:tracePt t="19416" x="5108575" y="3402013"/>
          <p14:tracePt t="19433" x="5143500" y="3322638"/>
          <p14:tracePt t="19450" x="5153025" y="3286125"/>
          <p14:tracePt t="19467" x="5160963" y="3268663"/>
          <p14:tracePt t="19502" x="5160963" y="3259138"/>
          <p14:tracePt t="19516" x="5170488" y="3259138"/>
          <p14:tracePt t="19533" x="5180013" y="3241675"/>
          <p14:tracePt t="19550" x="5187950" y="3224213"/>
          <p14:tracePt t="19566" x="5232400" y="3224213"/>
          <p14:tracePt t="19583" x="5276850" y="3205163"/>
          <p14:tracePt t="19600" x="5322888" y="3197225"/>
          <p14:tracePt t="19617" x="5348288" y="3179763"/>
          <p14:tracePt t="19633" x="5411788" y="3179763"/>
          <p14:tracePt t="19650" x="5473700" y="3179763"/>
          <p14:tracePt t="19666" x="5545138" y="3187700"/>
          <p14:tracePt t="19683" x="5599113" y="3205163"/>
          <p14:tracePt t="19700" x="5680075" y="3224213"/>
          <p14:tracePt t="19716" x="5724525" y="3259138"/>
          <p14:tracePt t="19733" x="5822950" y="3313113"/>
          <p14:tracePt t="19750" x="5884863" y="3357563"/>
          <p14:tracePt t="19767" x="5929313" y="3384550"/>
          <p14:tracePt t="19768" x="5938838" y="3402013"/>
          <p14:tracePt t="19783" x="5956300" y="3419475"/>
          <p14:tracePt t="19800" x="5983288" y="3446463"/>
          <p14:tracePt t="19816" x="6010275" y="3473450"/>
          <p14:tracePt t="19833" x="6018213" y="3490913"/>
          <p14:tracePt t="19850" x="6027738" y="3527425"/>
          <p14:tracePt t="19867" x="6037263" y="3544888"/>
          <p14:tracePt t="19883" x="6054725" y="3562350"/>
          <p14:tracePt t="19916" x="6054725" y="3581400"/>
          <p14:tracePt t="19933" x="6062663" y="3581400"/>
          <p14:tracePt t="19951" x="6062663" y="3589338"/>
          <p14:tracePt t="19978" x="6062663" y="3598863"/>
          <p14:tracePt t="20012" x="6062663" y="3608388"/>
          <p14:tracePt t="20040" x="6062663" y="3616325"/>
          <p14:tracePt t="20053" x="6010275" y="3660775"/>
          <p14:tracePt t="20060" x="5946775" y="3714750"/>
          <p14:tracePt t="20068" x="5919788" y="3741738"/>
          <p14:tracePt t="20083" x="5830888" y="3786188"/>
          <p14:tracePt t="20100" x="5741988" y="3813175"/>
          <p14:tracePt t="20116" x="5680075" y="3822700"/>
          <p14:tracePt t="20133" x="5643563" y="3822700"/>
          <p14:tracePt t="20150" x="5608638" y="3813175"/>
          <p14:tracePt t="20167" x="5581650" y="3776663"/>
          <p14:tracePt t="20183" x="5545138" y="3741738"/>
          <p14:tracePt t="20200" x="5518150" y="3705225"/>
          <p14:tracePt t="20217" x="5510213" y="3670300"/>
          <p14:tracePt t="20233" x="5491163" y="3633788"/>
          <p14:tracePt t="20250" x="5483225" y="3608388"/>
          <p14:tracePt t="20267" x="5483225" y="3581400"/>
          <p14:tracePt t="20283" x="5473700" y="3554413"/>
          <p14:tracePt t="20300" x="5473700" y="3536950"/>
          <p14:tracePt t="20317" x="5473700" y="3517900"/>
          <p14:tracePt t="20333" x="5473700" y="3509963"/>
          <p14:tracePt t="20350" x="5473700" y="3500438"/>
          <p14:tracePt t="20367" x="5473700" y="3490913"/>
          <p14:tracePt t="20383" x="5483225" y="3473450"/>
          <p14:tracePt t="20400" x="5491163" y="3455988"/>
          <p14:tracePt t="20416" x="5537200" y="3419475"/>
          <p14:tracePt t="20433" x="5562600" y="3394075"/>
          <p14:tracePt t="20450" x="5599113" y="3348038"/>
          <p14:tracePt t="20467" x="5626100" y="3340100"/>
          <p14:tracePt t="20483" x="5653088" y="3313113"/>
          <p14:tracePt t="20500" x="5661025" y="3303588"/>
          <p14:tracePt t="20517" x="5688013" y="3295650"/>
          <p14:tracePt t="20533" x="5724525" y="3286125"/>
          <p14:tracePt t="20550" x="5751513" y="3259138"/>
          <p14:tracePt t="20566" x="5776913" y="3251200"/>
          <p14:tracePt t="20583" x="5786438" y="3251200"/>
          <p14:tracePt t="20600" x="5803900" y="3232150"/>
          <p14:tracePt t="20616" x="5813425" y="3224213"/>
          <p14:tracePt t="20633" x="5830888" y="3214688"/>
          <p14:tracePt t="20650" x="5840413" y="3197225"/>
          <p14:tracePt t="20666" x="5848350" y="3187700"/>
          <p14:tracePt t="20693" x="5848350" y="3179763"/>
          <p14:tracePt t="20706" x="5848350" y="3170238"/>
          <p14:tracePt t="20864" x="5848350" y="3160713"/>
          <p14:tracePt t="20899" x="5848350" y="3152775"/>
          <p14:tracePt t="20926" x="5848350" y="3143250"/>
          <p14:tracePt t="20939" x="5848350" y="3133725"/>
          <p14:tracePt t="20953" x="5857875" y="3133725"/>
          <p14:tracePt t="21014" x="5857875" y="3125788"/>
          <p14:tracePt t="21035" x="5857875" y="3116263"/>
          <p14:tracePt t="21042" x="5857875" y="3089275"/>
          <p14:tracePt t="21050" x="5848350" y="3081338"/>
          <p14:tracePt t="21067" x="5848350" y="3009900"/>
          <p14:tracePt t="21083" x="5830888" y="2982913"/>
          <p14:tracePt t="21100" x="5830888" y="2928938"/>
          <p14:tracePt t="22323" x="5875338" y="2973388"/>
          <p14:tracePt t="22330" x="5919788" y="3027363"/>
          <p14:tracePt t="22337" x="5956300" y="3081338"/>
          <p14:tracePt t="22350" x="6037263" y="3179763"/>
          <p14:tracePt t="22367" x="6089650" y="3232150"/>
          <p14:tracePt t="22383" x="6134100" y="3286125"/>
          <p14:tracePt t="22400" x="6251575" y="3500438"/>
          <p14:tracePt t="22416" x="6296025" y="3616325"/>
          <p14:tracePt t="22433" x="6375400" y="3830638"/>
          <p14:tracePt t="22450" x="6411913" y="3990975"/>
          <p14:tracePt t="22467" x="6419850" y="4108450"/>
          <p14:tracePt t="22483" x="6419850" y="4313238"/>
          <p14:tracePt t="22500" x="6419850" y="4465638"/>
          <p14:tracePt t="22517" x="6402388" y="4589463"/>
          <p14:tracePt t="22533" x="6367463" y="4687888"/>
          <p14:tracePt t="22535" x="6357938" y="4751388"/>
          <p14:tracePt t="22550" x="6313488" y="4867275"/>
          <p14:tracePt t="22567" x="6269038" y="4938713"/>
          <p14:tracePt t="22583" x="6170613" y="5072063"/>
          <p14:tracePt t="22600" x="6089650" y="5160963"/>
          <p14:tracePt t="22617" x="5938838" y="5259388"/>
          <p14:tracePt t="22633" x="5724525" y="5295900"/>
          <p14:tracePt t="22650" x="5537200" y="5295900"/>
          <p14:tracePt t="22667" x="5313363" y="5251450"/>
          <p14:tracePt t="22683" x="5187950" y="5170488"/>
          <p14:tracePt t="22700" x="4965700" y="4991100"/>
          <p14:tracePt t="22717" x="4830763" y="4822825"/>
          <p14:tracePt t="22733" x="4697413" y="4518025"/>
          <p14:tracePt t="22750" x="4633913" y="4330700"/>
          <p14:tracePt t="22767" x="4608513" y="3983038"/>
          <p14:tracePt t="22783" x="4598988" y="3822700"/>
          <p14:tracePt t="22800" x="4598988" y="3679825"/>
          <p14:tracePt t="22817" x="4598988" y="3625850"/>
          <p14:tracePt t="22833" x="4598988" y="3598863"/>
          <p14:tracePt t="22850" x="4660900" y="3536950"/>
          <p14:tracePt t="22867" x="4759325" y="3411538"/>
          <p14:tracePt t="22883" x="4929188" y="3205163"/>
          <p14:tracePt t="22900" x="5054600" y="3108325"/>
          <p14:tracePt t="22917" x="5224463" y="2990850"/>
          <p14:tracePt t="22933" x="5313363" y="2901950"/>
          <p14:tracePt t="22950" x="5429250" y="2847975"/>
          <p14:tracePt t="22967" x="5465763" y="2830513"/>
          <p14:tracePt t="22984" x="5510213" y="2813050"/>
          <p14:tracePt t="23000" x="5537200" y="2813050"/>
          <p14:tracePt t="23017" x="5554663" y="2795588"/>
          <p14:tracePt t="23033" x="5608638" y="2795588"/>
          <p14:tracePt t="23050" x="5643563" y="2803525"/>
          <p14:tracePt t="23067" x="5724525" y="2830513"/>
          <p14:tracePt t="23083" x="5813425" y="2867025"/>
          <p14:tracePt t="23100" x="6000750" y="2901950"/>
          <p14:tracePt t="23117" x="6197600" y="2928938"/>
          <p14:tracePt t="23133" x="6330950" y="2990850"/>
          <p14:tracePt t="23150" x="6608763" y="3081338"/>
          <p14:tracePt t="23167" x="6705600" y="3125788"/>
          <p14:tracePt t="23183" x="6831013" y="3187700"/>
          <p14:tracePt t="23200" x="6894513" y="3232150"/>
          <p14:tracePt t="23217" x="6938963" y="3295650"/>
          <p14:tracePt t="23233" x="6956425" y="3322638"/>
          <p14:tracePt t="23250" x="6973888" y="3375025"/>
          <p14:tracePt t="23267" x="6973888" y="3394075"/>
          <p14:tracePt t="23283" x="6973888" y="3411538"/>
          <p14:tracePt t="23300" x="6965950" y="3473450"/>
          <p14:tracePt t="23317" x="6884988" y="3660775"/>
          <p14:tracePt t="23333" x="6796088" y="3902075"/>
          <p14:tracePt t="23350" x="6751638" y="4000500"/>
          <p14:tracePt t="23367" x="6715125" y="4098925"/>
          <p14:tracePt t="23383" x="6705600" y="4125913"/>
          <p14:tracePt t="23400" x="6705600" y="4143375"/>
          <p14:tracePt t="23417" x="6688138" y="4160838"/>
          <p14:tracePt t="23433" x="6670675" y="4197350"/>
          <p14:tracePt t="23450" x="6562725" y="4295775"/>
          <p14:tracePt t="23467" x="6465888" y="4411663"/>
          <p14:tracePt t="23483" x="6330950" y="4660900"/>
          <p14:tracePt t="23500" x="6269038" y="4741863"/>
          <p14:tracePt t="23517" x="6161088" y="4822825"/>
          <p14:tracePt t="23533" x="6126163" y="4857750"/>
          <p14:tracePt t="23550" x="6045200" y="4894263"/>
          <p14:tracePt t="23567" x="5946775" y="4919663"/>
          <p14:tracePt t="23583" x="5840413" y="4919663"/>
          <p14:tracePt t="23600" x="5643563" y="4902200"/>
          <p14:tracePt t="23617" x="5527675" y="4857750"/>
          <p14:tracePt t="23633" x="5295900" y="4732338"/>
          <p14:tracePt t="23650" x="5160963" y="4625975"/>
          <p14:tracePt t="23667" x="4929188" y="4232275"/>
          <p14:tracePt t="23683" x="4822825" y="4054475"/>
          <p14:tracePt t="23700" x="4714875" y="3786188"/>
          <p14:tracePt t="23717" x="4652963" y="3625850"/>
          <p14:tracePt t="23734" x="4625975" y="3348038"/>
          <p14:tracePt t="23750" x="4625975" y="3295650"/>
          <p14:tracePt t="23767" x="4643438" y="3179763"/>
          <p14:tracePt t="23783" x="4724400" y="2965450"/>
          <p14:tracePt t="23800" x="4768850" y="2894013"/>
          <p14:tracePt t="23817" x="4848225" y="2822575"/>
          <p14:tracePt t="23833" x="4919663" y="2776538"/>
          <p14:tracePt t="23850" x="5037138" y="2652713"/>
          <p14:tracePt t="23867" x="5143500" y="2554288"/>
          <p14:tracePt t="23883" x="5259388" y="2500313"/>
          <p14:tracePt t="23900" x="5348288" y="2482850"/>
          <p14:tracePt t="23917" x="5402263" y="2482850"/>
          <p14:tracePt t="23933" x="5438775" y="2500313"/>
          <p14:tracePt t="23950" x="5446713" y="2509838"/>
          <p14:tracePt t="23967" x="5500688" y="2562225"/>
          <p14:tracePt t="23983" x="5562600" y="2581275"/>
          <p14:tracePt t="24000" x="5697538" y="2660650"/>
          <p14:tracePt t="24017" x="5776913" y="2697163"/>
          <p14:tracePt t="24033" x="5965825" y="2759075"/>
          <p14:tracePt t="24050" x="6116638" y="2813050"/>
          <p14:tracePt t="24067" x="6259513" y="2857500"/>
          <p14:tracePt t="24083" x="6375400" y="2919413"/>
          <p14:tracePt t="24100" x="6465888" y="2982913"/>
          <p14:tracePt t="24117" x="6537325" y="3036888"/>
          <p14:tracePt t="24133" x="6562725" y="3062288"/>
          <p14:tracePt t="24150" x="6599238" y="3098800"/>
          <p14:tracePt t="24167" x="6616700" y="3125788"/>
          <p14:tracePt t="24183" x="6661150" y="3143250"/>
          <p14:tracePt t="24200" x="6715125" y="3170238"/>
          <p14:tracePt t="24217" x="6831013" y="3214688"/>
          <p14:tracePt t="24233" x="6902450" y="3241675"/>
          <p14:tracePt t="24250" x="6973888" y="3276600"/>
          <p14:tracePt t="24267" x="7037388" y="3303588"/>
          <p14:tracePt t="24283" x="7081838" y="3322638"/>
          <p14:tracePt t="24300" x="7108825" y="3340100"/>
          <p14:tracePt t="24317" x="7116763" y="3357563"/>
          <p14:tracePt t="24333" x="7116763" y="3367088"/>
          <p14:tracePt t="24350" x="7116763" y="3375025"/>
          <p14:tracePt t="24367" x="7116763" y="3394075"/>
          <p14:tracePt t="24383" x="7045325" y="3490913"/>
          <p14:tracePt t="24400" x="6973888" y="3643313"/>
          <p14:tracePt t="24417" x="6902450" y="3840163"/>
          <p14:tracePt t="24433" x="6884988" y="3902075"/>
          <p14:tracePt t="24450" x="6823075" y="4000500"/>
          <p14:tracePt t="24467" x="6796088" y="4071938"/>
          <p14:tracePt t="24483" x="6732588" y="4232275"/>
          <p14:tracePt t="24500" x="6715125" y="4276725"/>
          <p14:tracePt t="24517" x="6661150" y="4357688"/>
          <p14:tracePt t="24519" x="6643688" y="4411663"/>
          <p14:tracePt t="24533" x="6616700" y="4483100"/>
          <p14:tracePt t="24550" x="6581775" y="4562475"/>
          <p14:tracePt t="24567" x="6554788" y="4643438"/>
          <p14:tracePt t="24583" x="6537325" y="4670425"/>
          <p14:tracePt t="24600" x="6491288" y="4732338"/>
          <p14:tracePt t="24617" x="6465888" y="4786313"/>
          <p14:tracePt t="24633" x="6429375" y="4822825"/>
          <p14:tracePt t="24650" x="6375400" y="4875213"/>
          <p14:tracePt t="24667" x="6340475" y="4911725"/>
          <p14:tracePt t="24683" x="6286500" y="4946650"/>
          <p14:tracePt t="24700" x="6232525" y="4956175"/>
          <p14:tracePt t="24717" x="6170613" y="4973638"/>
          <p14:tracePt t="24733" x="6089650" y="4973638"/>
          <p14:tracePt t="24750" x="5973763" y="4973638"/>
          <p14:tracePt t="24767" x="5894388" y="4965700"/>
          <p14:tracePt t="24784" x="5848350" y="4956175"/>
          <p14:tracePt t="24800" x="5759450" y="4938713"/>
          <p14:tracePt t="24817" x="5741988" y="4929188"/>
          <p14:tracePt t="24833" x="5715000" y="4911725"/>
          <p14:tracePt t="24867" x="5715000" y="4902200"/>
          <p14:tracePt t="24883" x="5715000" y="4894263"/>
          <p14:tracePt t="24900" x="5705475" y="4840288"/>
          <p14:tracePt t="24917" x="5688013" y="4813300"/>
          <p14:tracePt t="24933" x="5680075" y="4795838"/>
          <p14:tracePt t="24950" x="5653088" y="4759325"/>
          <p14:tracePt t="24967" x="5634038" y="4724400"/>
          <p14:tracePt t="24983" x="5616575" y="4652963"/>
          <p14:tracePt t="25000" x="5608638" y="4572000"/>
          <p14:tracePt t="25017" x="5608638" y="4473575"/>
          <p14:tracePt t="25033" x="5608638" y="4402138"/>
          <p14:tracePt t="25050" x="5608638" y="4367213"/>
          <p14:tracePt t="25067" x="5616575" y="4330700"/>
          <p14:tracePt t="25083" x="5616575" y="4286250"/>
          <p14:tracePt t="25100" x="5643563" y="4232275"/>
          <p14:tracePt t="25117" x="5653088" y="4205288"/>
          <p14:tracePt t="25133" x="5680075" y="4143375"/>
          <p14:tracePt t="25150" x="5688013" y="4125913"/>
          <p14:tracePt t="25167" x="5705475" y="4098925"/>
          <p14:tracePt t="25183" x="5705475" y="4071938"/>
          <p14:tracePt t="25200" x="5715000" y="4054475"/>
          <p14:tracePt t="25217" x="5715000" y="4027488"/>
          <p14:tracePt t="25233" x="5715000" y="4017963"/>
          <p14:tracePt t="25250" x="5715000" y="3965575"/>
          <p14:tracePt t="25267" x="5715000" y="3938588"/>
          <p14:tracePt t="25283" x="5705475" y="3894138"/>
          <p14:tracePt t="25300" x="5697538" y="3875088"/>
          <p14:tracePt t="25317" x="5697538" y="3848100"/>
          <p14:tracePt t="25333" x="5688013" y="3840163"/>
          <p14:tracePt t="25350" x="5688013" y="3830638"/>
          <p14:tracePt t="25367" x="5670550" y="3803650"/>
          <p14:tracePt t="25383" x="5670550" y="3795713"/>
          <p14:tracePt t="25400" x="5653088" y="3776663"/>
          <p14:tracePt t="25417" x="5643563" y="3751263"/>
          <p14:tracePt t="25418" x="5643563" y="3732213"/>
          <p14:tracePt t="25433" x="5634038" y="3714750"/>
          <p14:tracePt t="25450" x="5626100" y="3660775"/>
          <p14:tracePt t="25467" x="5616575" y="3598863"/>
          <p14:tracePt t="25483" x="5608638" y="3554413"/>
          <p14:tracePt t="25500" x="5608638" y="3527425"/>
          <p14:tracePt t="25517" x="5608638" y="3490913"/>
          <p14:tracePt t="25533" x="5608638" y="3473450"/>
          <p14:tracePt t="25535" x="5608638" y="3455988"/>
          <p14:tracePt t="25550" x="5634038" y="3411538"/>
          <p14:tracePt t="25567" x="5661025" y="3330575"/>
          <p14:tracePt t="25568" x="5680075" y="3295650"/>
          <p14:tracePt t="25583" x="5751513" y="3179763"/>
          <p14:tracePt t="25600" x="5830888" y="3098800"/>
          <p14:tracePt t="25617" x="5938838" y="3000375"/>
          <p14:tracePt t="25633" x="6000750" y="2955925"/>
          <p14:tracePt t="25650" x="6062663" y="2955925"/>
          <p14:tracePt t="25667" x="6099175" y="2955925"/>
          <p14:tracePt t="25683" x="6134100" y="2955925"/>
          <p14:tracePt t="25700" x="6170613" y="2965450"/>
          <p14:tracePt t="25717" x="6188075" y="2973388"/>
          <p14:tracePt t="25733" x="6224588" y="2982913"/>
          <p14:tracePt t="25750" x="6232525" y="2982913"/>
          <p14:tracePt t="25767" x="6286500" y="3017838"/>
          <p14:tracePt t="25783" x="6323013" y="3044825"/>
          <p14:tracePt t="25800" x="6402388" y="3089275"/>
          <p14:tracePt t="25817" x="6465888" y="3116263"/>
          <p14:tracePt t="25833" x="6537325" y="3160713"/>
          <p14:tracePt t="25850" x="6581775" y="3187700"/>
          <p14:tracePt t="25867" x="6608763" y="3224213"/>
          <p14:tracePt t="25883" x="6643688" y="3286125"/>
          <p14:tracePt t="25900" x="6680200" y="3357563"/>
          <p14:tracePt t="25917" x="6705600" y="3384550"/>
          <p14:tracePt t="25933" x="6715125" y="3411538"/>
          <p14:tracePt t="25950" x="6724650" y="3465513"/>
          <p14:tracePt t="25967" x="6751638" y="3527425"/>
          <p14:tracePt t="25983" x="6786563" y="3687763"/>
          <p14:tracePt t="26000" x="6796088" y="3759200"/>
          <p14:tracePt t="26017" x="6813550" y="3830638"/>
          <p14:tracePt t="26033" x="6831013" y="3919538"/>
          <p14:tracePt t="26050" x="6848475" y="3965575"/>
          <p14:tracePt t="26067" x="6858000" y="4010025"/>
          <p14:tracePt t="26083" x="6858000" y="4017963"/>
          <p14:tracePt t="26100" x="6858000" y="4044950"/>
          <p14:tracePt t="26117" x="6867525" y="4062413"/>
          <p14:tracePt t="26133" x="6867525" y="4116388"/>
          <p14:tracePt t="26150" x="6875463" y="4152900"/>
          <p14:tracePt t="26167" x="6884988" y="4214813"/>
          <p14:tracePt t="26183" x="6894513" y="4232275"/>
          <p14:tracePt t="26200" x="6894513" y="4251325"/>
          <p14:tracePt t="26217" x="6894513" y="4259263"/>
          <p14:tracePt t="26233" x="6894513" y="4268788"/>
          <p14:tracePt t="26250" x="6894513" y="4286250"/>
          <p14:tracePt t="26267" x="6894513" y="4303713"/>
          <p14:tracePt t="26283" x="6894513" y="4330700"/>
          <p14:tracePt t="26300" x="6894513" y="4340225"/>
          <p14:tracePt t="26378" x="6884988" y="4340225"/>
          <p14:tracePt t="26385" x="6875463" y="4340225"/>
          <p14:tracePt t="26399" x="6867525" y="4340225"/>
          <p14:tracePt t="26406" x="6848475" y="4348163"/>
          <p14:tracePt t="26417" x="6813550" y="4348163"/>
          <p14:tracePt t="26433" x="6661150" y="4348163"/>
          <p14:tracePt t="26450" x="6554788" y="4348163"/>
          <p14:tracePt t="26467" x="6375400" y="4340225"/>
          <p14:tracePt t="26483" x="6143625" y="4303713"/>
          <p14:tracePt t="26500" x="5929313" y="4232275"/>
          <p14:tracePt t="26517" x="5759450" y="4133850"/>
          <p14:tracePt t="26533" x="5643563" y="4037013"/>
          <p14:tracePt t="26536" x="5572125" y="3973513"/>
          <p14:tracePt t="26550" x="5446713" y="3911600"/>
          <p14:tracePt t="26567" x="5322888" y="3751263"/>
          <p14:tracePt t="26583" x="5214938" y="3536950"/>
          <p14:tracePt t="26600" x="5180013" y="3429000"/>
          <p14:tracePt t="26617" x="5153025" y="3259138"/>
          <p14:tracePt t="26633" x="5116513" y="3108325"/>
          <p14:tracePt t="26650" x="5099050" y="3017838"/>
          <p14:tracePt t="26667" x="5099050" y="2965450"/>
          <p14:tracePt t="26684" x="5099050" y="2919413"/>
          <p14:tracePt t="26700" x="5099050" y="2911475"/>
          <p14:tracePt t="26717" x="5099050" y="2894013"/>
          <p14:tracePt t="26733" x="5116513" y="2867025"/>
          <p14:tracePt t="26750" x="5153025" y="2840038"/>
          <p14:tracePt t="26767" x="5251450" y="2803525"/>
          <p14:tracePt t="26783" x="5303838" y="2813050"/>
          <p14:tracePt t="26800" x="5419725" y="2840038"/>
          <p14:tracePt t="26817" x="5483225" y="2867025"/>
          <p14:tracePt t="26833" x="5581650" y="2919413"/>
          <p14:tracePt t="26850" x="5643563" y="2955925"/>
          <p14:tracePt t="26867" x="5724525" y="3017838"/>
          <p14:tracePt t="26883" x="5822950" y="3081338"/>
          <p14:tracePt t="26900" x="5902325" y="3160713"/>
          <p14:tracePt t="26917" x="6000750" y="3276600"/>
          <p14:tracePt t="26933" x="6089650" y="3348038"/>
          <p14:tracePt t="26950" x="6197600" y="3438525"/>
          <p14:tracePt t="26967" x="6259513" y="3473450"/>
          <p14:tracePt t="26983" x="6313488" y="3509963"/>
          <p14:tracePt t="27000" x="6340475" y="3544888"/>
          <p14:tracePt t="27017" x="6419850" y="3643313"/>
          <p14:tracePt t="27033" x="6456363" y="3687763"/>
          <p14:tracePt t="27050" x="6510338" y="3741738"/>
          <p14:tracePt t="27067" x="6518275" y="3776663"/>
          <p14:tracePt t="27084" x="6537325" y="3795713"/>
          <p14:tracePt t="27100" x="6545263" y="3795713"/>
          <p14:tracePt t="27117" x="6554788" y="3795713"/>
          <p14:tracePt t="27150" x="6562725" y="3803650"/>
          <p14:tracePt t="27167" x="6562725" y="3822700"/>
          <p14:tracePt t="27183" x="6572250" y="3822700"/>
          <p14:tracePt t="27200" x="6581775" y="3830638"/>
          <p14:tracePt t="27217" x="6581775" y="3840163"/>
          <p14:tracePt t="27233" x="6589713" y="3848100"/>
          <p14:tracePt t="27250" x="6589713" y="3857625"/>
          <p14:tracePt t="27267" x="6599238" y="3867150"/>
          <p14:tracePt t="27283" x="6608763" y="3902075"/>
          <p14:tracePt t="27300" x="6634163" y="3946525"/>
          <p14:tracePt t="27317" x="6670675" y="4037013"/>
          <p14:tracePt t="27333" x="6697663" y="4108450"/>
          <p14:tracePt t="27350" x="6715125" y="4160838"/>
          <p14:tracePt t="27367" x="6751638" y="4232275"/>
          <p14:tracePt t="27383" x="6813550" y="4411663"/>
          <p14:tracePt t="27400" x="6831013" y="4473575"/>
          <p14:tracePt t="27417" x="6858000" y="4518025"/>
          <p14:tracePt t="27433" x="6884988" y="4589463"/>
          <p14:tracePt t="27450" x="6894513" y="4616450"/>
          <p14:tracePt t="27467" x="6894513" y="4625975"/>
          <p14:tracePt t="28258" x="6867525" y="4625975"/>
          <p14:tracePt t="28265" x="6813550" y="4625975"/>
          <p14:tracePt t="28272" x="6777038" y="4625975"/>
          <p14:tracePt t="28283" x="6742113" y="4625975"/>
          <p14:tracePt t="28300" x="6680200" y="4625975"/>
          <p14:tracePt t="28317" x="6661150" y="4625975"/>
          <p14:tracePt t="28333" x="6643688" y="4625975"/>
          <p14:tracePt t="28350" x="6616700" y="4625975"/>
          <p14:tracePt t="28367" x="6608763" y="4625975"/>
          <p14:tracePt t="28383" x="6599238" y="4625975"/>
          <p14:tracePt t="28417" x="6589713" y="4625975"/>
          <p14:tracePt t="28433" x="6581775" y="4633913"/>
          <p14:tracePt t="28450" x="6562725" y="4633913"/>
          <p14:tracePt t="28467" x="6545263" y="4633913"/>
          <p14:tracePt t="28483" x="6510338" y="4633913"/>
          <p14:tracePt t="28500" x="6483350" y="4633913"/>
          <p14:tracePt t="28517" x="6473825" y="4633913"/>
          <p14:tracePt t="28519" x="6465888" y="4633913"/>
          <p14:tracePt t="28533" x="6456363" y="4633913"/>
          <p14:tracePt t="28661" x="6465888" y="4633913"/>
          <p14:tracePt t="28668" x="6465888" y="4643438"/>
          <p14:tracePt t="28682" x="6473825" y="4643438"/>
          <p14:tracePt t="28688" x="6483350" y="4643438"/>
          <p14:tracePt t="28700" x="6491288" y="4652963"/>
          <p14:tracePt t="28717" x="6510338" y="4670425"/>
          <p14:tracePt t="28733" x="6545263" y="4679950"/>
          <p14:tracePt t="28750" x="6599238" y="4697413"/>
          <p14:tracePt t="28767" x="6626225" y="4705350"/>
          <p14:tracePt t="28784" x="6680200" y="4714875"/>
          <p14:tracePt t="28800" x="6705600" y="4724400"/>
          <p14:tracePt t="28817" x="6724650" y="4724400"/>
          <p14:tracePt t="28833" x="6751638" y="4732338"/>
          <p14:tracePt t="28873" x="6759575" y="4732338"/>
          <p14:tracePt t="28907" x="6777038" y="4732338"/>
          <p14:tracePt t="28928" x="6786563" y="4732338"/>
          <p14:tracePt t="28935" x="6796088" y="4732338"/>
          <p14:tracePt t="28941" x="6804025" y="4732338"/>
          <p14:tracePt t="28950" x="6823075" y="4732338"/>
          <p14:tracePt t="28967" x="6840538" y="4732338"/>
          <p14:tracePt t="28983" x="6875463" y="4732338"/>
          <p14:tracePt t="29000" x="6884988" y="4732338"/>
          <p14:tracePt t="29017" x="6911975" y="4751388"/>
          <p14:tracePt t="29037" x="6919913" y="4751388"/>
          <p14:tracePt t="29071" x="6929438" y="4751388"/>
          <p14:tracePt t="29181" x="6938963" y="4751388"/>
          <p14:tracePt t="29194" x="6946900" y="4751388"/>
          <p14:tracePt t="29215" x="6956425" y="4759325"/>
          <p14:tracePt t="29249" x="6965950" y="4759325"/>
          <p14:tracePt t="29256" x="6973888" y="4759325"/>
          <p14:tracePt t="29276" x="6983413" y="4759325"/>
          <p14:tracePt t="29297" x="6991350" y="4759325"/>
          <p14:tracePt t="29331" x="7000875" y="4759325"/>
          <p14:tracePt t="29337" x="7010400" y="4759325"/>
          <p14:tracePt t="29352" x="7018338" y="4759325"/>
          <p14:tracePt t="29358" x="7027863" y="4759325"/>
          <p14:tracePt t="29367" x="7037388" y="4759325"/>
          <p14:tracePt t="29384" x="7054850" y="4759325"/>
          <p14:tracePt t="29400" x="7099300" y="4759325"/>
          <p14:tracePt t="29417" x="7116763" y="4759325"/>
          <p14:tracePt t="29433" x="7126288" y="4759325"/>
          <p14:tracePt t="29450" x="7153275" y="4759325"/>
          <p14:tracePt t="29495" x="7153275" y="4741863"/>
          <p14:tracePt t="29522" x="7153275" y="4732338"/>
          <p14:tracePt t="29543" x="7161213" y="4724400"/>
          <p14:tracePt t="29550" x="7170738" y="4714875"/>
          <p14:tracePt t="29558" x="7180263" y="4687888"/>
          <p14:tracePt t="29567" x="7197725" y="4679950"/>
          <p14:tracePt t="29584" x="7224713" y="4633913"/>
          <p14:tracePt t="29600" x="7242175" y="4616450"/>
          <p14:tracePt t="29617" x="7251700" y="4598988"/>
          <p14:tracePt t="29633" x="7269163" y="4562475"/>
          <p14:tracePt t="29650" x="7269163" y="4545013"/>
          <p14:tracePt t="29667" x="7277100" y="4510088"/>
          <p14:tracePt t="29683" x="7296150" y="4500563"/>
          <p14:tracePt t="29700" x="7304088" y="4473575"/>
          <p14:tracePt t="29717" x="7313613" y="4456113"/>
          <p14:tracePt t="29734" x="7323138" y="4438650"/>
          <p14:tracePt t="29750" x="7331075" y="4429125"/>
          <p14:tracePt t="29767" x="7331075" y="4419600"/>
          <p14:tracePt t="29783" x="7331075" y="4411663"/>
          <p14:tracePt t="29800" x="7340600" y="4402138"/>
          <p14:tracePt t="29817" x="7340600" y="4394200"/>
          <p14:tracePt t="29833" x="7348538" y="4375150"/>
          <p14:tracePt t="29850" x="7348538" y="4367213"/>
          <p14:tracePt t="29867" x="7367588" y="4340225"/>
          <p14:tracePt t="29883" x="7367588" y="4322763"/>
          <p14:tracePt t="29900" x="7385050" y="4303713"/>
          <p14:tracePt t="29917" x="7402513" y="4268788"/>
          <p14:tracePt t="29933" x="7412038" y="4251325"/>
          <p14:tracePt t="29950" x="7419975" y="4224338"/>
          <p14:tracePt t="29967" x="7439025" y="4205288"/>
          <p14:tracePt t="29983" x="7456488" y="4152900"/>
          <p14:tracePt t="30000" x="7473950" y="4098925"/>
          <p14:tracePt t="30017" x="7491413" y="4062413"/>
          <p14:tracePt t="30033" x="7510463" y="4017963"/>
          <p14:tracePt t="30050" x="7518400" y="3990975"/>
          <p14:tracePt t="30067" x="7527925" y="3983038"/>
          <p14:tracePt t="30083" x="7527925" y="3965575"/>
          <p14:tracePt t="30119" x="7527925" y="3956050"/>
          <p14:tracePt t="30144" x="7537450" y="3956050"/>
          <p14:tracePt t="30158" x="7545388" y="3946525"/>
          <p14:tracePt t="30192" x="7554913" y="3938588"/>
          <p14:tracePt t="30213" x="7562850" y="3929063"/>
          <p14:tracePt t="30254" x="7572375" y="3929063"/>
          <p14:tracePt t="30295" x="7581900" y="3919538"/>
          <p14:tracePt t="30315" x="7589838" y="3919538"/>
          <p14:tracePt t="30329" x="7589838" y="3911600"/>
          <p14:tracePt t="30336" x="7599363" y="3911600"/>
          <p14:tracePt t="30350" x="7608888" y="3911600"/>
          <p14:tracePt t="30370" x="7616825" y="3911600"/>
          <p14:tracePt t="30397" x="7626350" y="3902075"/>
          <p14:tracePt t="30411" x="7634288" y="3902075"/>
          <p14:tracePt t="30534" x="7634288" y="3911600"/>
          <p14:tracePt t="30547" x="7634288" y="3929063"/>
          <p14:tracePt t="30561" x="7643813" y="3946525"/>
          <p14:tracePt t="30568" x="7643813" y="3965575"/>
          <p14:tracePt t="30583" x="7653338" y="4054475"/>
          <p14:tracePt t="30600" x="7643813" y="4214813"/>
          <p14:tracePt t="30617" x="7572375" y="4438650"/>
          <p14:tracePt t="30633" x="7537450" y="4589463"/>
          <p14:tracePt t="30650" x="7510463" y="4687888"/>
          <p14:tracePt t="30667" x="7491413" y="4732338"/>
          <p14:tracePt t="30684" x="7473950" y="4803775"/>
          <p14:tracePt t="30700" x="7429500" y="4911725"/>
          <p14:tracePt t="30717" x="7385050" y="4991100"/>
          <p14:tracePt t="30733" x="7224713" y="5126038"/>
          <p14:tracePt t="30750" x="7126288" y="5232400"/>
          <p14:tracePt t="30767" x="7037388" y="5348288"/>
          <p14:tracePt t="30783" x="6929438" y="5419725"/>
          <p14:tracePt t="30800" x="6759575" y="5483225"/>
          <p14:tracePt t="30817" x="6680200" y="5500688"/>
          <p14:tracePt t="30833" x="6643688" y="5500688"/>
          <p14:tracePt t="30850" x="6599238" y="5500688"/>
          <p14:tracePt t="30867" x="6589713" y="5500688"/>
          <p14:tracePt t="30883" x="6572250" y="5500688"/>
          <p14:tracePt t="30900" x="6572250" y="5491163"/>
          <p14:tracePt t="30917" x="6554788" y="5419725"/>
          <p14:tracePt t="30933" x="6537325" y="5295900"/>
          <p14:tracePt t="30950" x="6537325" y="5214938"/>
          <p14:tracePt t="30967" x="6537325" y="5116513"/>
          <p14:tracePt t="30984" x="6537325" y="5045075"/>
          <p14:tracePt t="31000" x="6537325" y="4973638"/>
          <p14:tracePt t="31017" x="6545263" y="4938713"/>
          <p14:tracePt t="31033" x="6589713" y="4867275"/>
          <p14:tracePt t="31050" x="6616700" y="4813300"/>
          <p14:tracePt t="31067" x="6705600" y="4705350"/>
          <p14:tracePt t="31083" x="6769100" y="4652963"/>
          <p14:tracePt t="31100" x="6823075" y="4616450"/>
          <p14:tracePt t="31117" x="6911975" y="4572000"/>
          <p14:tracePt t="31133" x="6938963" y="4572000"/>
          <p14:tracePt t="31150" x="7000875" y="4554538"/>
          <p14:tracePt t="31167" x="7037388" y="4545013"/>
          <p14:tracePt t="31183" x="7108825" y="4527550"/>
          <p14:tracePt t="31200" x="7188200" y="4518025"/>
          <p14:tracePt t="31217" x="7224713" y="4510088"/>
          <p14:tracePt t="31233" x="7277100" y="4510088"/>
          <p14:tracePt t="31250" x="7304088" y="4510088"/>
          <p14:tracePt t="31267" x="7375525" y="4518025"/>
          <p14:tracePt t="31283" x="7419975" y="4537075"/>
          <p14:tracePt t="31300" x="7510463" y="4545013"/>
          <p14:tracePt t="31317" x="7545388" y="4545013"/>
          <p14:tracePt t="31334" x="7599363" y="4545013"/>
          <p14:tracePt t="31350" x="7616825" y="4545013"/>
          <p14:tracePt t="31367" x="7634288" y="4554538"/>
          <p14:tracePt t="31383" x="7653338" y="4562475"/>
          <p14:tracePt t="31417" x="7661275" y="4572000"/>
          <p14:tracePt t="31438" x="7661275" y="4581525"/>
          <p14:tracePt t="32000" x="7626350" y="4598988"/>
          <p14:tracePt t="32007" x="7554913" y="4598988"/>
          <p14:tracePt t="32017" x="7429500" y="4598988"/>
          <p14:tracePt t="32033" x="7242175" y="4581525"/>
          <p14:tracePt t="32035" x="7180263" y="4572000"/>
          <p14:tracePt t="32050" x="6983413" y="4527550"/>
          <p14:tracePt t="32067" x="6796088" y="4465638"/>
          <p14:tracePt t="32083" x="6599238" y="4394200"/>
          <p14:tracePt t="32100" x="6483350" y="4357688"/>
          <p14:tracePt t="32117" x="6313488" y="4295775"/>
          <p14:tracePt t="32133" x="6232525" y="4241800"/>
          <p14:tracePt t="32150" x="6081713" y="4152900"/>
          <p14:tracePt t="32167" x="5983288" y="4081463"/>
          <p14:tracePt t="32183" x="5894388" y="4010025"/>
          <p14:tracePt t="32200" x="5840413" y="3973513"/>
          <p14:tracePt t="32217" x="5803900" y="3946525"/>
          <p14:tracePt t="32233" x="5759450" y="3894138"/>
          <p14:tracePt t="32250" x="5732463" y="3875088"/>
          <p14:tracePt t="32267" x="5715000" y="3848100"/>
          <p14:tracePt t="32284" x="5697538" y="3830638"/>
          <p14:tracePt t="32300" x="5680075" y="3813175"/>
          <p14:tracePt t="32317" x="5653088" y="3776663"/>
          <p14:tracePt t="32333" x="5634038" y="3759200"/>
          <p14:tracePt t="32350" x="5626100" y="3741738"/>
          <p14:tracePt t="32367" x="5589588" y="3705225"/>
          <p14:tracePt t="32384" x="5572125" y="3687763"/>
          <p14:tracePt t="32400" x="5527675" y="3643313"/>
          <p14:tracePt t="32417" x="5500688" y="3608388"/>
          <p14:tracePt t="32434" x="5446713" y="3544888"/>
          <p14:tracePt t="32450" x="5419725" y="3490913"/>
          <p14:tracePt t="32467" x="5402263" y="3473450"/>
          <p14:tracePt t="32483" x="5384800" y="3438525"/>
          <p14:tracePt t="32500" x="5384800" y="3429000"/>
          <p14:tracePt t="32517" x="5375275" y="3429000"/>
          <p14:tracePt t="32536" x="5375275" y="3419475"/>
          <p14:tracePt t="33146" x="5375275" y="3411538"/>
          <p14:tracePt t="33152" x="5367338" y="3402013"/>
          <p14:tracePt t="33159" x="5357813" y="3384550"/>
          <p14:tracePt t="33168" x="5357813" y="3375025"/>
          <p14:tracePt t="33183" x="5340350" y="3340100"/>
          <p14:tracePt t="33200" x="5330825" y="3322638"/>
          <p14:tracePt t="33217" x="5313363" y="3286125"/>
          <p14:tracePt t="33233" x="5303838" y="3276600"/>
          <p14:tracePt t="33250" x="5303838" y="3241675"/>
          <p14:tracePt t="33269" x="5295900" y="3232150"/>
          <p14:tracePt t="33283" x="5295900" y="3224213"/>
          <p14:tracePt t="33309" x="5295900" y="3214688"/>
          <p14:tracePt t="33356" x="5295900" y="3205163"/>
          <p14:tracePt t="33451" x="5303838" y="3205163"/>
          <p14:tracePt t="33465" x="5322888" y="3205163"/>
          <p14:tracePt t="33471" x="5330825" y="3205163"/>
          <p14:tracePt t="33483" x="5340350" y="3214688"/>
          <p14:tracePt t="33500" x="5394325" y="3214688"/>
          <p14:tracePt t="33517" x="5438775" y="3214688"/>
          <p14:tracePt t="33533" x="5500688" y="3214688"/>
          <p14:tracePt t="33550" x="5537200" y="3214688"/>
          <p14:tracePt t="33567" x="5608638" y="3214688"/>
          <p14:tracePt t="33584" x="5661025" y="3214688"/>
          <p14:tracePt t="33600" x="5715000" y="3214688"/>
          <p14:tracePt t="33617" x="5759450" y="3214688"/>
          <p14:tracePt t="33633" x="5776913" y="3214688"/>
          <p14:tracePt t="33650" x="5786438" y="3224213"/>
          <p14:tracePt t="33738" x="5786438" y="3232150"/>
          <p14:tracePt t="33844" x="5776913" y="3232150"/>
          <p14:tracePt t="33858" x="5768975" y="3232150"/>
          <p14:tracePt t="33871" x="5759450" y="3232150"/>
          <p14:tracePt t="33892" x="5751513" y="3232150"/>
          <p14:tracePt t="33905" x="5741988" y="3232150"/>
          <p14:tracePt t="33940" x="5732463" y="3232150"/>
          <p14:tracePt t="33960" x="5724525" y="3224213"/>
          <p14:tracePt t="33973" x="5705475" y="3224213"/>
          <p14:tracePt t="33987" x="5705475" y="3214688"/>
          <p14:tracePt t="33994" x="5697538" y="3214688"/>
          <p14:tracePt t="34002" x="5697538" y="3205163"/>
          <p14:tracePt t="34017" x="5688013" y="3197225"/>
          <p14:tracePt t="34033" x="5670550" y="3187700"/>
          <p14:tracePt t="34050" x="5670550" y="3179763"/>
          <p14:tracePt t="34067" x="5661025" y="3179763"/>
          <p14:tracePt t="34083" x="5653088" y="3170238"/>
          <p14:tracePt t="34100" x="5643563" y="3170238"/>
          <p14:tracePt t="34117" x="5643563" y="3160713"/>
          <p14:tracePt t="34133" x="5634038" y="3160713"/>
          <p14:tracePt t="34150" x="5626100" y="3143250"/>
          <p14:tracePt t="34167" x="5626100" y="3133725"/>
          <p14:tracePt t="34183" x="5608638" y="3125788"/>
          <p14:tracePt t="34200" x="5599113" y="3125788"/>
          <p14:tracePt t="34217" x="5599113" y="3116263"/>
          <p14:tracePt t="34271" x="5599113" y="3108325"/>
          <p14:tracePt t="34278" x="5589588" y="3108325"/>
          <p14:tracePt t="34292" x="5581650" y="3108325"/>
          <p14:tracePt t="34319" x="5572125" y="3108325"/>
          <p14:tracePt t="34326" x="5572125" y="3098800"/>
          <p14:tracePt t="34455" x="5581650" y="3098800"/>
          <p14:tracePt t="34468" x="5589588" y="3098800"/>
          <p14:tracePt t="34488" x="5599113" y="3098800"/>
          <p14:tracePt t="34509" x="5608638" y="3098800"/>
          <p14:tracePt t="34549" x="5616575" y="3108325"/>
          <p14:tracePt t="34577" x="5616575" y="3116263"/>
          <p14:tracePt t="34590" x="5626100" y="3116263"/>
          <p14:tracePt t="34610" x="5634038" y="3116263"/>
          <p14:tracePt t="34638" x="5643563" y="3116263"/>
          <p14:tracePt t="34665" x="5653088" y="3116263"/>
          <p14:tracePt t="34678" x="5653088" y="3125788"/>
          <p14:tracePt t="34685" x="5661025" y="3125788"/>
          <p14:tracePt t="34698" x="5661025" y="3133725"/>
          <p14:tracePt t="34719" x="5661025" y="3143250"/>
          <p14:tracePt t="34739" x="5661025" y="3152775"/>
          <p14:tracePt t="34889" x="5661025" y="3160713"/>
          <p14:tracePt t="34984" x="5653088" y="3160713"/>
          <p14:tracePt t="34991" x="5653088" y="3170238"/>
          <p14:tracePt t="35215" x="5653088" y="3179763"/>
          <p14:tracePt t="35323" x="5653088" y="3187700"/>
          <p14:tracePt t="35330" x="5661025" y="3187700"/>
          <p14:tracePt t="35337" x="5661025" y="3205163"/>
          <p14:tracePt t="35351" x="5670550" y="3214688"/>
          <p14:tracePt t="35367" x="5680075" y="3224213"/>
          <p14:tracePt t="35400" x="5688013" y="3232150"/>
          <p14:tracePt t="35417" x="5697538" y="3241675"/>
          <p14:tracePt t="35434" x="5715000" y="3286125"/>
          <p14:tracePt t="35450" x="5724525" y="3322638"/>
          <p14:tracePt t="35467" x="5741988" y="3340100"/>
          <p14:tracePt t="35484" x="5759450" y="3357563"/>
          <p14:tracePt t="35500" x="5776913" y="3367088"/>
          <p14:tracePt t="35517" x="5795963" y="3384550"/>
          <p14:tracePt t="40709" x="5848350" y="3384550"/>
          <p14:tracePt t="40715" x="5894388" y="3384550"/>
          <p14:tracePt t="40721" x="5956300" y="3384550"/>
          <p14:tracePt t="40734" x="5983288" y="3384550"/>
          <p14:tracePt t="40750" x="6072188" y="3384550"/>
          <p14:tracePt t="40767" x="6126163" y="3384550"/>
          <p14:tracePt t="40784" x="6180138" y="3384550"/>
          <p14:tracePt t="40800" x="6205538" y="3394075"/>
          <p14:tracePt t="40817" x="6232525" y="3394075"/>
          <p14:tracePt t="40834" x="6251575" y="3394075"/>
          <p14:tracePt t="40850" x="6269038" y="3402013"/>
          <p14:tracePt t="40867" x="6296025" y="3411538"/>
          <p14:tracePt t="40884" x="6323013" y="3429000"/>
          <p14:tracePt t="40900" x="6357938" y="3455988"/>
          <p14:tracePt t="40917" x="6394450" y="3473450"/>
          <p14:tracePt t="40934" x="6438900" y="3490913"/>
          <p14:tracePt t="40950" x="6456363" y="3509963"/>
          <p14:tracePt t="40967" x="6473825" y="3509963"/>
          <p14:tracePt t="41000" x="6473825" y="3517900"/>
          <p14:tracePt t="41829" x="6375400" y="3473450"/>
          <p14:tracePt t="41836" x="6215063" y="3384550"/>
          <p14:tracePt t="41842" x="5973763" y="3251200"/>
          <p14:tracePt t="41850" x="5653088" y="3125788"/>
          <p14:tracePt t="41867" x="5062538" y="2697163"/>
          <p14:tracePt t="41884" x="3875088" y="1670050"/>
          <p14:tracePt t="41900" x="3152775" y="982663"/>
          <p14:tracePt t="41917" x="2473325" y="347663"/>
          <p14:tracePt t="41934" x="1758950" y="0"/>
          <p14:tracePt t="41950" x="1517650" y="0"/>
          <p14:tracePt t="41967" x="1276350" y="0"/>
          <p14:tracePt t="41984" x="1241425" y="0"/>
          <p14:tracePt t="42000" x="123190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6B1B6-1265-482D-BBE1-3EFC0975957A}"/>
              </a:ext>
            </a:extLst>
          </p:cNvPr>
          <p:cNvSpPr>
            <a:spLocks noGrp="1"/>
          </p:cNvSpPr>
          <p:nvPr>
            <p:ph idx="1"/>
          </p:nvPr>
        </p:nvSpPr>
        <p:spPr>
          <a:xfrm>
            <a:off x="457200" y="228600"/>
            <a:ext cx="4419600" cy="6477000"/>
          </a:xfrm>
        </p:spPr>
        <p:txBody>
          <a:bodyPr>
            <a:normAutofit/>
          </a:bodyPr>
          <a:lstStyle/>
          <a:p>
            <a:pPr algn="just"/>
            <a:r>
              <a:rPr lang="en-US" dirty="0"/>
              <a:t>Patients position in supine with appropriate flotation devices to maintain supine lying.</a:t>
            </a:r>
          </a:p>
          <a:p>
            <a:pPr algn="just"/>
            <a:r>
              <a:rPr lang="en-US" dirty="0"/>
              <a:t>Therapist’s one had at the waist ring to stabilize the trunk and another hand at elbow joint the at the desired degree of abduction apply stretch to improve abduction ranges.</a:t>
            </a:r>
            <a:endParaRPr lang="en-IN" dirty="0"/>
          </a:p>
          <a:p>
            <a:endParaRPr lang="en-IN" dirty="0"/>
          </a:p>
        </p:txBody>
      </p:sp>
      <p:pic>
        <p:nvPicPr>
          <p:cNvPr id="5" name="Picture 4">
            <a:extLst>
              <a:ext uri="{FF2B5EF4-FFF2-40B4-BE49-F238E27FC236}">
                <a16:creationId xmlns:a16="http://schemas.microsoft.com/office/drawing/2014/main" id="{BCB4C3FB-6759-4F28-887B-FE4A6482551E}"/>
              </a:ext>
            </a:extLst>
          </p:cNvPr>
          <p:cNvPicPr>
            <a:picLocks noChangeAspect="1"/>
          </p:cNvPicPr>
          <p:nvPr/>
        </p:nvPicPr>
        <p:blipFill>
          <a:blip r:embed="rId5"/>
          <a:stretch>
            <a:fillRect/>
          </a:stretch>
        </p:blipFill>
        <p:spPr>
          <a:xfrm>
            <a:off x="4876800" y="762000"/>
            <a:ext cx="4114800" cy="4876800"/>
          </a:xfrm>
          <a:prstGeom prst="rect">
            <a:avLst/>
          </a:prstGeom>
        </p:spPr>
      </p:pic>
      <p:pic>
        <p:nvPicPr>
          <p:cNvPr id="6" name="Audio 5">
            <a:hlinkClick r:id="" action="ppaction://media"/>
            <a:extLst>
              <a:ext uri="{FF2B5EF4-FFF2-40B4-BE49-F238E27FC236}">
                <a16:creationId xmlns:a16="http://schemas.microsoft.com/office/drawing/2014/main" id="{BEBD3D27-63AF-43A8-BB63-30DA8D0E0F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9566800"/>
      </p:ext>
    </p:extLst>
  </p:cSld>
  <p:clrMapOvr>
    <a:masterClrMapping/>
  </p:clrMapOvr>
  <mc:AlternateContent xmlns:mc="http://schemas.openxmlformats.org/markup-compatibility/2006" xmlns:p14="http://schemas.microsoft.com/office/powerpoint/2010/main">
    <mc:Choice Requires="p14">
      <p:transition spd="slow" p14:dur="1500" advTm="16814">
        <p:random/>
        <p:sndAc>
          <p:stSnd>
            <p:snd r:embed="rId4" name="arrow.wav"/>
          </p:stSnd>
        </p:sndAc>
      </p:transition>
    </mc:Choice>
    <mc:Fallback xmlns="">
      <p:transition spd="slow" advTm="16814">
        <p:random/>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848" x="1214438" y="26988"/>
          <p14:tracePt t="5855" x="1214438" y="53975"/>
          <p14:tracePt t="5865" x="1214438" y="107950"/>
          <p14:tracePt t="5882" x="1214438" y="339725"/>
          <p14:tracePt t="5899" x="1241425" y="581025"/>
          <p14:tracePt t="5915" x="1241425" y="893763"/>
          <p14:tracePt t="5932" x="1241425" y="1133475"/>
          <p14:tracePt t="5949" x="1241425" y="1231900"/>
          <p14:tracePt t="5965" x="1241425" y="1438275"/>
          <p14:tracePt t="5982" x="1250950" y="1571625"/>
          <p14:tracePt t="5999" x="1250950" y="1652588"/>
          <p14:tracePt t="6015" x="1250950" y="1687513"/>
          <p14:tracePt t="6032" x="1250950" y="1812925"/>
          <p14:tracePt t="6049" x="1214438" y="1938338"/>
          <p14:tracePt t="6065" x="1179513" y="2009775"/>
          <p14:tracePt t="6082" x="1116013" y="2143125"/>
          <p14:tracePt t="6099" x="1017588" y="2374900"/>
          <p14:tracePt t="6115" x="893763" y="2724150"/>
          <p14:tracePt t="9865" x="741363" y="2670175"/>
          <p14:tracePt t="9872" x="509588" y="2589213"/>
          <p14:tracePt t="9882" x="179388" y="24193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E4C802-301F-46A2-80D0-00FD5E8414D8}"/>
              </a:ext>
            </a:extLst>
          </p:cNvPr>
          <p:cNvSpPr>
            <a:spLocks noGrp="1"/>
          </p:cNvSpPr>
          <p:nvPr>
            <p:ph idx="1"/>
          </p:nvPr>
        </p:nvSpPr>
        <p:spPr>
          <a:xfrm>
            <a:off x="457200" y="1481328"/>
            <a:ext cx="4495800" cy="4525963"/>
          </a:xfrm>
        </p:spPr>
        <p:txBody>
          <a:bodyPr>
            <a:normAutofit lnSpcReduction="10000"/>
          </a:bodyPr>
          <a:lstStyle/>
          <a:p>
            <a:pPr algn="just"/>
            <a:r>
              <a:rPr lang="en-US" dirty="0"/>
              <a:t>As we can see in the figure therapist is applying the resistance grasping patient’s leg distally and laterally. Patient is in supine position, with another hand he is also stabilizing the body of patient by grasping the waist ring.</a:t>
            </a:r>
            <a:endParaRPr lang="en-IN" dirty="0"/>
          </a:p>
        </p:txBody>
      </p:sp>
      <p:sp>
        <p:nvSpPr>
          <p:cNvPr id="3" name="Title 2">
            <a:extLst>
              <a:ext uri="{FF2B5EF4-FFF2-40B4-BE49-F238E27FC236}">
                <a16:creationId xmlns:a16="http://schemas.microsoft.com/office/drawing/2014/main" id="{C47FD3CA-5664-4256-805B-63D7B5C02D51}"/>
              </a:ext>
            </a:extLst>
          </p:cNvPr>
          <p:cNvSpPr>
            <a:spLocks noGrp="1"/>
          </p:cNvSpPr>
          <p:nvPr>
            <p:ph type="title"/>
          </p:nvPr>
        </p:nvSpPr>
        <p:spPr/>
        <p:txBody>
          <a:bodyPr/>
          <a:lstStyle/>
          <a:p>
            <a:r>
              <a:rPr lang="en-US" dirty="0"/>
              <a:t>Strengthening in water </a:t>
            </a:r>
            <a:endParaRPr lang="en-IN" dirty="0"/>
          </a:p>
        </p:txBody>
      </p:sp>
      <p:pic>
        <p:nvPicPr>
          <p:cNvPr id="4" name="Picture 3">
            <a:extLst>
              <a:ext uri="{FF2B5EF4-FFF2-40B4-BE49-F238E27FC236}">
                <a16:creationId xmlns:a16="http://schemas.microsoft.com/office/drawing/2014/main" id="{A3B41231-73A4-41A5-96FF-717196AB7916}"/>
              </a:ext>
            </a:extLst>
          </p:cNvPr>
          <p:cNvPicPr>
            <a:picLocks noChangeAspect="1"/>
          </p:cNvPicPr>
          <p:nvPr/>
        </p:nvPicPr>
        <p:blipFill>
          <a:blip r:embed="rId5"/>
          <a:stretch>
            <a:fillRect/>
          </a:stretch>
        </p:blipFill>
        <p:spPr>
          <a:xfrm>
            <a:off x="4933950" y="1417638"/>
            <a:ext cx="4210050" cy="4589653"/>
          </a:xfrm>
          <a:prstGeom prst="rect">
            <a:avLst/>
          </a:prstGeom>
        </p:spPr>
      </p:pic>
      <p:pic>
        <p:nvPicPr>
          <p:cNvPr id="5" name="Audio 4">
            <a:hlinkClick r:id="" action="ppaction://media"/>
            <a:extLst>
              <a:ext uri="{FF2B5EF4-FFF2-40B4-BE49-F238E27FC236}">
                <a16:creationId xmlns:a16="http://schemas.microsoft.com/office/drawing/2014/main" id="{2C8700D2-D7B2-49FF-B13B-BAC267FA31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9525965"/>
      </p:ext>
    </p:extLst>
  </p:cSld>
  <p:clrMapOvr>
    <a:masterClrMapping/>
  </p:clrMapOvr>
  <mc:AlternateContent xmlns:mc="http://schemas.openxmlformats.org/markup-compatibility/2006" xmlns:p14="http://schemas.microsoft.com/office/powerpoint/2010/main">
    <mc:Choice Requires="p14">
      <p:transition spd="slow" p14:dur="1500" advTm="55855">
        <p:random/>
        <p:sndAc>
          <p:stSnd>
            <p:snd r:embed="rId4" name="arrow.wav"/>
          </p:stSnd>
        </p:sndAc>
      </p:transition>
    </mc:Choice>
    <mc:Fallback xmlns="">
      <p:transition spd="slow" advTm="55855">
        <p:random/>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887" x="4348163" y="3776663"/>
          <p14:tracePt t="10894" x="4429125" y="3751263"/>
          <p14:tracePt t="10901" x="4572000" y="3697288"/>
          <p14:tracePt t="10916" x="4973638" y="3554413"/>
          <p14:tracePt t="10932" x="5241925" y="3446463"/>
          <p14:tracePt t="10949" x="5705475" y="3286125"/>
          <p14:tracePt t="10966" x="5973763" y="3152775"/>
          <p14:tracePt t="10982" x="6143625" y="3071813"/>
          <p14:tracePt t="10999" x="6384925" y="2946400"/>
          <p14:tracePt t="11016" x="6562725" y="2894013"/>
          <p14:tracePt t="11017" x="6616700" y="2874963"/>
          <p14:tracePt t="11032" x="6786563" y="2830513"/>
          <p14:tracePt t="11049" x="6938963" y="2813050"/>
          <p14:tracePt t="11066" x="7089775" y="2803525"/>
          <p14:tracePt t="11082" x="7259638" y="2803525"/>
          <p14:tracePt t="11099" x="7483475" y="2867025"/>
          <p14:tracePt t="11116" x="7653338" y="2973388"/>
          <p14:tracePt t="11132" x="7885113" y="3133725"/>
          <p14:tracePt t="11149" x="7991475" y="3268663"/>
          <p14:tracePt t="11166" x="8126413" y="3527425"/>
          <p14:tracePt t="11182" x="8197850" y="3625850"/>
          <p14:tracePt t="11199" x="8251825" y="3759200"/>
          <p14:tracePt t="11216" x="8296275" y="4017963"/>
          <p14:tracePt t="11232" x="8296275" y="4197350"/>
          <p14:tracePt t="11249" x="8205788" y="4446588"/>
          <p14:tracePt t="11266" x="8072438" y="4562475"/>
          <p14:tracePt t="11282" x="7732713" y="4884738"/>
          <p14:tracePt t="11299" x="7446963" y="5045075"/>
          <p14:tracePt t="11316" x="7037388" y="5205413"/>
          <p14:tracePt t="11332" x="6831013" y="5313363"/>
          <p14:tracePt t="11349" x="6608763" y="5384800"/>
          <p14:tracePt t="11366" x="6510338" y="5384800"/>
          <p14:tracePt t="11382" x="6438900" y="5357813"/>
          <p14:tracePt t="11399" x="6313488" y="5259388"/>
          <p14:tracePt t="11416" x="6215063" y="5160963"/>
          <p14:tracePt t="11432" x="6062663" y="4911725"/>
          <p14:tracePt t="11449" x="5983288" y="4679950"/>
          <p14:tracePt t="11466" x="5894388" y="4419600"/>
          <p14:tracePt t="11482" x="5848350" y="4268788"/>
          <p14:tracePt t="11499" x="5803900" y="4108450"/>
          <p14:tracePt t="11516" x="5795963" y="4010025"/>
          <p14:tracePt t="11533" x="5795963" y="3919538"/>
          <p14:tracePt t="11549" x="5795963" y="3813175"/>
          <p14:tracePt t="11566" x="5795963" y="3687763"/>
          <p14:tracePt t="11582" x="5840413" y="3562350"/>
          <p14:tracePt t="11599" x="5902325" y="3473450"/>
          <p14:tracePt t="11616" x="5991225" y="3276600"/>
          <p14:tracePt t="11632" x="6037263" y="3232150"/>
          <p14:tracePt t="11649" x="6161088" y="3152775"/>
          <p14:tracePt t="11666" x="6259513" y="3098800"/>
          <p14:tracePt t="11682" x="6473825" y="2973388"/>
          <p14:tracePt t="11699" x="6705600" y="2894013"/>
          <p14:tracePt t="11716" x="6965950" y="2874963"/>
          <p14:tracePt t="11732" x="7134225" y="2874963"/>
          <p14:tracePt t="11749" x="7269163" y="2894013"/>
          <p14:tracePt t="11766" x="7412038" y="2946400"/>
          <p14:tracePt t="11782" x="7527925" y="2973388"/>
          <p14:tracePt t="11799" x="7680325" y="3036888"/>
          <p14:tracePt t="11816" x="7732713" y="3062288"/>
          <p14:tracePt t="11832" x="7804150" y="3108325"/>
          <p14:tracePt t="11849" x="7867650" y="3143250"/>
          <p14:tracePt t="11866" x="7991475" y="3214688"/>
          <p14:tracePt t="11882" x="8054975" y="3268663"/>
          <p14:tracePt t="11899" x="8126413" y="3411538"/>
          <p14:tracePt t="11916" x="8161338" y="3544888"/>
          <p14:tracePt t="11932" x="8170863" y="3652838"/>
          <p14:tracePt t="11949" x="8170863" y="3741738"/>
          <p14:tracePt t="11966" x="8161338" y="3803650"/>
          <p14:tracePt t="11982" x="8072438" y="3956050"/>
          <p14:tracePt t="11999" x="7974013" y="4054475"/>
          <p14:tracePt t="12016" x="7804150" y="4160838"/>
          <p14:tracePt t="12032" x="7732713" y="4205288"/>
          <p14:tracePt t="12049" x="7581900" y="4295775"/>
          <p14:tracePt t="12066" x="7456488" y="4367213"/>
          <p14:tracePt t="12082" x="7340600" y="4411663"/>
          <p14:tracePt t="12099" x="7215188" y="4465638"/>
          <p14:tracePt t="12116" x="7180263" y="4473575"/>
          <p14:tracePt t="12132" x="7089775" y="4491038"/>
          <p14:tracePt t="12149" x="6991350" y="4500563"/>
          <p14:tracePt t="12166" x="6831013" y="4518025"/>
          <p14:tracePt t="12182" x="6688138" y="4518025"/>
          <p14:tracePt t="12199" x="6483350" y="4527550"/>
          <p14:tracePt t="12216" x="6394450" y="4527550"/>
          <p14:tracePt t="12232" x="6303963" y="4518025"/>
          <p14:tracePt t="12249" x="6251575" y="4491038"/>
          <p14:tracePt t="12266" x="6215063" y="4456113"/>
          <p14:tracePt t="12282" x="6161088" y="4411663"/>
          <p14:tracePt t="12299" x="6108700" y="4340225"/>
          <p14:tracePt t="12316" x="6081713" y="4286250"/>
          <p14:tracePt t="12332" x="6045200" y="4224338"/>
          <p14:tracePt t="12349" x="5991225" y="4108450"/>
          <p14:tracePt t="12366" x="5983288" y="4027488"/>
          <p14:tracePt t="12382" x="5946775" y="3929063"/>
          <p14:tracePt t="12399" x="5946775" y="3902075"/>
          <p14:tracePt t="12416" x="5946775" y="3857625"/>
          <p14:tracePt t="12432" x="5938838" y="3822700"/>
          <p14:tracePt t="12449" x="5938838" y="3759200"/>
          <p14:tracePt t="12466" x="5938838" y="3714750"/>
          <p14:tracePt t="12483" x="5938838" y="3679825"/>
          <p14:tracePt t="12499" x="5946775" y="3660775"/>
          <p14:tracePt t="12516" x="5946775" y="3643313"/>
          <p14:tracePt t="12518" x="5946775" y="3633788"/>
          <p14:tracePt t="12532" x="5965825" y="3608388"/>
          <p14:tracePt t="12549" x="5973763" y="3581400"/>
          <p14:tracePt t="12566" x="6000750" y="3517900"/>
          <p14:tracePt t="12582" x="6018213" y="3482975"/>
          <p14:tracePt t="12599" x="6081713" y="3411538"/>
          <p14:tracePt t="12616" x="6116638" y="3394075"/>
          <p14:tracePt t="12632" x="6170613" y="3367088"/>
          <p14:tracePt t="12649" x="6197600" y="3340100"/>
          <p14:tracePt t="12666" x="6286500" y="3303588"/>
          <p14:tracePt t="12682" x="6357938" y="3259138"/>
          <p14:tracePt t="12699" x="6438900" y="3214688"/>
          <p14:tracePt t="12716" x="6572250" y="3160713"/>
          <p14:tracePt t="12732" x="6680200" y="3116263"/>
          <p14:tracePt t="12749" x="6796088" y="3081338"/>
          <p14:tracePt t="12766" x="6823075" y="3081338"/>
          <p14:tracePt t="12782" x="6875463" y="3071813"/>
          <p14:tracePt t="12799" x="6894513" y="3071813"/>
          <p14:tracePt t="12816" x="6965950" y="3054350"/>
          <p14:tracePt t="12832" x="7037388" y="3044825"/>
          <p14:tracePt t="12849" x="7126288" y="3036888"/>
          <p14:tracePt t="12866" x="7170738" y="3036888"/>
          <p14:tracePt t="12883" x="7232650" y="3036888"/>
          <p14:tracePt t="12899" x="7304088" y="3036888"/>
          <p14:tracePt t="12916" x="7375525" y="3054350"/>
          <p14:tracePt t="12932" x="7466013" y="3081338"/>
          <p14:tracePt t="12949" x="7518400" y="3098800"/>
          <p14:tracePt t="12966" x="7599363" y="3170238"/>
          <p14:tracePt t="12982" x="7670800" y="3214688"/>
          <p14:tracePt t="12999" x="7724775" y="3259138"/>
          <p14:tracePt t="13016" x="7759700" y="3276600"/>
          <p14:tracePt t="13032" x="7786688" y="3303588"/>
          <p14:tracePt t="13049" x="7813675" y="3322638"/>
          <p14:tracePt t="13066" x="7823200" y="3348038"/>
          <p14:tracePt t="13082" x="7840663" y="3367088"/>
          <p14:tracePt t="13099" x="7848600" y="3394075"/>
          <p14:tracePt t="13116" x="7867650" y="3419475"/>
          <p14:tracePt t="13132" x="7867650" y="3429000"/>
          <p14:tracePt t="13149" x="7867650" y="3446463"/>
          <p14:tracePt t="13166" x="7867650" y="3455988"/>
          <p14:tracePt t="13182" x="7867650" y="3465513"/>
          <p14:tracePt t="13216" x="7867650" y="3473450"/>
          <p14:tracePt t="13371" x="7867650" y="3482975"/>
          <p14:tracePt t="13391" x="7858125" y="3482975"/>
          <p14:tracePt t="13459" x="7848600" y="3490913"/>
          <p14:tracePt t="13466" x="7848600" y="3500438"/>
          <p14:tracePt t="13473" x="7840663" y="3500438"/>
          <p14:tracePt t="13482" x="7831138" y="3509963"/>
          <p14:tracePt t="13499" x="7823200" y="3527425"/>
          <p14:tracePt t="13516" x="7804150" y="3544888"/>
          <p14:tracePt t="13532" x="7796213" y="3544888"/>
          <p14:tracePt t="13549" x="7796213" y="3554413"/>
          <p14:tracePt t="13566" x="7786688" y="3562350"/>
          <p14:tracePt t="13583" x="7769225" y="3581400"/>
          <p14:tracePt t="13599" x="7751763" y="3616325"/>
          <p14:tracePt t="13616" x="7724775" y="3652838"/>
          <p14:tracePt t="13632" x="7715250" y="3697288"/>
          <p14:tracePt t="13649" x="7688263" y="3714750"/>
          <p14:tracePt t="13666" x="7670800" y="3741738"/>
          <p14:tracePt t="13682" x="7661275" y="3751263"/>
          <p14:tracePt t="13699" x="7643813" y="3768725"/>
          <p14:tracePt t="13716" x="7634288" y="3786188"/>
          <p14:tracePt t="13732" x="7616825" y="3803650"/>
          <p14:tracePt t="13749" x="7608888" y="3813175"/>
          <p14:tracePt t="13766" x="7491413" y="3813175"/>
          <p14:tracePt t="13782" x="7348538" y="3813175"/>
          <p14:tracePt t="13799" x="7143750" y="3822700"/>
          <p14:tracePt t="13816" x="7010400" y="3822700"/>
          <p14:tracePt t="13832" x="6894513" y="3830638"/>
          <p14:tracePt t="13849" x="6831013" y="3830638"/>
          <p14:tracePt t="13866" x="6796088" y="3822700"/>
          <p14:tracePt t="13882" x="6742113" y="3822700"/>
          <p14:tracePt t="13899" x="6705600" y="3803650"/>
          <p14:tracePt t="13916" x="6680200" y="3795713"/>
          <p14:tracePt t="13932" x="6653213" y="3795713"/>
          <p14:tracePt t="13949" x="6608763" y="3768725"/>
          <p14:tracePt t="13966" x="6599238" y="3751263"/>
          <p14:tracePt t="13982" x="6581775" y="3741738"/>
          <p14:tracePt t="13999" x="6572250" y="3732213"/>
          <p14:tracePt t="14016" x="6562725" y="3705225"/>
          <p14:tracePt t="14032" x="6554788" y="3705225"/>
          <p14:tracePt t="14103" x="6554788" y="3697288"/>
          <p14:tracePt t="14117" x="6554788" y="3687763"/>
          <p14:tracePt t="14198" x="6554788" y="3679825"/>
          <p14:tracePt t="14266" x="6554788" y="3670300"/>
          <p14:tracePt t="14293" x="6554788" y="3660775"/>
          <p14:tracePt t="14320" x="6554788" y="3652838"/>
          <p14:tracePt t="14340" x="6562725" y="3652838"/>
          <p14:tracePt t="14361" x="6572250" y="3643313"/>
          <p14:tracePt t="14381" x="6581775" y="3643313"/>
          <p14:tracePt t="14388" x="6581775" y="3633788"/>
          <p14:tracePt t="14401" x="6589713" y="3625850"/>
          <p14:tracePt t="14416" x="6599238" y="3608388"/>
          <p14:tracePt t="14432" x="6608763" y="3589338"/>
          <p14:tracePt t="14449" x="6634163" y="3571875"/>
          <p14:tracePt t="14466" x="6653213" y="3536950"/>
          <p14:tracePt t="14483" x="6670675" y="3517900"/>
          <p14:tracePt t="14499" x="6680200" y="3509963"/>
          <p14:tracePt t="14516" x="6697663" y="3482975"/>
          <p14:tracePt t="14544" x="6705600" y="3473450"/>
          <p14:tracePt t="14551" x="6715125" y="3473450"/>
          <p14:tracePt t="14566" x="6724650" y="3465513"/>
          <p14:tracePt t="14582" x="6751638" y="3438525"/>
          <p14:tracePt t="14599" x="6769100" y="3411538"/>
          <p14:tracePt t="14616" x="6777038" y="3411538"/>
          <p14:tracePt t="14632" x="6777038" y="3402013"/>
          <p14:tracePt t="15073" x="6786563" y="3402013"/>
          <p14:tracePt t="15079" x="6796088" y="3402013"/>
          <p14:tracePt t="15093" x="6804025" y="3402013"/>
          <p14:tracePt t="15100" x="6813550" y="3402013"/>
          <p14:tracePt t="15116" x="6823075" y="3402013"/>
          <p14:tracePt t="15132" x="6840538" y="3402013"/>
          <p14:tracePt t="15149" x="6858000" y="3402013"/>
          <p14:tracePt t="15166" x="6867525" y="3402013"/>
          <p14:tracePt t="15182" x="6894513" y="3402013"/>
          <p14:tracePt t="15199" x="6919913" y="3402013"/>
          <p14:tracePt t="15216" x="6973888" y="3402013"/>
          <p14:tracePt t="15232" x="7000875" y="3402013"/>
          <p14:tracePt t="15249" x="7037388" y="3419475"/>
          <p14:tracePt t="15266" x="7045325" y="3438525"/>
          <p14:tracePt t="15282" x="7054850" y="3438525"/>
          <p14:tracePt t="15316" x="7062788" y="3446463"/>
          <p14:tracePt t="15332" x="7072313" y="3446463"/>
          <p14:tracePt t="15349" x="7081838" y="3446463"/>
          <p14:tracePt t="15366" x="7089775" y="3455988"/>
          <p14:tracePt t="15399" x="7099300" y="3465513"/>
          <p14:tracePt t="15432" x="7116763" y="3473450"/>
          <p14:tracePt t="15449" x="7134225" y="3473450"/>
          <p14:tracePt t="15466" x="7161213" y="3490913"/>
          <p14:tracePt t="15482" x="7180263" y="3500438"/>
          <p14:tracePt t="15499" x="7205663" y="3517900"/>
          <p14:tracePt t="15516" x="7215188" y="3527425"/>
          <p14:tracePt t="15532" x="7215188" y="3536950"/>
          <p14:tracePt t="15535" x="7224713" y="3536950"/>
          <p14:tracePt t="15568" x="7232650" y="3544888"/>
          <p14:tracePt t="15581" x="7251700" y="3554413"/>
          <p14:tracePt t="15588" x="7251700" y="3562350"/>
          <p14:tracePt t="15615" x="7251700" y="3571875"/>
          <p14:tracePt t="15622" x="7259638" y="3571875"/>
          <p14:tracePt t="15635" x="7269163" y="3581400"/>
          <p14:tracePt t="15649" x="7269163" y="3589338"/>
          <p14:tracePt t="15666" x="7269163" y="3598863"/>
          <p14:tracePt t="15682" x="7277100" y="3608388"/>
          <p14:tracePt t="15699" x="7277100" y="3616325"/>
          <p14:tracePt t="15716" x="7286625" y="3633788"/>
          <p14:tracePt t="15732" x="7296150" y="3660775"/>
          <p14:tracePt t="15749" x="7304088" y="3679825"/>
          <p14:tracePt t="15766" x="7313613" y="3697288"/>
          <p14:tracePt t="15782" x="7313613" y="3705225"/>
          <p14:tracePt t="15799" x="7313613" y="3724275"/>
          <p14:tracePt t="15816" x="7313613" y="3732213"/>
          <p14:tracePt t="15832" x="7323138" y="3741738"/>
          <p14:tracePt t="15866" x="7323138" y="3759200"/>
          <p14:tracePt t="15882" x="7323138" y="3768725"/>
          <p14:tracePt t="15899" x="7323138" y="3786188"/>
          <p14:tracePt t="15916" x="7331075" y="3803650"/>
          <p14:tracePt t="15932" x="7340600" y="3822700"/>
          <p14:tracePt t="15949" x="7340600" y="3848100"/>
          <p14:tracePt t="15966" x="7340600" y="3857625"/>
          <p14:tracePt t="15982" x="7340600" y="3875088"/>
          <p14:tracePt t="15999" x="7340600" y="3884613"/>
          <p14:tracePt t="16016" x="7340600" y="3894138"/>
          <p14:tracePt t="16049" x="7340600" y="3902075"/>
          <p14:tracePt t="16069" x="7331075" y="3911600"/>
          <p14:tracePt t="16083" x="7331075" y="3919538"/>
          <p14:tracePt t="16089" x="7323138" y="3919538"/>
          <p14:tracePt t="16099" x="7323138" y="3938588"/>
          <p14:tracePt t="16116" x="7286625" y="3973513"/>
          <p14:tracePt t="16132" x="7269163" y="3990975"/>
          <p14:tracePt t="16149" x="7251700" y="4000500"/>
          <p14:tracePt t="16166" x="7232650" y="4010025"/>
          <p14:tracePt t="16182" x="7224713" y="4017963"/>
          <p14:tracePt t="16199" x="7215188" y="4017963"/>
          <p14:tracePt t="16216" x="7205663" y="4027488"/>
          <p14:tracePt t="16232" x="7170738" y="4037013"/>
          <p14:tracePt t="16249" x="7143750" y="4037013"/>
          <p14:tracePt t="16266" x="7099300" y="4044950"/>
          <p14:tracePt t="16282" x="7037388" y="4062413"/>
          <p14:tracePt t="16299" x="6983413" y="4089400"/>
          <p14:tracePt t="16316" x="6965950" y="4098925"/>
          <p14:tracePt t="16332" x="6956425" y="4098925"/>
          <p14:tracePt t="16349" x="6919913" y="4098925"/>
          <p14:tracePt t="16366" x="6902450" y="4098925"/>
          <p14:tracePt t="16382" x="6858000" y="4098925"/>
          <p14:tracePt t="16399" x="6831013" y="4098925"/>
          <p14:tracePt t="16416" x="6777038" y="4098925"/>
          <p14:tracePt t="16432" x="6759575" y="4098925"/>
          <p14:tracePt t="16449" x="6732588" y="4098925"/>
          <p14:tracePt t="16466" x="6724650" y="4098925"/>
          <p14:tracePt t="16483" x="6697663" y="4098925"/>
          <p14:tracePt t="16499" x="6680200" y="4098925"/>
          <p14:tracePt t="16516" x="6670675" y="4098925"/>
          <p14:tracePt t="16532" x="6661150" y="4098925"/>
          <p14:tracePt t="16549" x="6643688" y="4098925"/>
          <p14:tracePt t="16566" x="6634163" y="4089400"/>
          <p14:tracePt t="16582" x="6634163" y="4081463"/>
          <p14:tracePt t="16605" x="6634163" y="4071938"/>
          <p14:tracePt t="16616" x="6634163" y="4062413"/>
          <p14:tracePt t="16632" x="6634163" y="4054475"/>
          <p14:tracePt t="16653" x="6634163" y="4044950"/>
          <p14:tracePt t="16673" x="6634163" y="4037013"/>
          <p14:tracePt t="16694" x="6634163" y="4027488"/>
          <p14:tracePt t="16714" x="6634163" y="4017963"/>
          <p14:tracePt t="16741" x="6634163" y="4010025"/>
          <p14:tracePt t="16782" x="6634163" y="4000500"/>
          <p14:tracePt t="16789" x="6634163" y="3990975"/>
          <p14:tracePt t="16799" x="6634163" y="3983038"/>
          <p14:tracePt t="16816" x="6634163" y="3973513"/>
          <p14:tracePt t="16832" x="6634163" y="3946525"/>
          <p14:tracePt t="16849" x="6634163" y="3929063"/>
          <p14:tracePt t="16866" x="6634163" y="3902075"/>
          <p14:tracePt t="16882" x="6634163" y="3884613"/>
          <p14:tracePt t="16899" x="6634163" y="3848100"/>
          <p14:tracePt t="16916" x="6634163" y="3840163"/>
          <p14:tracePt t="16932" x="6661150" y="3803650"/>
          <p14:tracePt t="16949" x="6670675" y="3795713"/>
          <p14:tracePt t="16966" x="6697663" y="3741738"/>
          <p14:tracePt t="16982" x="6732588" y="3687763"/>
          <p14:tracePt t="16999" x="6796088" y="3608388"/>
          <p14:tracePt t="17016" x="6823075" y="3562350"/>
          <p14:tracePt t="17032" x="6858000" y="3527425"/>
          <p14:tracePt t="17049" x="6884988" y="3490913"/>
          <p14:tracePt t="17066" x="6911975" y="3465513"/>
          <p14:tracePt t="17082" x="6946900" y="3446463"/>
          <p14:tracePt t="17099" x="6965950" y="3438525"/>
          <p14:tracePt t="17116" x="7000875" y="3429000"/>
          <p14:tracePt t="17133" x="7018338" y="3411538"/>
          <p14:tracePt t="17149" x="7054850" y="3411538"/>
          <p14:tracePt t="17166" x="7072313" y="3402013"/>
          <p14:tracePt t="17182" x="7116763" y="3402013"/>
          <p14:tracePt t="17199" x="7161213" y="3402013"/>
          <p14:tracePt t="17216" x="7215188" y="3384550"/>
          <p14:tracePt t="17232" x="7259638" y="3384550"/>
          <p14:tracePt t="17249" x="7331075" y="3384550"/>
          <p14:tracePt t="17266" x="7375525" y="3375025"/>
          <p14:tracePt t="17282" x="7394575" y="3375025"/>
          <p14:tracePt t="17299" x="7456488" y="3375025"/>
          <p14:tracePt t="17316" x="7491413" y="3375025"/>
          <p14:tracePt t="17332" x="7599363" y="3367088"/>
          <p14:tracePt t="17349" x="7661275" y="3340100"/>
          <p14:tracePt t="17366" x="7966075" y="3232150"/>
          <p14:tracePt t="25165" x="7983538" y="3330575"/>
          <p14:tracePt t="25171" x="7983538" y="3394075"/>
          <p14:tracePt t="25182" x="7974013" y="3455988"/>
          <p14:tracePt t="25199" x="7867650" y="3714750"/>
          <p14:tracePt t="25216" x="7751763" y="3894138"/>
          <p14:tracePt t="25233" x="7634288" y="4027488"/>
          <p14:tracePt t="25249" x="7562850" y="4071938"/>
          <p14:tracePt t="25266" x="7483475" y="4098925"/>
          <p14:tracePt t="25283" x="7402513" y="4098925"/>
          <p14:tracePt t="25299" x="7259638" y="4133850"/>
          <p14:tracePt t="25316" x="6938963" y="4133850"/>
          <p14:tracePt t="25333" x="6751638" y="4133850"/>
          <p14:tracePt t="25349" x="6518275" y="4116388"/>
          <p14:tracePt t="25366" x="6411913" y="4108450"/>
          <p14:tracePt t="25383" x="6340475" y="4089400"/>
          <p14:tracePt t="25399" x="6303963" y="4089400"/>
          <p14:tracePt t="25416" x="6188075" y="4098925"/>
          <p14:tracePt t="25433" x="6126163" y="4125913"/>
          <p14:tracePt t="25449" x="6062663" y="4143375"/>
          <p14:tracePt t="25466" x="5991225" y="4170363"/>
          <p14:tracePt t="25483" x="5946775" y="4170363"/>
          <p14:tracePt t="25499" x="5911850" y="4143375"/>
          <p14:tracePt t="25516" x="5902325" y="4098925"/>
          <p14:tracePt t="25533" x="5902325" y="4037013"/>
          <p14:tracePt t="25549" x="5902325" y="4010025"/>
          <p14:tracePt t="25566" x="5894388" y="3965575"/>
          <p14:tracePt t="25583" x="5894388" y="3938588"/>
          <p14:tracePt t="25599" x="5894388" y="3911600"/>
          <p14:tracePt t="25633" x="5894388" y="3894138"/>
          <p14:tracePt t="25666" x="5938838" y="3857625"/>
          <p14:tracePt t="25683" x="6081713" y="3848100"/>
          <p14:tracePt t="25699" x="6126163" y="3848100"/>
          <p14:tracePt t="25716" x="6161088" y="3884613"/>
          <p14:tracePt t="25733" x="6170613" y="3894138"/>
          <p14:tracePt t="25749" x="6188075" y="3929063"/>
          <p14:tracePt t="25766" x="6197600" y="3956050"/>
          <p14:tracePt t="25783" x="6232525" y="4037013"/>
          <p14:tracePt t="25799" x="6251575" y="4081463"/>
          <p14:tracePt t="25816" x="6251575" y="4116388"/>
          <p14:tracePt t="25833" x="6251575" y="4133850"/>
          <p14:tracePt t="25849" x="6251575" y="4143375"/>
          <p14:tracePt t="25866" x="6251575" y="4160838"/>
          <p14:tracePt t="25883" x="6215063" y="4179888"/>
          <p14:tracePt t="25899" x="6018213" y="4232275"/>
          <p14:tracePt t="25916" x="5919788" y="4214813"/>
          <p14:tracePt t="25933" x="5759450" y="4044950"/>
          <p14:tracePt t="25949" x="5705475" y="3946525"/>
          <p14:tracePt t="25966" x="5670550" y="3795713"/>
          <p14:tracePt t="25983" x="5688013" y="3598863"/>
          <p14:tracePt t="25999" x="5724525" y="3500438"/>
          <p14:tracePt t="26016" x="5759450" y="3429000"/>
          <p14:tracePt t="26033" x="5867400" y="3295650"/>
          <p14:tracePt t="26049" x="5911850" y="3241675"/>
          <p14:tracePt t="26066" x="6000750" y="3197225"/>
          <p14:tracePt t="26083" x="6045200" y="3179763"/>
          <p14:tracePt t="26100" x="6081713" y="3179763"/>
          <p14:tracePt t="26116" x="6126163" y="3179763"/>
          <p14:tracePt t="26133" x="6188075" y="3179763"/>
          <p14:tracePt t="26149" x="6323013" y="3232150"/>
          <p14:tracePt t="26166" x="6402388" y="3286125"/>
          <p14:tracePt t="26183" x="6465888" y="3348038"/>
          <p14:tracePt t="26199" x="6491288" y="3419475"/>
          <p14:tracePt t="26216" x="6518275" y="3571875"/>
          <p14:tracePt t="26233" x="6518275" y="3687763"/>
          <p14:tracePt t="26249" x="6518275" y="3911600"/>
          <p14:tracePt t="26266" x="6491288" y="4044950"/>
          <p14:tracePt t="26283" x="6483350" y="4098925"/>
          <p14:tracePt t="26299" x="6446838" y="4160838"/>
          <p14:tracePt t="26316" x="6419850" y="4241800"/>
          <p14:tracePt t="26333" x="6367463" y="4348163"/>
          <p14:tracePt t="26349" x="6340475" y="4419600"/>
          <p14:tracePt t="26366" x="6286500" y="4473575"/>
          <p14:tracePt t="26383" x="6251575" y="4500563"/>
          <p14:tracePt t="26399" x="6153150" y="4518025"/>
          <p14:tracePt t="26416" x="6099175" y="4518025"/>
          <p14:tracePt t="26433" x="5973763" y="4510088"/>
          <p14:tracePt t="26449" x="5902325" y="4483100"/>
          <p14:tracePt t="26466" x="5803900" y="4429125"/>
          <p14:tracePt t="26483" x="5751513" y="4375150"/>
          <p14:tracePt t="26499" x="5688013" y="4313238"/>
          <p14:tracePt t="26516" x="5643563" y="4197350"/>
          <p14:tracePt t="26533" x="5634038" y="4044950"/>
          <p14:tracePt t="26549" x="5626100" y="3884613"/>
          <p14:tracePt t="26566" x="5643563" y="3822700"/>
          <p14:tracePt t="26568" x="5653088" y="3803650"/>
          <p14:tracePt t="26583" x="5680075" y="3732213"/>
          <p14:tracePt t="26599" x="5732463" y="3643313"/>
          <p14:tracePt t="26616" x="5786438" y="3544888"/>
          <p14:tracePt t="26633" x="5813425" y="3517900"/>
          <p14:tracePt t="26649" x="5857875" y="3473450"/>
          <p14:tracePt t="26666" x="5894388" y="3429000"/>
          <p14:tracePt t="26683" x="5929313" y="3394075"/>
          <p14:tracePt t="26699" x="6018213" y="3295650"/>
          <p14:tracePt t="26716" x="6089650" y="3251200"/>
          <p14:tracePt t="26733" x="6232525" y="3160713"/>
          <p14:tracePt t="26749" x="6296025" y="3152775"/>
          <p14:tracePt t="26766" x="6375400" y="3125788"/>
          <p14:tracePt t="26783" x="6402388" y="3125788"/>
          <p14:tracePt t="26799" x="6419850" y="3125788"/>
          <p14:tracePt t="26816" x="6429375" y="3125788"/>
          <p14:tracePt t="26833" x="6438900" y="3125788"/>
          <p14:tracePt t="26849" x="6446838" y="3125788"/>
          <p14:tracePt t="26867" x="6456363" y="3133725"/>
          <p14:tracePt t="26889" x="6465888" y="3133725"/>
          <p14:tracePt t="26934" x="6473825" y="3133725"/>
          <p14:tracePt t="26941" x="6473825" y="3143250"/>
          <p14:tracePt t="26961" x="6483350" y="3143250"/>
          <p14:tracePt t="26968" x="6483350" y="3152775"/>
          <p14:tracePt t="26989" x="6491288" y="3152775"/>
          <p14:tracePt t="27022" x="6500813" y="3152775"/>
          <p14:tracePt t="27029" x="6500813" y="3160713"/>
          <p14:tracePt t="27050" x="6500813" y="3170238"/>
          <p14:tracePt t="27090" x="6510338" y="3170238"/>
          <p14:tracePt t="27700" x="6518275" y="3170238"/>
          <p14:tracePt t="27768" x="6527800" y="3170238"/>
          <p14:tracePt t="27782" x="6527800" y="3179763"/>
          <p14:tracePt t="27816" x="6537325" y="3179763"/>
          <p14:tracePt t="28684" x="6537325" y="3187700"/>
          <p14:tracePt t="30787" x="6545263" y="3179763"/>
          <p14:tracePt t="30794" x="6562725" y="3170238"/>
          <p14:tracePt t="30807" x="6572250" y="3160713"/>
          <p14:tracePt t="30855" x="6581775" y="3152775"/>
          <p14:tracePt t="30869" x="6589713" y="3143250"/>
          <p14:tracePt t="30896" x="6599238" y="3143250"/>
          <p14:tracePt t="30902" x="6608763" y="3133725"/>
          <p14:tracePt t="30916" x="6616700" y="3133725"/>
          <p14:tracePt t="30943" x="6616700" y="3125788"/>
          <p14:tracePt t="30990" x="6626225" y="3125788"/>
          <p14:tracePt t="31065" x="6626225" y="3116263"/>
          <p14:tracePt t="33111" x="6661150" y="3071813"/>
          <p14:tracePt t="33118" x="6688138" y="3054350"/>
          <p14:tracePt t="33125" x="6724650" y="3017838"/>
          <p14:tracePt t="33133" x="6742113" y="3009900"/>
          <p14:tracePt t="33150" x="6796088" y="2982913"/>
          <p14:tracePt t="33166" x="6884988" y="2928938"/>
          <p14:tracePt t="33183" x="6929438" y="2911475"/>
          <p14:tracePt t="33199" x="7000875" y="2867025"/>
          <p14:tracePt t="33216" x="7045325" y="2803525"/>
          <p14:tracePt t="33233" x="7143750" y="2732088"/>
          <p14:tracePt t="33250" x="7242175" y="2652713"/>
          <p14:tracePt t="33266" x="7313613" y="2608263"/>
          <p14:tracePt t="33283" x="7340600" y="2598738"/>
          <p14:tracePt t="33300" x="7348538" y="2589213"/>
          <p14:tracePt t="33316" x="7367588" y="2571750"/>
          <p14:tracePt t="33333" x="7385050" y="2562225"/>
          <p14:tracePt t="33349" x="7402513" y="2554288"/>
          <p14:tracePt t="33366" x="7419975" y="2544763"/>
          <p14:tracePt t="33383" x="7446963" y="2536825"/>
          <p14:tracePt t="33399" x="7466013" y="2517775"/>
          <p14:tracePt t="33416" x="7473950" y="2509838"/>
          <p14:tracePt t="33433" x="7510463" y="2490788"/>
          <p14:tracePt t="33450" x="7518400" y="2490788"/>
          <p14:tracePt t="33466" x="7562850" y="2455863"/>
          <p14:tracePt t="33483" x="7572375" y="2455863"/>
          <p14:tracePt t="33499" x="7589838" y="2438400"/>
          <p14:tracePt t="33516" x="7608888" y="2428875"/>
          <p14:tracePt t="33533" x="7626350" y="2428875"/>
          <p14:tracePt t="33550" x="7634288" y="2419350"/>
          <p14:tracePt t="33566" x="7643813" y="2401888"/>
          <p14:tracePt t="33583" x="7661275" y="2401888"/>
          <p14:tracePt t="33599" x="7670800" y="2401888"/>
          <p14:tracePt t="33616" x="7688263" y="2401888"/>
          <p14:tracePt t="33634" x="7705725" y="2393950"/>
          <p14:tracePt t="33650" x="7724775" y="2393950"/>
          <p14:tracePt t="33666" x="7732713" y="2393950"/>
          <p14:tracePt t="33683" x="7751763" y="2393950"/>
          <p14:tracePt t="33700" x="7786688" y="2393950"/>
          <p14:tracePt t="33716" x="7858125" y="2419350"/>
          <p14:tracePt t="33733" x="7894638" y="2428875"/>
          <p14:tracePt t="33750" x="7947025" y="2446338"/>
          <p14:tracePt t="33766" x="7983538" y="2455863"/>
          <p14:tracePt t="33783" x="7991475" y="2473325"/>
          <p14:tracePt t="33800" x="7991475" y="2482850"/>
          <p14:tracePt t="33816" x="8001000" y="2490788"/>
          <p14:tracePt t="33833" x="8010525" y="2500313"/>
          <p14:tracePt t="33850" x="8018463" y="2509838"/>
          <p14:tracePt t="33866" x="8045450" y="2527300"/>
          <p14:tracePt t="33883" x="8054975" y="2544763"/>
          <p14:tracePt t="33900" x="8062913" y="2554288"/>
          <p14:tracePt t="33916" x="8062913" y="2562225"/>
          <p14:tracePt t="33933" x="8062913" y="2589213"/>
          <p14:tracePt t="33950" x="8072438" y="2608263"/>
          <p14:tracePt t="33966" x="8072438" y="2670175"/>
          <p14:tracePt t="33983" x="8072438" y="2714625"/>
          <p14:tracePt t="34000" x="8027988" y="2822575"/>
          <p14:tracePt t="34016" x="7991475" y="2965450"/>
          <p14:tracePt t="34033" x="7966075" y="3017838"/>
          <p14:tracePt t="34050" x="7920038" y="3089275"/>
          <p14:tracePt t="34066" x="7902575" y="3133725"/>
          <p14:tracePt t="34068" x="7894638" y="3160713"/>
          <p14:tracePt t="34083" x="7875588" y="3197225"/>
          <p14:tracePt t="34100" x="7848600" y="3241675"/>
          <p14:tracePt t="34116" x="7823200" y="3303588"/>
          <p14:tracePt t="34133" x="7804150" y="3340100"/>
          <p14:tracePt t="34150" x="7759700" y="3402013"/>
          <p14:tracePt t="34166" x="7742238" y="3429000"/>
          <p14:tracePt t="34183" x="7724775" y="3455988"/>
          <p14:tracePt t="34200" x="7670800" y="3544888"/>
          <p14:tracePt t="34216" x="7626350" y="3616325"/>
          <p14:tracePt t="34233" x="7554913" y="3751263"/>
          <p14:tracePt t="34249" x="7510463" y="3786188"/>
          <p14:tracePt t="34266" x="7446963" y="3830638"/>
          <p14:tracePt t="34283" x="7419975" y="3848100"/>
          <p14:tracePt t="34300" x="7402513" y="3867150"/>
          <p14:tracePt t="34316" x="7367588" y="3884613"/>
          <p14:tracePt t="34333" x="7348538" y="3894138"/>
          <p14:tracePt t="34350" x="7277100" y="3911600"/>
          <p14:tracePt t="34366" x="7215188" y="3919538"/>
          <p14:tracePt t="34383" x="7116763" y="3929063"/>
          <p14:tracePt t="34400" x="7072313" y="3929063"/>
          <p14:tracePt t="34416" x="7000875" y="3929063"/>
          <p14:tracePt t="34433" x="6973888" y="3919538"/>
          <p14:tracePt t="34450" x="6938963" y="3894138"/>
          <p14:tracePt t="34466" x="6919913" y="3857625"/>
          <p14:tracePt t="34483" x="6911975" y="3776663"/>
          <p14:tracePt t="34500" x="6911975" y="3697288"/>
          <p14:tracePt t="34516" x="6911975" y="3625850"/>
          <p14:tracePt t="34533" x="6911975" y="3544888"/>
          <p14:tracePt t="34550" x="6929438" y="3482975"/>
          <p14:tracePt t="34566" x="6956425" y="3429000"/>
          <p14:tracePt t="34583" x="6973888" y="3402013"/>
          <p14:tracePt t="34585" x="6983413" y="3375025"/>
          <p14:tracePt t="34600" x="6991350" y="3357563"/>
          <p14:tracePt t="34616" x="7010400" y="3322638"/>
          <p14:tracePt t="34633" x="7037388" y="3286125"/>
          <p14:tracePt t="34649" x="7054850" y="3286125"/>
          <p14:tracePt t="34666" x="7072313" y="3276600"/>
          <p14:tracePt t="34683" x="7099300" y="3276600"/>
          <p14:tracePt t="34699" x="7116763" y="3276600"/>
          <p14:tracePt t="34716" x="7161213" y="3276600"/>
          <p14:tracePt t="34733" x="7188200" y="3276600"/>
          <p14:tracePt t="34749" x="7232650" y="3276600"/>
          <p14:tracePt t="34766" x="7286625" y="3268663"/>
          <p14:tracePt t="34783" x="7385050" y="3268663"/>
          <p14:tracePt t="34799" x="7456488" y="3268663"/>
          <p14:tracePt t="34816" x="7527925" y="3286125"/>
          <p14:tracePt t="34833" x="7572375" y="3313113"/>
          <p14:tracePt t="34849" x="7634288" y="3348038"/>
          <p14:tracePt t="34866" x="7661275" y="3375025"/>
          <p14:tracePt t="34883" x="7697788" y="3411538"/>
          <p14:tracePt t="34900" x="7742238" y="3473450"/>
          <p14:tracePt t="34916" x="7777163" y="3500438"/>
          <p14:tracePt t="34933" x="7796213" y="3544888"/>
          <p14:tracePt t="34950" x="7804150" y="3571875"/>
          <p14:tracePt t="34966" x="7831138" y="3598863"/>
          <p14:tracePt t="34983" x="7840663" y="3616325"/>
          <p14:tracePt t="35000" x="7848600" y="3652838"/>
          <p14:tracePt t="35016" x="7858125" y="3687763"/>
          <p14:tracePt t="35033" x="7858125" y="3724275"/>
          <p14:tracePt t="35050" x="7858125" y="3751263"/>
          <p14:tracePt t="35066" x="7848600" y="3803650"/>
          <p14:tracePt t="35083" x="7813675" y="3848100"/>
          <p14:tracePt t="35100" x="7777163" y="3919538"/>
          <p14:tracePt t="35116" x="7688263" y="4037013"/>
          <p14:tracePt t="35133" x="7616825" y="4081463"/>
          <p14:tracePt t="35150" x="7527925" y="4125913"/>
          <p14:tracePt t="35166" x="7483475" y="4143375"/>
          <p14:tracePt t="35183" x="7394575" y="4179888"/>
          <p14:tracePt t="35199" x="7358063" y="4179888"/>
          <p14:tracePt t="35216" x="7286625" y="4170363"/>
          <p14:tracePt t="35233" x="7251700" y="4143375"/>
          <p14:tracePt t="35250" x="7180263" y="4062413"/>
          <p14:tracePt t="35266" x="7143750" y="4027488"/>
          <p14:tracePt t="35283" x="7108825" y="3956050"/>
          <p14:tracePt t="35300" x="7099300" y="3894138"/>
          <p14:tracePt t="35316" x="7081838" y="3840163"/>
          <p14:tracePt t="35333" x="7081838" y="3751263"/>
          <p14:tracePt t="35350" x="7099300" y="3687763"/>
          <p14:tracePt t="35366" x="7108825" y="3616325"/>
          <p14:tracePt t="35383" x="7116763" y="3571875"/>
          <p14:tracePt t="35400" x="7134225" y="3536950"/>
          <p14:tracePt t="35416" x="7161213" y="3482975"/>
          <p14:tracePt t="35433" x="7188200" y="3429000"/>
          <p14:tracePt t="35450" x="7232650" y="3367088"/>
          <p14:tracePt t="35466" x="7259638" y="3330575"/>
          <p14:tracePt t="35483" x="7296150" y="3295650"/>
          <p14:tracePt t="35500" x="7331075" y="3268663"/>
          <p14:tracePt t="35516" x="7358063" y="3251200"/>
          <p14:tracePt t="35533" x="7375525" y="3241675"/>
          <p14:tracePt t="35550" x="7412038" y="3232150"/>
          <p14:tracePt t="35566" x="7429500" y="3232150"/>
          <p14:tracePt t="35569" x="7439025" y="3224213"/>
          <p14:tracePt t="35583" x="7456488" y="3214688"/>
          <p14:tracePt t="35600" x="7483475" y="3214688"/>
          <p14:tracePt t="35616" x="7518400" y="3214688"/>
          <p14:tracePt t="35633" x="7537450" y="3214688"/>
          <p14:tracePt t="35649" x="7562850" y="3224213"/>
          <p14:tracePt t="35666" x="7589838" y="3241675"/>
          <p14:tracePt t="35683" x="7626350" y="3259138"/>
          <p14:tracePt t="35700" x="7653338" y="3268663"/>
          <p14:tracePt t="35717" x="7680325" y="3286125"/>
          <p14:tracePt t="35733" x="7688263" y="3295650"/>
          <p14:tracePt t="35750" x="7705725" y="3313113"/>
          <p14:tracePt t="35766" x="7715250" y="3330575"/>
          <p14:tracePt t="35783" x="7724775" y="3357563"/>
          <p14:tracePt t="35800" x="7742238" y="3384550"/>
          <p14:tracePt t="35816" x="7742238" y="3402013"/>
          <p14:tracePt t="35833" x="7751763" y="3429000"/>
          <p14:tracePt t="35850" x="7769225" y="3455988"/>
          <p14:tracePt t="35866" x="7769225" y="3482975"/>
          <p14:tracePt t="35883" x="7769225" y="3509963"/>
          <p14:tracePt t="35900" x="7769225" y="3536950"/>
          <p14:tracePt t="35916" x="7769225" y="3554413"/>
          <p14:tracePt t="35933" x="7769225" y="3562350"/>
          <p14:tracePt t="35950" x="7769225" y="3589338"/>
          <p14:tracePt t="35966" x="7769225" y="3598863"/>
          <p14:tracePt t="35983" x="7751763" y="3616325"/>
          <p14:tracePt t="36000" x="7751763" y="3633788"/>
          <p14:tracePt t="36016" x="7751763" y="3643313"/>
          <p14:tracePt t="36033" x="7742238" y="3643313"/>
          <p14:tracePt t="36066" x="7732713" y="3652838"/>
          <p14:tracePt t="36090" x="7732713" y="3660775"/>
          <p14:tracePt t="36100" x="7724775" y="3660775"/>
          <p14:tracePt t="36137" x="7724775" y="3670300"/>
          <p14:tracePt t="36144" x="7715250" y="3670300"/>
          <p14:tracePt t="36158" x="7715250" y="3679825"/>
          <p14:tracePt t="36166" x="7705725" y="3679825"/>
          <p14:tracePt t="36183" x="7697788" y="3697288"/>
          <p14:tracePt t="36200" x="7670800" y="3714750"/>
          <p14:tracePt t="36216" x="7643813" y="3732213"/>
          <p14:tracePt t="36233" x="7589838" y="3768725"/>
          <p14:tracePt t="36250" x="7545388" y="3795713"/>
          <p14:tracePt t="36266" x="7473950" y="3803650"/>
          <p14:tracePt t="36283" x="7446963" y="3822700"/>
          <p14:tracePt t="36300" x="7412038" y="3830638"/>
          <p14:tracePt t="36316" x="7348538" y="3840163"/>
          <p14:tracePt t="36333" x="7286625" y="3840163"/>
          <p14:tracePt t="36350" x="7232650" y="3840163"/>
          <p14:tracePt t="36366" x="7215188" y="3840163"/>
          <p14:tracePt t="36383" x="7188200" y="3830638"/>
          <p14:tracePt t="36400" x="7170738" y="3795713"/>
          <p14:tracePt t="36416" x="7170738" y="3759200"/>
          <p14:tracePt t="36433" x="7170738" y="3714750"/>
          <p14:tracePt t="36450" x="7170738" y="3670300"/>
          <p14:tracePt t="36466" x="7170738" y="3643313"/>
          <p14:tracePt t="36483" x="7170738" y="3571875"/>
          <p14:tracePt t="36500" x="7170738" y="3536950"/>
          <p14:tracePt t="36516" x="7188200" y="3500438"/>
          <p14:tracePt t="36533" x="7205663" y="3455988"/>
          <p14:tracePt t="36550" x="7224713" y="3419475"/>
          <p14:tracePt t="36566" x="7242175" y="3394075"/>
          <p14:tracePt t="36583" x="7269163" y="3357563"/>
          <p14:tracePt t="36600" x="7296150" y="3322638"/>
          <p14:tracePt t="36616" x="7340600" y="3276600"/>
          <p14:tracePt t="36633" x="7375525" y="3241675"/>
          <p14:tracePt t="36650" x="7394575" y="3232150"/>
          <p14:tracePt t="36666" x="7412038" y="3224213"/>
          <p14:tracePt t="36700" x="7419975" y="3224213"/>
          <p14:tracePt t="36716" x="7429500" y="3224213"/>
          <p14:tracePt t="36768" x="7439025" y="3224213"/>
          <p14:tracePt t="36815" x="7446963" y="3224213"/>
          <p14:tracePt t="36829" x="7446963" y="3232150"/>
          <p14:tracePt t="36856" x="7456488" y="3241675"/>
          <p14:tracePt t="36876" x="7456488" y="3251200"/>
          <p14:tracePt t="37304" x="7466013" y="3251200"/>
          <p14:tracePt t="37324" x="7466013" y="3259138"/>
          <p14:tracePt t="37331" x="7483475" y="3259138"/>
          <p14:tracePt t="37351" x="7491413" y="3259138"/>
          <p14:tracePt t="37365" x="7500938" y="3268663"/>
          <p14:tracePt t="37378" x="7510463" y="3268663"/>
          <p14:tracePt t="37392" x="7518400" y="3276600"/>
          <p14:tracePt t="37400" x="7527925" y="3276600"/>
          <p14:tracePt t="37416" x="7537450" y="3276600"/>
          <p14:tracePt t="37433" x="7545388" y="3276600"/>
          <p14:tracePt t="37450" x="7554913" y="3276600"/>
          <p14:tracePt t="37467" x="7554913" y="3286125"/>
          <p14:tracePt t="37483" x="7562850" y="3286125"/>
          <p14:tracePt t="37500" x="7562850" y="3295650"/>
          <p14:tracePt t="37516" x="7572375" y="3295650"/>
          <p14:tracePt t="37533" x="7581900" y="3295650"/>
          <p14:tracePt t="37550" x="7589838" y="3303588"/>
          <p14:tracePt t="37583" x="7599363" y="3313113"/>
          <p14:tracePt t="37690" x="7608888" y="3313113"/>
          <p14:tracePt t="37724" x="7608888" y="3322638"/>
          <p14:tracePt t="37981" x="7616825" y="3322638"/>
          <p14:tracePt t="37988" x="7626350" y="3340100"/>
          <p14:tracePt t="38009" x="7634288" y="3348038"/>
          <p14:tracePt t="38042" x="7634288" y="3357563"/>
          <p14:tracePt t="38049" x="7643813" y="3357563"/>
          <p14:tracePt t="38063" x="7653338" y="3367088"/>
          <p14:tracePt t="38076" x="7653338" y="3375025"/>
          <p14:tracePt t="38097" x="7661275" y="3375025"/>
          <p14:tracePt t="38119" x="7661275" y="3384550"/>
          <p14:tracePt t="38124" x="7670800" y="3384550"/>
          <p14:tracePt t="38138" x="7670800" y="3394075"/>
          <p14:tracePt t="38150" x="7680325" y="3394075"/>
          <p14:tracePt t="38166" x="7688263" y="3402013"/>
          <p14:tracePt t="38205" x="7697788" y="3402013"/>
          <p14:tracePt t="38226" x="7697788" y="3411538"/>
          <p14:tracePt t="38252" x="7705725" y="3411538"/>
          <p14:tracePt t="38266" x="7715250" y="3411538"/>
          <p14:tracePt t="38293" x="7724775" y="3411538"/>
          <p14:tracePt t="38334" x="7732713" y="3411538"/>
          <p14:tracePt t="38375" x="7742238" y="3419475"/>
          <p14:tracePt t="38409" x="7751763" y="3419475"/>
          <p14:tracePt t="38524" x="7759700" y="3429000"/>
          <p14:tracePt t="38538" x="7759700" y="3438525"/>
          <p14:tracePt t="38544" x="7769225" y="3446463"/>
          <p14:tracePt t="38571" x="7777163" y="3446463"/>
          <p14:tracePt t="38578" x="7777163" y="3455988"/>
          <p14:tracePt t="38592" x="7777163" y="3465513"/>
          <p14:tracePt t="38600" x="7786688" y="3465513"/>
          <p14:tracePt t="38616" x="7786688" y="3473450"/>
          <p14:tracePt t="38633" x="7796213" y="3473450"/>
          <p14:tracePt t="38650" x="7796213" y="3482975"/>
          <p14:tracePt t="38666" x="7796213" y="3490913"/>
          <p14:tracePt t="38683" x="7804150" y="3500438"/>
          <p14:tracePt t="38700" x="7804150" y="3509963"/>
          <p14:tracePt t="38716" x="7813675" y="3509963"/>
          <p14:tracePt t="38850" x="7804150" y="3509963"/>
          <p14:tracePt t="38858" x="7804150" y="3517900"/>
          <p14:tracePt t="38890" x="7804150" y="3527425"/>
          <p14:tracePt t="38898" x="7804150" y="3536950"/>
          <p14:tracePt t="38904" x="7804150" y="3544888"/>
          <p14:tracePt t="38917" x="7804150" y="3562350"/>
          <p14:tracePt t="38933" x="7804150" y="3571875"/>
          <p14:tracePt t="38950" x="7804150" y="3581400"/>
          <p14:tracePt t="38966" x="7804150" y="3608388"/>
          <p14:tracePt t="38983" x="7804150" y="3616325"/>
          <p14:tracePt t="39000" x="7804150" y="3625850"/>
          <p14:tracePt t="39016" x="7804150" y="3633788"/>
          <p14:tracePt t="39033" x="7777163" y="3652838"/>
          <p14:tracePt t="39050" x="7769225" y="3660775"/>
          <p14:tracePt t="39067" x="7759700" y="3687763"/>
          <p14:tracePt t="39083" x="7751763" y="3697288"/>
          <p14:tracePt t="39100" x="7732713" y="3714750"/>
          <p14:tracePt t="39116" x="7724775" y="3724275"/>
          <p14:tracePt t="39133" x="7715250" y="3732213"/>
          <p14:tracePt t="39150" x="7705725" y="3768725"/>
          <p14:tracePt t="39166" x="7688263" y="3776663"/>
          <p14:tracePt t="39183" x="7670800" y="3795713"/>
          <p14:tracePt t="39200" x="7670800" y="3803650"/>
          <p14:tracePt t="39216" x="7661275" y="3822700"/>
          <p14:tracePt t="39233" x="7661275" y="3830638"/>
          <p14:tracePt t="39250" x="7653338" y="3840163"/>
          <p14:tracePt t="39266" x="7643813" y="3848100"/>
          <p14:tracePt t="39283" x="7626350" y="3848100"/>
          <p14:tracePt t="39300" x="7616825" y="3867150"/>
          <p14:tracePt t="39316" x="7608888" y="3875088"/>
          <p14:tracePt t="39350" x="7599363" y="3884613"/>
          <p14:tracePt t="39366" x="7589838" y="3884613"/>
          <p14:tracePt t="39383" x="7581900" y="3894138"/>
          <p14:tracePt t="39400" x="7562850" y="3902075"/>
          <p14:tracePt t="39416" x="7545388" y="3938588"/>
          <p14:tracePt t="39433" x="7527925" y="3956050"/>
          <p14:tracePt t="39450" x="7510463" y="3965575"/>
          <p14:tracePt t="39466" x="7500938" y="3983038"/>
          <p14:tracePt t="39483" x="7483475" y="4000500"/>
          <p14:tracePt t="39500" x="7473950" y="4000500"/>
          <p14:tracePt t="39516" x="7473950" y="4010025"/>
          <p14:tracePt t="39533" x="7466013" y="4010025"/>
          <p14:tracePt t="39566" x="7456488" y="4010025"/>
          <p14:tracePt t="40010" x="7456488" y="3990975"/>
          <p14:tracePt t="44445" x="7439025" y="4017963"/>
          <p14:tracePt t="44452" x="7419975" y="4071938"/>
          <p14:tracePt t="44458" x="7412038" y="4081463"/>
          <p14:tracePt t="44466" x="7412038" y="4108450"/>
          <p14:tracePt t="44483" x="7385050" y="4143375"/>
          <p14:tracePt t="44500" x="7323138" y="4259263"/>
          <p14:tracePt t="44517" x="7242175" y="4375150"/>
          <p14:tracePt t="44533" x="7143750" y="4545013"/>
          <p14:tracePt t="44550" x="7054850" y="4633913"/>
          <p14:tracePt t="44567" x="6965950" y="4724400"/>
          <p14:tracePt t="44568" x="6929438" y="4759325"/>
          <p14:tracePt t="44583" x="6848475" y="4803775"/>
          <p14:tracePt t="44600" x="6786563" y="4857750"/>
          <p14:tracePt t="44616" x="6562725" y="4911725"/>
          <p14:tracePt t="44633" x="6394450" y="4911725"/>
          <p14:tracePt t="44650" x="6143625" y="4902200"/>
          <p14:tracePt t="44666" x="6018213" y="4857750"/>
          <p14:tracePt t="44683" x="5884863" y="4795838"/>
          <p14:tracePt t="44700" x="5840413" y="4776788"/>
          <p14:tracePt t="44716" x="5768975" y="4724400"/>
          <p14:tracePt t="44733" x="5724525" y="4625975"/>
          <p14:tracePt t="44750" x="5697538" y="4456113"/>
          <p14:tracePt t="44766" x="5697538" y="4303713"/>
          <p14:tracePt t="44783" x="5715000" y="4108450"/>
          <p14:tracePt t="44800" x="5741988" y="3956050"/>
          <p14:tracePt t="44816" x="5776913" y="3884613"/>
          <p14:tracePt t="44833" x="5902325" y="3724275"/>
          <p14:tracePt t="44850" x="5946775" y="3643313"/>
          <p14:tracePt t="44866" x="6099175" y="3517900"/>
          <p14:tracePt t="44883" x="6134100" y="3490913"/>
          <p14:tracePt t="44900" x="6518275" y="3232150"/>
          <p14:tracePt t="44916" x="6643688" y="3133725"/>
          <p14:tracePt t="44933" x="6742113" y="3108325"/>
          <p14:tracePt t="44950" x="6759575" y="3108325"/>
          <p14:tracePt t="44967" x="6777038" y="3108325"/>
          <p14:tracePt t="44983" x="6823075" y="3108325"/>
          <p14:tracePt t="45000" x="6884988" y="3108325"/>
          <p14:tracePt t="45016" x="7072313" y="3125788"/>
          <p14:tracePt t="45033" x="7188200" y="3125788"/>
          <p14:tracePt t="45050" x="7348538" y="3160713"/>
          <p14:tracePt t="45066" x="7473950" y="3197225"/>
          <p14:tracePt t="45083" x="7589838" y="3232150"/>
          <p14:tracePt t="45100" x="7742238" y="3268663"/>
          <p14:tracePt t="45116" x="7875588" y="3322638"/>
          <p14:tracePt t="45133" x="7966075" y="3357563"/>
          <p14:tracePt t="45150" x="8001000" y="3375025"/>
          <p14:tracePt t="45166" x="8054975" y="3411538"/>
          <p14:tracePt t="45183" x="8062913" y="3419475"/>
          <p14:tracePt t="45200" x="8089900" y="3455988"/>
          <p14:tracePt t="45216" x="8116888" y="3473450"/>
          <p14:tracePt t="45233" x="8143875" y="3517900"/>
          <p14:tracePt t="45250" x="8153400" y="3536950"/>
          <p14:tracePt t="45266" x="8153400" y="3562350"/>
          <p14:tracePt t="45283" x="8153400" y="3581400"/>
          <p14:tracePt t="45300" x="8153400" y="3616325"/>
          <p14:tracePt t="45316" x="8143875" y="3670300"/>
          <p14:tracePt t="45333" x="8116888" y="3751263"/>
          <p14:tracePt t="45350" x="8072438" y="3840163"/>
          <p14:tracePt t="45366" x="8054975" y="3875088"/>
          <p14:tracePt t="45383" x="8027988" y="3919538"/>
          <p14:tracePt t="45400" x="8010525" y="3938588"/>
          <p14:tracePt t="45417" x="7991475" y="3990975"/>
          <p14:tracePt t="45433" x="7991475" y="4010025"/>
          <p14:tracePt t="45450" x="7966075" y="4044950"/>
          <p14:tracePt t="45466" x="7947025" y="4062413"/>
          <p14:tracePt t="45483" x="7885113" y="4125913"/>
          <p14:tracePt t="45500" x="7813675" y="4160838"/>
          <p14:tracePt t="45516" x="7661275" y="4241800"/>
          <p14:tracePt t="45533" x="7527925" y="4295775"/>
          <p14:tracePt t="45550" x="7402513" y="4375150"/>
          <p14:tracePt t="45566" x="7134225" y="4500563"/>
          <p14:tracePt t="45583" x="6946900" y="4562475"/>
          <p14:tracePt t="45585" x="6848475" y="4598988"/>
          <p14:tracePt t="45600" x="6732588" y="4625975"/>
          <p14:tracePt t="45616" x="6643688" y="4625975"/>
          <p14:tracePt t="45633" x="6581775" y="4608513"/>
          <p14:tracePt t="45650" x="6554788" y="4608513"/>
          <p14:tracePt t="45667" x="6518275" y="4589463"/>
          <p14:tracePt t="45683" x="6491288" y="4562475"/>
          <p14:tracePt t="45700" x="6429375" y="4545013"/>
          <p14:tracePt t="45716" x="6357938" y="4518025"/>
          <p14:tracePt t="45733" x="6323013" y="4491038"/>
          <p14:tracePt t="45750" x="6251575" y="4465638"/>
          <p14:tracePt t="45767" x="6224588" y="4438650"/>
          <p14:tracePt t="45783" x="6197600" y="4394200"/>
          <p14:tracePt t="45800" x="6180138" y="4348163"/>
          <p14:tracePt t="45817" x="6161088" y="4295775"/>
          <p14:tracePt t="45833" x="6161088" y="4276725"/>
          <p14:tracePt t="45850" x="6161088" y="4259263"/>
          <p14:tracePt t="45866" x="6161088" y="4241800"/>
          <p14:tracePt t="45910" x="6161088" y="4232275"/>
          <p14:tracePt t="46005" x="6170613" y="4224338"/>
          <p14:tracePt t="46088" x="6180138" y="4224338"/>
          <p14:tracePt t="46195" x="6188075" y="4214813"/>
          <p14:tracePt t="46243" x="6197600" y="4205288"/>
          <p14:tracePt t="46276" x="6205538" y="4197350"/>
          <p14:tracePt t="46290" x="6224588" y="4197350"/>
          <p14:tracePt t="46304" x="6232525" y="4197350"/>
          <p14:tracePt t="46310" x="6232525" y="4187825"/>
          <p14:tracePt t="46317" x="6242050" y="4187825"/>
          <p14:tracePt t="46333" x="6251575" y="4179888"/>
          <p14:tracePt t="46350" x="6276975" y="4170363"/>
          <p14:tracePt t="46367" x="6303963" y="4152900"/>
          <p14:tracePt t="46383" x="6340475" y="4116388"/>
          <p14:tracePt t="46400" x="6375400" y="4098925"/>
          <p14:tracePt t="46416" x="6402388" y="4071938"/>
          <p14:tracePt t="46433" x="6446838" y="4044950"/>
          <p14:tracePt t="46450" x="6473825" y="4027488"/>
          <p14:tracePt t="46466" x="6500813" y="4000500"/>
          <p14:tracePt t="46483" x="6537325" y="3983038"/>
          <p14:tracePt t="46500" x="6562725" y="3965575"/>
          <p14:tracePt t="46516" x="6589713" y="3946525"/>
          <p14:tracePt t="46533" x="6608763" y="3938588"/>
          <p14:tracePt t="46550" x="6616700" y="3929063"/>
          <p14:tracePt t="46566" x="6626225" y="3929063"/>
          <p14:tracePt t="46583" x="6643688" y="3919538"/>
          <p14:tracePt t="46600" x="6661150" y="3919538"/>
          <p14:tracePt t="46617" x="6680200" y="3902075"/>
          <p14:tracePt t="46633" x="6697663" y="3894138"/>
          <p14:tracePt t="46650" x="6724650" y="3875088"/>
          <p14:tracePt t="46667" x="6742113" y="3867150"/>
          <p14:tracePt t="46683" x="6777038" y="3857625"/>
          <p14:tracePt t="46700" x="6796088" y="3840163"/>
          <p14:tracePt t="46717" x="6840538" y="3840163"/>
          <p14:tracePt t="46733" x="6884988" y="3813175"/>
          <p14:tracePt t="46750" x="6902450" y="3813175"/>
          <p14:tracePt t="46767" x="6956425" y="3795713"/>
          <p14:tracePt t="46783" x="6983413" y="3795713"/>
          <p14:tracePt t="46800" x="7045325" y="3795713"/>
          <p14:tracePt t="46817" x="7072313" y="3795713"/>
          <p14:tracePt t="46833" x="7099300" y="3795713"/>
          <p14:tracePt t="46850" x="7108825" y="3795713"/>
          <p14:tracePt t="46866" x="7126288" y="3795713"/>
          <p14:tracePt t="46900" x="7134225" y="3795713"/>
          <p14:tracePt t="46916" x="7143750" y="3795713"/>
          <p14:tracePt t="46935" x="7153275" y="3795713"/>
          <p14:tracePt t="46950" x="7170738" y="3795713"/>
          <p14:tracePt t="46967" x="7180263" y="3795713"/>
          <p14:tracePt t="46983" x="7188200" y="3795713"/>
          <p14:tracePt t="47000" x="7197725" y="3795713"/>
          <p14:tracePt t="47017" x="7205663" y="3803650"/>
          <p14:tracePt t="47033" x="7215188" y="3813175"/>
          <p14:tracePt t="47050" x="7224713" y="3813175"/>
          <p14:tracePt t="47067" x="7224713" y="3822700"/>
          <p14:tracePt t="47083" x="7232650" y="3822700"/>
          <p14:tracePt t="47131" x="7232650" y="3830638"/>
          <p14:tracePt t="47151" x="7242175" y="3830638"/>
          <p14:tracePt t="47802" x="7251700" y="3830638"/>
          <p14:tracePt t="47823" x="7251700" y="3840163"/>
          <p14:tracePt t="47830" x="7259638" y="3840163"/>
          <p14:tracePt t="47870" x="7259638" y="3848100"/>
          <p14:tracePt t="47904" x="7269163" y="3848100"/>
          <p14:tracePt t="48135" x="7277100" y="3857625"/>
          <p14:tracePt t="48148" x="7286625" y="3857625"/>
          <p14:tracePt t="48169" x="7296150" y="3857625"/>
          <p14:tracePt t="48176" x="7296150" y="3867150"/>
          <p14:tracePt t="48237" x="7296150" y="3875088"/>
          <p14:tracePt t="48243" x="7304088" y="3875088"/>
          <p14:tracePt t="48291" x="7313613" y="3875088"/>
          <p14:tracePt t="48338" x="7323138" y="3875088"/>
          <p14:tracePt t="48352" x="7323138" y="3884613"/>
          <p14:tracePt t="48386" x="7331075" y="3884613"/>
          <p14:tracePt t="48440" x="7340600" y="3884613"/>
          <p14:tracePt t="48447" x="7340600" y="3894138"/>
          <p14:tracePt t="48481" x="7348538" y="3894138"/>
          <p14:tracePt t="49145" x="7348538" y="3902075"/>
          <p14:tracePt t="49152" x="7348538" y="3911600"/>
          <p14:tracePt t="49159" x="7358063" y="3911600"/>
          <p14:tracePt t="49167" x="7358063" y="3919538"/>
          <p14:tracePt t="49183" x="7358063" y="3929063"/>
          <p14:tracePt t="49200" x="7358063" y="3946525"/>
          <p14:tracePt t="49217" x="7367588" y="3956050"/>
          <p14:tracePt t="49233" x="7367588" y="3973513"/>
          <p14:tracePt t="49250" x="7375525" y="4037013"/>
          <p14:tracePt t="49267" x="7375525" y="4081463"/>
          <p14:tracePt t="49283" x="7375525" y="4125913"/>
          <p14:tracePt t="49300" x="7358063" y="4160838"/>
          <p14:tracePt t="49317" x="7348538" y="4187825"/>
          <p14:tracePt t="49333" x="7340600" y="4197350"/>
          <p14:tracePt t="49350" x="7323138" y="4214813"/>
          <p14:tracePt t="49367" x="7296150" y="4241800"/>
          <p14:tracePt t="49383" x="7242175" y="4268788"/>
          <p14:tracePt t="49400" x="7180263" y="4286250"/>
          <p14:tracePt t="49417" x="7108825" y="4340225"/>
          <p14:tracePt t="49433" x="6983413" y="4394200"/>
          <p14:tracePt t="49450" x="6875463" y="4419600"/>
          <p14:tracePt t="49467" x="6831013" y="4419600"/>
          <p14:tracePt t="49483" x="6786563" y="4419600"/>
          <p14:tracePt t="49500" x="6751638" y="4411663"/>
          <p14:tracePt t="49516" x="6732588" y="4394200"/>
          <p14:tracePt t="49533" x="6732588" y="4367213"/>
          <p14:tracePt t="49550" x="6732588" y="4357688"/>
          <p14:tracePt t="49567" x="6724650" y="4340225"/>
          <p14:tracePt t="49600" x="6724650" y="4330700"/>
          <p14:tracePt t="49617" x="6724650" y="4322763"/>
          <p14:tracePt t="49634" x="6724650" y="4313238"/>
          <p14:tracePt t="49650" x="6724650" y="4303713"/>
          <p14:tracePt t="49668" x="6724650" y="4295775"/>
          <p14:tracePt t="49683" x="6724650" y="4276725"/>
          <p14:tracePt t="49700" x="6724650" y="4259263"/>
          <p14:tracePt t="49717" x="6724650" y="4214813"/>
          <p14:tracePt t="49733" x="6724650" y="4170363"/>
          <p14:tracePt t="49750" x="6742113" y="4062413"/>
          <p14:tracePt t="49767" x="6751638" y="4027488"/>
          <p14:tracePt t="49783" x="6777038" y="3965575"/>
          <p14:tracePt t="49800" x="6786563" y="3938588"/>
          <p14:tracePt t="49817" x="6804025" y="3894138"/>
          <p14:tracePt t="49833" x="6840538" y="3848100"/>
          <p14:tracePt t="49850" x="6867525" y="3822700"/>
          <p14:tracePt t="49867" x="6902450" y="3776663"/>
          <p14:tracePt t="49883" x="6946900" y="3741738"/>
          <p14:tracePt t="49900" x="7000875" y="3687763"/>
          <p14:tracePt t="49917" x="7054850" y="3633788"/>
          <p14:tracePt t="49933" x="7126288" y="3562350"/>
          <p14:tracePt t="49950" x="7197725" y="3517900"/>
          <p14:tracePt t="49966" x="7313613" y="3455988"/>
          <p14:tracePt t="49983" x="7375525" y="3429000"/>
          <p14:tracePt t="50000" x="7429500" y="3411538"/>
          <p14:tracePt t="50017" x="7456488" y="3394075"/>
          <p14:tracePt t="50034" x="7527925" y="3375025"/>
          <p14:tracePt t="50050" x="7562850" y="3375025"/>
          <p14:tracePt t="50067" x="7589838" y="3375025"/>
          <p14:tracePt t="50083" x="7616825" y="3384550"/>
          <p14:tracePt t="50100" x="7634288" y="3394075"/>
          <p14:tracePt t="50117" x="7643813" y="3394075"/>
          <p14:tracePt t="50133" x="7643813" y="3402013"/>
          <p14:tracePt t="50150" x="7653338" y="3411538"/>
          <p14:tracePt t="50167" x="7670800" y="3419475"/>
          <p14:tracePt t="50183" x="7680325" y="3419475"/>
          <p14:tracePt t="50200" x="7680325" y="3429000"/>
          <p14:tracePt t="50217" x="7688263" y="3438525"/>
          <p14:tracePt t="50233" x="7688263" y="3446463"/>
          <p14:tracePt t="50251" x="7688263" y="3455988"/>
          <p14:tracePt t="50267" x="7697788" y="3455988"/>
          <p14:tracePt t="50283" x="7697788" y="3465513"/>
          <p14:tracePt t="50332" x="7697788" y="3473450"/>
          <p14:tracePt t="50420" x="7697788" y="3482975"/>
          <p14:tracePt t="50468" x="7697788" y="3500438"/>
          <p14:tracePt t="50495" x="7697788" y="3509963"/>
          <p14:tracePt t="50508" x="7697788" y="3517900"/>
          <p14:tracePt t="50522" x="7697788" y="3527425"/>
          <p14:tracePt t="50529" x="7697788" y="3536950"/>
          <p14:tracePt t="50542" x="7697788" y="3554413"/>
          <p14:tracePt t="50550" x="7697788" y="3562350"/>
          <p14:tracePt t="50567" x="7697788" y="3571875"/>
          <p14:tracePt t="50583" x="7697788" y="3581400"/>
          <p14:tracePt t="50600" x="7697788" y="3589338"/>
          <p14:tracePt t="50617" x="7697788" y="3608388"/>
          <p14:tracePt t="50633" x="7688263" y="3616325"/>
          <p14:tracePt t="50650" x="7688263" y="3625850"/>
          <p14:tracePt t="50667" x="7688263" y="3633788"/>
          <p14:tracePt t="50719" x="7680325" y="3633788"/>
          <p14:tracePt t="50807" x="7680325" y="3643313"/>
          <p14:tracePt t="50813" x="7661275" y="3652838"/>
          <p14:tracePt t="50820" x="7661275" y="3660775"/>
          <p14:tracePt t="50834" x="7653338" y="3660775"/>
          <p14:tracePt t="50850" x="7653338" y="3670300"/>
          <p14:tracePt t="50874" x="7653338" y="3679825"/>
          <p14:tracePt t="50883" x="7643813" y="3679825"/>
          <p14:tracePt t="50900" x="7643813" y="3687763"/>
          <p14:tracePt t="50956" x="7634288" y="3697288"/>
          <p14:tracePt t="50962" x="7626350" y="3705225"/>
          <p14:tracePt t="50976" x="7616825" y="3714750"/>
          <p14:tracePt t="50983" x="7599363" y="3724275"/>
          <p14:tracePt t="51000" x="7589838" y="3732213"/>
          <p14:tracePt t="51017" x="7581900" y="3741738"/>
          <p14:tracePt t="51033" x="7572375" y="3751263"/>
          <p14:tracePt t="51050" x="7554913" y="3759200"/>
          <p14:tracePt t="51083" x="7545388" y="3759200"/>
          <p14:tracePt t="51100" x="7527925" y="3776663"/>
          <p14:tracePt t="51117" x="7518400" y="3786188"/>
          <p14:tracePt t="51133" x="7491413" y="3803650"/>
          <p14:tracePt t="51150" x="7483475" y="3813175"/>
          <p14:tracePt t="51167" x="7466013" y="3830638"/>
          <p14:tracePt t="51183" x="7466013" y="3840163"/>
          <p14:tracePt t="51200" x="7446963" y="3848100"/>
          <p14:tracePt t="51217" x="7439025" y="3867150"/>
          <p14:tracePt t="51233" x="7429500" y="3875088"/>
          <p14:tracePt t="51250" x="7419975" y="3884613"/>
          <p14:tracePt t="51267" x="7412038" y="3902075"/>
          <p14:tracePt t="51283" x="7385050" y="3919538"/>
          <p14:tracePt t="51300" x="7367588" y="3938588"/>
          <p14:tracePt t="51317" x="7313613" y="3983038"/>
          <p14:tracePt t="51333" x="7259638" y="4010025"/>
          <p14:tracePt t="51350" x="7180263" y="4062413"/>
          <p14:tracePt t="51367" x="7143750" y="4071938"/>
          <p14:tracePt t="51383" x="7054850" y="4116388"/>
          <p14:tracePt t="51400" x="7010400" y="4133850"/>
          <p14:tracePt t="51417" x="6946900" y="4160838"/>
          <p14:tracePt t="51433" x="6875463" y="4197350"/>
          <p14:tracePt t="51450" x="6813550" y="4224338"/>
          <p14:tracePt t="51467" x="6759575" y="4232275"/>
          <p14:tracePt t="51483" x="6697663" y="4268788"/>
          <p14:tracePt t="51500" x="6608763" y="4295775"/>
          <p14:tracePt t="51517" x="6562725" y="4313238"/>
          <p14:tracePt t="51533" x="6518275" y="4340225"/>
          <p14:tracePt t="51550" x="6483350" y="4348163"/>
          <p14:tracePt t="51567" x="6429375" y="4367213"/>
          <p14:tracePt t="51583" x="6384925" y="4394200"/>
          <p14:tracePt t="51600" x="6303963" y="4429125"/>
          <p14:tracePt t="51617" x="6251575" y="4446588"/>
          <p14:tracePt t="51633" x="6188075" y="4473575"/>
          <p14:tracePt t="51650" x="6143625" y="4483100"/>
          <p14:tracePt t="51667" x="6108700" y="4483100"/>
          <p14:tracePt t="51683" x="6045200" y="4456113"/>
          <p14:tracePt t="51700" x="6000750" y="4411663"/>
          <p14:tracePt t="51717" x="5929313" y="4340225"/>
          <p14:tracePt t="51733" x="5884863" y="4268788"/>
          <p14:tracePt t="51750" x="5822950" y="4187825"/>
          <p14:tracePt t="51767" x="5803900" y="4125913"/>
          <p14:tracePt t="51783" x="5776913" y="4062413"/>
          <p14:tracePt t="51800" x="5768975" y="4044950"/>
          <p14:tracePt t="51817" x="5768975" y="4010025"/>
          <p14:tracePt t="51833" x="5768975" y="3990975"/>
          <p14:tracePt t="51850" x="5768975" y="3965575"/>
          <p14:tracePt t="51867" x="5768975" y="3946525"/>
          <p14:tracePt t="51883" x="5776913" y="3929063"/>
          <p14:tracePt t="51900" x="5803900" y="3894138"/>
          <p14:tracePt t="51917" x="5840413" y="3830638"/>
          <p14:tracePt t="51933" x="5884863" y="3759200"/>
          <p14:tracePt t="51950" x="5929313" y="3714750"/>
          <p14:tracePt t="51967" x="6045200" y="3633788"/>
          <p14:tracePt t="51983" x="6134100" y="3581400"/>
          <p14:tracePt t="52000" x="6330950" y="3419475"/>
          <p14:tracePt t="52017" x="6446838" y="3340100"/>
          <p14:tracePt t="52033" x="6572250" y="3295650"/>
          <p14:tracePt t="52050" x="6680200" y="3259138"/>
          <p14:tracePt t="52067" x="6769100" y="3232150"/>
          <p14:tracePt t="52083" x="6848475" y="3232150"/>
          <p14:tracePt t="52100" x="6884988" y="3232150"/>
          <p14:tracePt t="52117" x="6911975" y="3232150"/>
          <p14:tracePt t="52133" x="6919913" y="3232150"/>
          <p14:tracePt t="52150" x="6938963" y="3232150"/>
          <p14:tracePt t="52167" x="6956425" y="3241675"/>
          <p14:tracePt t="52183" x="6973888" y="3251200"/>
          <p14:tracePt t="52200" x="6991350" y="3259138"/>
          <p14:tracePt t="52217" x="7000875" y="3268663"/>
          <p14:tracePt t="52233" x="7018338" y="3276600"/>
          <p14:tracePt t="52250" x="7027863" y="3286125"/>
          <p14:tracePt t="52267" x="7045325" y="3303588"/>
          <p14:tracePt t="52283" x="7062788" y="3313113"/>
          <p14:tracePt t="52300" x="7108825" y="3330575"/>
          <p14:tracePt t="52317" x="7134225" y="3348038"/>
          <p14:tracePt t="52333" x="7188200" y="3375025"/>
          <p14:tracePt t="52350" x="7215188" y="3394075"/>
          <p14:tracePt t="52367" x="7259638" y="3438525"/>
          <p14:tracePt t="52383" x="7304088" y="3465513"/>
          <p14:tracePt t="52400" x="7402513" y="3571875"/>
          <p14:tracePt t="52417" x="7466013" y="3660775"/>
          <p14:tracePt t="52433" x="7537450" y="3724275"/>
          <p14:tracePt t="52450" x="7554913" y="3768725"/>
          <p14:tracePt t="52467" x="7572375" y="3813175"/>
          <p14:tracePt t="52483" x="7608888" y="3902075"/>
          <p14:tracePt t="52500" x="7634288" y="3965575"/>
          <p14:tracePt t="52517" x="7634288" y="4037013"/>
          <p14:tracePt t="52533" x="7643813" y="4108450"/>
          <p14:tracePt t="52550" x="7634288" y="4259263"/>
          <p14:tracePt t="52567" x="7608888" y="4348163"/>
          <p14:tracePt t="52583" x="7572375" y="4438650"/>
          <p14:tracePt t="52600" x="7527925" y="4537075"/>
          <p14:tracePt t="52617" x="7375525" y="4705350"/>
          <p14:tracePt t="52633" x="7277100" y="4786313"/>
          <p14:tracePt t="52650" x="7153275" y="4884738"/>
          <p14:tracePt t="52667" x="7045325" y="4938713"/>
          <p14:tracePt t="52683" x="6929438" y="4973638"/>
          <p14:tracePt t="52700" x="6786563" y="5037138"/>
          <p14:tracePt t="52717" x="6715125" y="5062538"/>
          <p14:tracePt t="52733" x="6589713" y="5099050"/>
          <p14:tracePt t="52750" x="6465888" y="5126038"/>
          <p14:tracePt t="52767" x="6330950" y="5153025"/>
          <p14:tracePt t="52783" x="6205538" y="5160963"/>
          <p14:tracePt t="52800" x="6054725" y="5170488"/>
          <p14:tracePt t="52817" x="6000750" y="5170488"/>
          <p14:tracePt t="52833" x="5929313" y="5170488"/>
          <p14:tracePt t="52850" x="5867400" y="5170488"/>
          <p14:tracePt t="52867" x="5813425" y="5170488"/>
          <p14:tracePt t="52883" x="5786438" y="5170488"/>
          <p14:tracePt t="52900" x="5776913" y="5170488"/>
          <p14:tracePt t="52917" x="5768975" y="517048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CEDAFC-BECC-4395-8437-3558AD800541}"/>
              </a:ext>
            </a:extLst>
          </p:cNvPr>
          <p:cNvSpPr>
            <a:spLocks noGrp="1"/>
          </p:cNvSpPr>
          <p:nvPr>
            <p:ph idx="1"/>
          </p:nvPr>
        </p:nvSpPr>
        <p:spPr/>
        <p:txBody>
          <a:bodyPr/>
          <a:lstStyle/>
          <a:p>
            <a:pPr algn="just"/>
            <a:r>
              <a:rPr lang="en-US" dirty="0"/>
              <a:t>This is another type of aquatic exercise where overall fitness can be improved/maintained by making an individual simply walk into the waist depth water or walk. </a:t>
            </a:r>
          </a:p>
          <a:p>
            <a:pPr algn="just"/>
            <a:r>
              <a:rPr lang="en-US" dirty="0"/>
              <a:t>Other various exercises can also be given to improve cardio-respiratory fitness in the patient </a:t>
            </a:r>
            <a:endParaRPr lang="en-IN" dirty="0"/>
          </a:p>
        </p:txBody>
      </p:sp>
      <p:sp>
        <p:nvSpPr>
          <p:cNvPr id="3" name="Title 2">
            <a:extLst>
              <a:ext uri="{FF2B5EF4-FFF2-40B4-BE49-F238E27FC236}">
                <a16:creationId xmlns:a16="http://schemas.microsoft.com/office/drawing/2014/main" id="{A72A43FC-1AA6-4D9A-B3C2-6F45477485A7}"/>
              </a:ext>
            </a:extLst>
          </p:cNvPr>
          <p:cNvSpPr>
            <a:spLocks noGrp="1"/>
          </p:cNvSpPr>
          <p:nvPr>
            <p:ph type="title"/>
          </p:nvPr>
        </p:nvSpPr>
        <p:spPr/>
        <p:txBody>
          <a:bodyPr/>
          <a:lstStyle/>
          <a:p>
            <a:r>
              <a:rPr lang="en-US" dirty="0"/>
              <a:t>Aerobic conditioning </a:t>
            </a:r>
            <a:endParaRPr lang="en-IN" dirty="0"/>
          </a:p>
        </p:txBody>
      </p:sp>
      <p:pic>
        <p:nvPicPr>
          <p:cNvPr id="4" name="Audio 3">
            <a:hlinkClick r:id="" action="ppaction://media"/>
            <a:extLst>
              <a:ext uri="{FF2B5EF4-FFF2-40B4-BE49-F238E27FC236}">
                <a16:creationId xmlns:a16="http://schemas.microsoft.com/office/drawing/2014/main" id="{2E486F74-256E-4F3D-B45F-5813D8B832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7747912"/>
      </p:ext>
    </p:extLst>
  </p:cSld>
  <p:clrMapOvr>
    <a:masterClrMapping/>
  </p:clrMapOvr>
  <mc:AlternateContent xmlns:mc="http://schemas.openxmlformats.org/markup-compatibility/2006" xmlns:p14="http://schemas.microsoft.com/office/powerpoint/2010/main">
    <mc:Choice Requires="p14">
      <p:transition spd="slow" p14:dur="1500" advTm="20238">
        <p:random/>
        <p:sndAc>
          <p:stSnd>
            <p:snd r:embed="rId4" name="arrow.wav"/>
          </p:stSnd>
        </p:sndAc>
      </p:transition>
    </mc:Choice>
    <mc:Fallback xmlns="">
      <p:transition spd="slow" advTm="20238">
        <p:random/>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B7F16E-4689-40FE-AF5F-99A07DA19548}"/>
              </a:ext>
            </a:extLst>
          </p:cNvPr>
          <p:cNvSpPr>
            <a:spLocks noGrp="1"/>
          </p:cNvSpPr>
          <p:nvPr>
            <p:ph idx="1"/>
          </p:nvPr>
        </p:nvSpPr>
        <p:spPr>
          <a:xfrm>
            <a:off x="457200" y="3352800"/>
            <a:ext cx="8229600" cy="2654491"/>
          </a:xfrm>
        </p:spPr>
        <p:txBody>
          <a:bodyPr/>
          <a:lstStyle/>
          <a:p>
            <a:r>
              <a:rPr lang="en-US"/>
              <a:t>REFER </a:t>
            </a:r>
            <a:r>
              <a:rPr lang="en-US" dirty="0"/>
              <a:t>THE WORD DOCUMENT ATTACHED WITH MATERIAL PROVIDED</a:t>
            </a:r>
            <a:endParaRPr lang="en-IN" dirty="0"/>
          </a:p>
        </p:txBody>
      </p:sp>
      <p:sp>
        <p:nvSpPr>
          <p:cNvPr id="3" name="Title 2">
            <a:extLst>
              <a:ext uri="{FF2B5EF4-FFF2-40B4-BE49-F238E27FC236}">
                <a16:creationId xmlns:a16="http://schemas.microsoft.com/office/drawing/2014/main" id="{38FC584C-5A0D-4B7E-B00E-FA4BDF8F5FE2}"/>
              </a:ext>
            </a:extLst>
          </p:cNvPr>
          <p:cNvSpPr>
            <a:spLocks noGrp="1"/>
          </p:cNvSpPr>
          <p:nvPr>
            <p:ph type="title"/>
          </p:nvPr>
        </p:nvSpPr>
        <p:spPr>
          <a:xfrm>
            <a:off x="457200" y="274638"/>
            <a:ext cx="8229600" cy="2654490"/>
          </a:xfrm>
        </p:spPr>
        <p:txBody>
          <a:bodyPr>
            <a:normAutofit/>
          </a:bodyPr>
          <a:lstStyle/>
          <a:p>
            <a:r>
              <a:rPr lang="en-US" dirty="0"/>
              <a:t>One of the famous method in hydrotherapy is Bad </a:t>
            </a:r>
            <a:r>
              <a:rPr lang="en-US" dirty="0" err="1"/>
              <a:t>Ragaz</a:t>
            </a:r>
            <a:r>
              <a:rPr lang="en-US" dirty="0"/>
              <a:t> Techniques</a:t>
            </a:r>
            <a:endParaRPr lang="en-IN" dirty="0"/>
          </a:p>
        </p:txBody>
      </p:sp>
      <p:pic>
        <p:nvPicPr>
          <p:cNvPr id="5" name="Audio 4">
            <a:hlinkClick r:id="" action="ppaction://media"/>
            <a:extLst>
              <a:ext uri="{FF2B5EF4-FFF2-40B4-BE49-F238E27FC236}">
                <a16:creationId xmlns:a16="http://schemas.microsoft.com/office/drawing/2014/main" id="{6D210D0C-7F14-47E9-99CE-2CA61A89F8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3210489"/>
      </p:ext>
    </p:extLst>
  </p:cSld>
  <p:clrMapOvr>
    <a:masterClrMapping/>
  </p:clrMapOvr>
  <mc:AlternateContent xmlns:mc="http://schemas.openxmlformats.org/markup-compatibility/2006" xmlns:p14="http://schemas.microsoft.com/office/powerpoint/2010/main">
    <mc:Choice Requires="p14">
      <p:transition spd="slow" p14:dur="1500" advTm="41703">
        <p:random/>
        <p:sndAc>
          <p:stSnd>
            <p:snd r:embed="rId4" name="arrow.wav"/>
          </p:stSnd>
        </p:sndAc>
      </p:transition>
    </mc:Choice>
    <mc:Fallback xmlns="">
      <p:transition spd="slow" advTm="41703">
        <p:random/>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2822" x="4411663" y="3822700"/>
          <p14:tracePt t="32828" x="4491038" y="3830638"/>
          <p14:tracePt t="32835" x="4554538" y="3840163"/>
          <p14:tracePt t="32849" x="4741863" y="3867150"/>
          <p14:tracePt t="32865" x="4875213" y="3894138"/>
          <p14:tracePt t="32882" x="5133975" y="3929063"/>
          <p14:tracePt t="32899" x="5322888" y="4010025"/>
          <p14:tracePt t="32915" x="5429250" y="4044950"/>
          <p14:tracePt t="32932" x="5527675" y="4081463"/>
          <p14:tracePt t="32949" x="5562600" y="4089400"/>
          <p14:tracePt t="32965" x="5581650" y="4116388"/>
          <p14:tracePt t="32982" x="5589588" y="4133850"/>
          <p14:tracePt t="32999" x="5608638" y="4160838"/>
          <p14:tracePt t="33015" x="5634038" y="4205288"/>
          <p14:tracePt t="33032" x="5653088" y="4295775"/>
          <p14:tracePt t="33049" x="5653088" y="4330700"/>
          <p14:tracePt t="33065" x="5661025" y="4348163"/>
          <p14:tracePt t="33082" x="5670550" y="4367213"/>
          <p14:tracePt t="35070" x="5581650" y="4419600"/>
          <p14:tracePt t="35077" x="5429250" y="4491038"/>
          <p14:tracePt t="35085" x="5187950" y="4545013"/>
          <p14:tracePt t="35099" x="4840288" y="4660900"/>
          <p14:tracePt t="35116" x="4367213" y="4741863"/>
          <p14:tracePt t="35132" x="3724275" y="4822825"/>
          <p14:tracePt t="35149" x="3411538" y="4867275"/>
          <p14:tracePt t="35166" x="3054350" y="4875213"/>
          <p14:tracePt t="35182" x="2928938" y="4848225"/>
          <p14:tracePt t="35199" x="2867025" y="4830763"/>
          <p14:tracePt t="35216" x="2857500" y="4830763"/>
          <p14:tracePt t="37982" x="2803525" y="4581525"/>
          <p14:tracePt t="37989" x="2705100" y="4214813"/>
          <p14:tracePt t="37999" x="2643188" y="3813175"/>
          <p14:tracePt t="38016" x="2446338" y="2724150"/>
          <p14:tracePt t="38032" x="2312988" y="2322513"/>
          <p14:tracePt t="38049" x="2170113" y="2071688"/>
          <p14:tracePt t="38066" x="2027238" y="1874838"/>
          <p14:tracePt t="38082" x="1973263" y="1857375"/>
          <p14:tracePt t="38099" x="1857375" y="1803400"/>
          <p14:tracePt t="38328" x="1679575" y="1652588"/>
          <p14:tracePt t="38335" x="1357313" y="1455738"/>
          <p14:tracePt t="38342" x="1098550" y="1303338"/>
          <p14:tracePt t="38349" x="803275" y="1071563"/>
          <p14:tracePt t="38366" x="169863" y="598488"/>
          <p14:tracePt t="39658" x="4071938" y="3724275"/>
          <p14:tracePt t="39672" x="3714750" y="3490913"/>
          <p14:tracePt t="39689" x="3143250" y="3071813"/>
          <p14:tracePt t="39706" x="2384425" y="2428875"/>
          <p14:tracePt t="39722" x="857250" y="11160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dirty="0"/>
              <a:t>At the end of the lecture students will be able to,</a:t>
            </a:r>
          </a:p>
          <a:p>
            <a:pPr lvl="1"/>
            <a:r>
              <a:rPr lang="en-IN" dirty="0"/>
              <a:t>Define hydrotherapy</a:t>
            </a:r>
          </a:p>
          <a:p>
            <a:pPr lvl="1"/>
            <a:r>
              <a:rPr lang="en-IN" dirty="0"/>
              <a:t>Explain different properties of water</a:t>
            </a:r>
          </a:p>
          <a:p>
            <a:pPr lvl="1"/>
            <a:r>
              <a:rPr lang="en-IN" dirty="0"/>
              <a:t>List indications and contraindications for hydrotherapy/aquatic exercises</a:t>
            </a:r>
          </a:p>
          <a:p>
            <a:pPr lvl="1"/>
            <a:r>
              <a:rPr lang="en-IN" dirty="0"/>
              <a:t>Describe bad </a:t>
            </a:r>
            <a:r>
              <a:rPr lang="en-IN" dirty="0" err="1"/>
              <a:t>ragaz</a:t>
            </a:r>
            <a:r>
              <a:rPr lang="en-IN" dirty="0"/>
              <a:t> technique </a:t>
            </a:r>
            <a:r>
              <a:rPr lang="en-IN"/>
              <a:t>for hydrotherapy</a:t>
            </a:r>
            <a:endParaRPr lang="en-IN" dirty="0"/>
          </a:p>
          <a:p>
            <a:pPr lvl="1"/>
            <a:endParaRPr lang="en-IN" dirty="0"/>
          </a:p>
          <a:p>
            <a:pPr lvl="1"/>
            <a:endParaRPr lang="en-IN" dirty="0"/>
          </a:p>
          <a:p>
            <a:pPr lvl="1"/>
            <a:endParaRPr lang="en-IN" dirty="0"/>
          </a:p>
          <a:p>
            <a:pPr lvl="1"/>
            <a:endParaRPr lang="en-US" dirty="0"/>
          </a:p>
        </p:txBody>
      </p:sp>
      <p:sp>
        <p:nvSpPr>
          <p:cNvPr id="3" name="Title 2"/>
          <p:cNvSpPr>
            <a:spLocks noGrp="1"/>
          </p:cNvSpPr>
          <p:nvPr>
            <p:ph type="title"/>
          </p:nvPr>
        </p:nvSpPr>
        <p:spPr/>
        <p:txBody>
          <a:bodyPr/>
          <a:lstStyle/>
          <a:p>
            <a:r>
              <a:rPr lang="en-IN" dirty="0"/>
              <a:t>Objectives </a:t>
            </a:r>
            <a:endParaRPr lang="en-US" dirty="0"/>
          </a:p>
        </p:txBody>
      </p:sp>
    </p:spTree>
    <p:extLst>
      <p:ext uri="{BB962C8B-B14F-4D97-AF65-F5344CB8AC3E}">
        <p14:creationId xmlns:p14="http://schemas.microsoft.com/office/powerpoint/2010/main" val="46179985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rrow.wav"/>
          </p:stSnd>
        </p:sndAc>
      </p:transition>
    </mc:Choice>
    <mc:Fallback xmlns="">
      <p:transition spd="slow">
        <p:random/>
        <p:sndAc>
          <p:stSnd>
            <p:snd r:embed="rId3" name="arrow.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8013C-AA5C-4C4F-815A-0AE949E4480E}"/>
              </a:ext>
            </a:extLst>
          </p:cNvPr>
          <p:cNvSpPr>
            <a:spLocks noGrp="1"/>
          </p:cNvSpPr>
          <p:nvPr>
            <p:ph type="title"/>
          </p:nvPr>
        </p:nvSpPr>
        <p:spPr/>
        <p:txBody>
          <a:bodyPr/>
          <a:lstStyle/>
          <a:p>
            <a:endParaRPr lang="en-IN"/>
          </a:p>
        </p:txBody>
      </p:sp>
      <p:pic>
        <p:nvPicPr>
          <p:cNvPr id="1026" name="Picture 2" descr="Image result for hydrotherapy">
            <a:extLst>
              <a:ext uri="{FF2B5EF4-FFF2-40B4-BE49-F238E27FC236}">
                <a16:creationId xmlns:a16="http://schemas.microsoft.com/office/drawing/2014/main" id="{3BCB546E-CE3A-4464-9B01-FBFB0FE2CD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 y="0"/>
            <a:ext cx="9105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00B2A9D-0C0B-49EF-838A-662D9CDA21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9718380"/>
      </p:ext>
    </p:extLst>
  </p:cSld>
  <p:clrMapOvr>
    <a:masterClrMapping/>
  </p:clrMapOvr>
  <mc:AlternateContent xmlns:mc="http://schemas.openxmlformats.org/markup-compatibility/2006" xmlns:p14="http://schemas.microsoft.com/office/powerpoint/2010/main">
    <mc:Choice Requires="p14">
      <p:transition spd="slow" p14:dur="1500" advTm="20481">
        <p:random/>
        <p:sndAc>
          <p:stSnd>
            <p:snd r:embed="rId5" name="arrow.wav"/>
          </p:stSnd>
        </p:sndAc>
      </p:transition>
    </mc:Choice>
    <mc:Fallback xmlns="">
      <p:transition spd="slow" advTm="20481">
        <p:random/>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b="1" dirty="0"/>
              <a:t>Definition</a:t>
            </a:r>
            <a:endParaRPr lang="en-US" dirty="0"/>
          </a:p>
          <a:p>
            <a:r>
              <a:rPr lang="en-US" i="1" dirty="0"/>
              <a:t>Hydrotherapy/Aquatic exercise </a:t>
            </a:r>
            <a:r>
              <a:rPr lang="en-US" dirty="0"/>
              <a:t>refers to the use of multi-depth immersion pools or tanks that facilitate the application of various established therapeutic interventions like stretching, strengthening, mobilization, balance and gait training.</a:t>
            </a:r>
          </a:p>
          <a:p>
            <a:endParaRPr lang="en-US" dirty="0"/>
          </a:p>
        </p:txBody>
      </p:sp>
      <p:sp>
        <p:nvSpPr>
          <p:cNvPr id="2" name="Title 1"/>
          <p:cNvSpPr>
            <a:spLocks noGrp="1"/>
          </p:cNvSpPr>
          <p:nvPr>
            <p:ph type="title"/>
          </p:nvPr>
        </p:nvSpPr>
        <p:spPr/>
        <p:txBody>
          <a:bodyPr/>
          <a:lstStyle/>
          <a:p>
            <a:endParaRPr lang="en-US"/>
          </a:p>
        </p:txBody>
      </p:sp>
      <p:pic>
        <p:nvPicPr>
          <p:cNvPr id="4" name="Audio 3">
            <a:hlinkClick r:id="" action="ppaction://media"/>
            <a:extLst>
              <a:ext uri="{FF2B5EF4-FFF2-40B4-BE49-F238E27FC236}">
                <a16:creationId xmlns:a16="http://schemas.microsoft.com/office/drawing/2014/main" id="{D4D6792D-4DB1-4C76-9C6C-D326820D89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06317">
        <p:random/>
        <p:sndAc>
          <p:stSnd>
            <p:snd r:embed="rId5" name="arrow.wav"/>
          </p:stSnd>
        </p:sndAc>
      </p:transition>
    </mc:Choice>
    <mc:Fallback xmlns="">
      <p:transition spd="slow" advTm="106317">
        <p:random/>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Between 26-28 Celsius- ideal for exercises performed to improve/ maintain cardiovascular and respiratory system fitness.</a:t>
            </a:r>
          </a:p>
          <a:p>
            <a:r>
              <a:rPr lang="en-US" dirty="0"/>
              <a:t>Temperature between 26-33 Celsius – ideal for flexibility (stretching), strengthening, gait training (walking) and relaxation.</a:t>
            </a:r>
          </a:p>
        </p:txBody>
      </p:sp>
      <p:sp>
        <p:nvSpPr>
          <p:cNvPr id="2" name="Title 1"/>
          <p:cNvSpPr>
            <a:spLocks noGrp="1"/>
          </p:cNvSpPr>
          <p:nvPr>
            <p:ph type="title"/>
          </p:nvPr>
        </p:nvSpPr>
        <p:spPr/>
        <p:txBody>
          <a:bodyPr/>
          <a:lstStyle/>
          <a:p>
            <a:r>
              <a:rPr lang="en-US" dirty="0"/>
              <a:t>Temperature regulation</a:t>
            </a:r>
          </a:p>
        </p:txBody>
      </p:sp>
      <p:pic>
        <p:nvPicPr>
          <p:cNvPr id="4" name="Audio 3">
            <a:hlinkClick r:id="" action="ppaction://media"/>
            <a:extLst>
              <a:ext uri="{FF2B5EF4-FFF2-40B4-BE49-F238E27FC236}">
                <a16:creationId xmlns:a16="http://schemas.microsoft.com/office/drawing/2014/main" id="{AA176F67-D387-4A46-9994-4B00F769A7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4588">
        <p:random/>
        <p:sndAc>
          <p:stSnd>
            <p:snd r:embed="rId4" name="arrow.wav"/>
          </p:stSnd>
        </p:sndAc>
      </p:transition>
    </mc:Choice>
    <mc:Fallback xmlns="">
      <p:transition spd="slow" advTm="34588">
        <p:random/>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2830" x="4251325" y="3840163"/>
          <p14:tracePt t="32837" x="4251325" y="3857625"/>
          <p14:tracePt t="32843" x="4251325" y="3875088"/>
          <p14:tracePt t="32851" x="4251325" y="3894138"/>
          <p14:tracePt t="32866" x="4251325" y="3929063"/>
          <p14:tracePt t="32883" x="4241800" y="3965575"/>
          <p14:tracePt t="32899" x="4232275" y="4017963"/>
          <p14:tracePt t="32916" x="4214813" y="4044950"/>
          <p14:tracePt t="32933" x="4197350" y="4071938"/>
          <p14:tracePt t="32949" x="4187825" y="4081463"/>
          <p14:tracePt t="32966" x="4179888" y="4098925"/>
          <p14:tracePt t="32983" x="4179888" y="4108450"/>
          <p14:tracePt t="33000" x="4179888" y="4143375"/>
          <p14:tracePt t="33016" x="4179888" y="4170363"/>
          <p14:tracePt t="33033" x="4170363" y="4214813"/>
          <p14:tracePt t="33049" x="4160838" y="4348163"/>
          <p14:tracePt t="33066" x="4160838" y="4375150"/>
          <p14:tracePt t="33083" x="4160838" y="4411663"/>
          <p14:tracePt t="33099" x="4160838" y="4419600"/>
          <p14:tracePt t="33116" x="4160838" y="4438650"/>
          <p14:tracePt t="33133" x="4160838" y="4456113"/>
          <p14:tracePt t="33150" x="4160838" y="4473575"/>
          <p14:tracePt t="33166" x="4160838" y="4491038"/>
          <p14:tracePt t="33183" x="4160838" y="4537075"/>
          <p14:tracePt t="33199" x="4160838" y="4670425"/>
          <p14:tracePt t="33216" x="4160838" y="46799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592C37-6F3F-4771-B0E2-7F13AF0C74E5}"/>
              </a:ext>
            </a:extLst>
          </p:cNvPr>
          <p:cNvSpPr>
            <a:spLocks noGrp="1"/>
          </p:cNvSpPr>
          <p:nvPr>
            <p:ph idx="1"/>
          </p:nvPr>
        </p:nvSpPr>
        <p:spPr/>
        <p:txBody>
          <a:bodyPr>
            <a:normAutofit/>
          </a:bodyPr>
          <a:lstStyle/>
          <a:p>
            <a:pPr algn="just"/>
            <a:r>
              <a:rPr lang="en-US" dirty="0"/>
              <a:t>At 33 Celsius -  ideal in exercises for acute painful injuries by improving relaxation and elevating pain tolerance and decrease muscle spasm.</a:t>
            </a:r>
          </a:p>
          <a:p>
            <a:pPr algn="just"/>
            <a:r>
              <a:rPr lang="en-US" dirty="0"/>
              <a:t>Ideal immersion period is 20 minutes/session</a:t>
            </a:r>
          </a:p>
          <a:p>
            <a:pPr algn="just"/>
            <a:r>
              <a:rPr lang="en-US" dirty="0"/>
              <a:t>Water temperature should not be less than 25 degree as patient may unable to maintain adequate core  temperature during immersed exercises</a:t>
            </a:r>
          </a:p>
          <a:p>
            <a:endParaRPr lang="en-US" dirty="0"/>
          </a:p>
        </p:txBody>
      </p:sp>
      <p:sp>
        <p:nvSpPr>
          <p:cNvPr id="3" name="Title 2">
            <a:extLst>
              <a:ext uri="{FF2B5EF4-FFF2-40B4-BE49-F238E27FC236}">
                <a16:creationId xmlns:a16="http://schemas.microsoft.com/office/drawing/2014/main" id="{8726CB55-9E24-4BEB-ACE9-849D0FD0C8AB}"/>
              </a:ext>
            </a:extLst>
          </p:cNvPr>
          <p:cNvSpPr>
            <a:spLocks noGrp="1"/>
          </p:cNvSpPr>
          <p:nvPr>
            <p:ph type="title"/>
          </p:nvPr>
        </p:nvSpPr>
        <p:spPr/>
        <p:txBody>
          <a:bodyPr/>
          <a:lstStyle/>
          <a:p>
            <a:r>
              <a:rPr lang="en-US" dirty="0"/>
              <a:t>Temperature regulation</a:t>
            </a:r>
            <a:endParaRPr lang="en-IN" dirty="0"/>
          </a:p>
        </p:txBody>
      </p:sp>
      <p:pic>
        <p:nvPicPr>
          <p:cNvPr id="4" name="Audio 3">
            <a:hlinkClick r:id="" action="ppaction://media"/>
            <a:extLst>
              <a:ext uri="{FF2B5EF4-FFF2-40B4-BE49-F238E27FC236}">
                <a16:creationId xmlns:a16="http://schemas.microsoft.com/office/drawing/2014/main" id="{D9D170C7-9A28-4156-BD09-9BC6139D98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9981113"/>
      </p:ext>
    </p:extLst>
  </p:cSld>
  <p:clrMapOvr>
    <a:masterClrMapping/>
  </p:clrMapOvr>
  <mc:AlternateContent xmlns:mc="http://schemas.openxmlformats.org/markup-compatibility/2006" xmlns:p14="http://schemas.microsoft.com/office/powerpoint/2010/main">
    <mc:Choice Requires="p14">
      <p:transition spd="slow" p14:dur="1500" advTm="78878">
        <p:random/>
        <p:sndAc>
          <p:stSnd>
            <p:snd r:embed="rId4" name="arrow.wav"/>
          </p:stSnd>
        </p:sndAc>
      </p:transition>
    </mc:Choice>
    <mc:Fallback xmlns="">
      <p:transition spd="slow" advTm="78878">
        <p:random/>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B0DD9B-0543-4F51-A2A6-91D55B66B855}"/>
              </a:ext>
            </a:extLst>
          </p:cNvPr>
          <p:cNvSpPr>
            <a:spLocks noGrp="1"/>
          </p:cNvSpPr>
          <p:nvPr>
            <p:ph idx="1"/>
          </p:nvPr>
        </p:nvSpPr>
        <p:spPr>
          <a:xfrm>
            <a:off x="457200" y="1481328"/>
            <a:ext cx="8229600" cy="5102034"/>
          </a:xfrm>
        </p:spPr>
        <p:txBody>
          <a:bodyPr>
            <a:normAutofit/>
          </a:bodyPr>
          <a:lstStyle/>
          <a:p>
            <a:pPr algn="just"/>
            <a:r>
              <a:rPr lang="en-US" dirty="0"/>
              <a:t>The hydrotherapy pool water must be disinfected by chlorine or by an ultraviolet light plus hydrogen peroxide system </a:t>
            </a:r>
            <a:endParaRPr lang="en-IN" dirty="0"/>
          </a:p>
          <a:p>
            <a:pPr algn="just"/>
            <a:r>
              <a:rPr lang="en-US" dirty="0"/>
              <a:t>The hydrotherapy pool must have a filtration system that provides a continuous circulation of the pool water through the filter to maintain clean water.</a:t>
            </a:r>
          </a:p>
          <a:p>
            <a:pPr algn="just"/>
            <a:r>
              <a:rPr lang="en-US" dirty="0"/>
              <a:t>Pool surface should be cleaned regularly as to avoid slippery surface if open pool with direct sunlight. </a:t>
            </a:r>
          </a:p>
        </p:txBody>
      </p:sp>
      <p:sp>
        <p:nvSpPr>
          <p:cNvPr id="3" name="Title 2">
            <a:extLst>
              <a:ext uri="{FF2B5EF4-FFF2-40B4-BE49-F238E27FC236}">
                <a16:creationId xmlns:a16="http://schemas.microsoft.com/office/drawing/2014/main" id="{D28D0B5B-D62C-4630-985A-39C29C7B1277}"/>
              </a:ext>
            </a:extLst>
          </p:cNvPr>
          <p:cNvSpPr>
            <a:spLocks noGrp="1"/>
          </p:cNvSpPr>
          <p:nvPr>
            <p:ph type="title"/>
          </p:nvPr>
        </p:nvSpPr>
        <p:spPr/>
        <p:txBody>
          <a:bodyPr>
            <a:normAutofit fontScale="90000"/>
          </a:bodyPr>
          <a:lstStyle/>
          <a:p>
            <a:r>
              <a:rPr lang="en-US" dirty="0"/>
              <a:t>Maintenance/ Treatment of water</a:t>
            </a:r>
            <a:endParaRPr lang="en-IN" dirty="0"/>
          </a:p>
        </p:txBody>
      </p:sp>
      <p:pic>
        <p:nvPicPr>
          <p:cNvPr id="4" name="Audio 3">
            <a:hlinkClick r:id="" action="ppaction://media"/>
            <a:extLst>
              <a:ext uri="{FF2B5EF4-FFF2-40B4-BE49-F238E27FC236}">
                <a16:creationId xmlns:a16="http://schemas.microsoft.com/office/drawing/2014/main" id="{4E8B49F2-4CB5-4808-A8D2-3FAC827C97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5457106"/>
      </p:ext>
    </p:extLst>
  </p:cSld>
  <p:clrMapOvr>
    <a:masterClrMapping/>
  </p:clrMapOvr>
  <mc:AlternateContent xmlns:mc="http://schemas.openxmlformats.org/markup-compatibility/2006" xmlns:p14="http://schemas.microsoft.com/office/powerpoint/2010/main">
    <mc:Choice Requires="p14">
      <p:transition spd="slow" p14:dur="1500" advTm="49441">
        <p:random/>
        <p:sndAc>
          <p:stSnd>
            <p:snd r:embed="rId4" name="arrow.wav"/>
          </p:stSnd>
        </p:sndAc>
      </p:transition>
    </mc:Choice>
    <mc:Fallback xmlns="">
      <p:transition spd="slow" advTm="49441">
        <p:random/>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8229600" cy="5165724"/>
          </a:xfrm>
        </p:spPr>
        <p:txBody>
          <a:bodyPr>
            <a:normAutofit fontScale="92500" lnSpcReduction="10000"/>
          </a:bodyPr>
          <a:lstStyle/>
          <a:p>
            <a:pPr lvl="0"/>
            <a:endParaRPr lang="en-US" dirty="0"/>
          </a:p>
          <a:p>
            <a:pPr lvl="0" algn="just"/>
            <a:r>
              <a:rPr lang="en-US" dirty="0"/>
              <a:t>To </a:t>
            </a:r>
            <a:r>
              <a:rPr lang="en-US" b="1" u="sng" dirty="0">
                <a:solidFill>
                  <a:srgbClr val="FF0000"/>
                </a:solidFill>
              </a:rPr>
              <a:t>Facilitate</a:t>
            </a:r>
            <a:r>
              <a:rPr lang="en-US" dirty="0"/>
              <a:t> range of motion (ROM) exercise</a:t>
            </a:r>
          </a:p>
          <a:p>
            <a:pPr algn="just"/>
            <a:r>
              <a:rPr lang="en-US" dirty="0"/>
              <a:t>To </a:t>
            </a:r>
            <a:r>
              <a:rPr lang="en-US" u="sng" dirty="0">
                <a:solidFill>
                  <a:srgbClr val="C00000"/>
                </a:solidFill>
              </a:rPr>
              <a:t>Facilitate</a:t>
            </a:r>
            <a:r>
              <a:rPr lang="en-US" dirty="0"/>
              <a:t> cardiovascular &amp; respiratory exercise</a:t>
            </a:r>
          </a:p>
          <a:p>
            <a:pPr algn="just"/>
            <a:r>
              <a:rPr lang="en-US" dirty="0"/>
              <a:t>To </a:t>
            </a:r>
            <a:r>
              <a:rPr lang="en-US" b="1" u="sng" dirty="0">
                <a:solidFill>
                  <a:schemeClr val="accent4"/>
                </a:solidFill>
              </a:rPr>
              <a:t>Facilitate</a:t>
            </a:r>
            <a:r>
              <a:rPr lang="en-US" dirty="0"/>
              <a:t> weight-bearing activities</a:t>
            </a:r>
          </a:p>
          <a:p>
            <a:pPr lvl="0" algn="just"/>
            <a:r>
              <a:rPr lang="en-US" dirty="0"/>
              <a:t>To </a:t>
            </a:r>
            <a:r>
              <a:rPr lang="en-US" b="1" u="sng" dirty="0">
                <a:solidFill>
                  <a:srgbClr val="00B0F0"/>
                </a:solidFill>
              </a:rPr>
              <a:t>Initiate</a:t>
            </a:r>
            <a:r>
              <a:rPr lang="en-US" u="sng" dirty="0"/>
              <a:t> </a:t>
            </a:r>
            <a:r>
              <a:rPr lang="en-US" dirty="0"/>
              <a:t>resistance training</a:t>
            </a:r>
          </a:p>
          <a:p>
            <a:pPr algn="just"/>
            <a:r>
              <a:rPr lang="en-US" dirty="0"/>
              <a:t>To </a:t>
            </a:r>
            <a:r>
              <a:rPr lang="en-US" u="sng" dirty="0">
                <a:solidFill>
                  <a:schemeClr val="accent6">
                    <a:lumMod val="60000"/>
                    <a:lumOff val="40000"/>
                  </a:schemeClr>
                </a:solidFill>
              </a:rPr>
              <a:t>Initiate</a:t>
            </a:r>
            <a:r>
              <a:rPr lang="en-US" dirty="0"/>
              <a:t> functional activity replication</a:t>
            </a:r>
          </a:p>
          <a:p>
            <a:pPr lvl="0" algn="just"/>
            <a:r>
              <a:rPr lang="en-US" dirty="0"/>
              <a:t>To </a:t>
            </a:r>
            <a:r>
              <a:rPr lang="en-US" b="1" u="sng" dirty="0">
                <a:solidFill>
                  <a:schemeClr val="accent6"/>
                </a:solidFill>
              </a:rPr>
              <a:t>Enhance</a:t>
            </a:r>
            <a:r>
              <a:rPr lang="en-US" dirty="0"/>
              <a:t> delivery of manual techniques</a:t>
            </a:r>
          </a:p>
          <a:p>
            <a:pPr algn="just"/>
            <a:r>
              <a:rPr lang="en-US" dirty="0"/>
              <a:t>To </a:t>
            </a:r>
            <a:r>
              <a:rPr lang="en-US" b="1" u="sng" dirty="0">
                <a:solidFill>
                  <a:srgbClr val="92D050"/>
                </a:solidFill>
              </a:rPr>
              <a:t>Enhance</a:t>
            </a:r>
            <a:r>
              <a:rPr lang="en-US" dirty="0"/>
              <a:t> patient relaxation</a:t>
            </a:r>
          </a:p>
          <a:p>
            <a:pPr lvl="0" algn="just"/>
            <a:r>
              <a:rPr lang="en-US" dirty="0"/>
              <a:t>To </a:t>
            </a:r>
            <a:r>
              <a:rPr lang="en-US" b="1" u="sng" dirty="0">
                <a:solidFill>
                  <a:schemeClr val="accent3">
                    <a:lumMod val="75000"/>
                  </a:schemeClr>
                </a:solidFill>
              </a:rPr>
              <a:t>Provide</a:t>
            </a:r>
            <a:r>
              <a:rPr lang="en-US" dirty="0"/>
              <a:t> three-dimensional access to the patient</a:t>
            </a:r>
          </a:p>
          <a:p>
            <a:pPr lvl="0" algn="just"/>
            <a:r>
              <a:rPr lang="en-US" dirty="0"/>
              <a:t>To </a:t>
            </a:r>
            <a:r>
              <a:rPr lang="en-US" b="1" u="sng" dirty="0">
                <a:solidFill>
                  <a:srgbClr val="FFFF00"/>
                </a:solidFill>
              </a:rPr>
              <a:t>Minimize</a:t>
            </a:r>
            <a:r>
              <a:rPr lang="en-US" dirty="0"/>
              <a:t> risk of injury or re-injury during rehabilitation</a:t>
            </a:r>
          </a:p>
          <a:p>
            <a:pPr lvl="0" algn="just"/>
            <a:r>
              <a:rPr lang="en-US" dirty="0"/>
              <a:t>To </a:t>
            </a:r>
            <a:r>
              <a:rPr lang="en-US" b="1" u="sng" dirty="0">
                <a:solidFill>
                  <a:srgbClr val="00B050"/>
                </a:solidFill>
              </a:rPr>
              <a:t>Decrease</a:t>
            </a:r>
            <a:r>
              <a:rPr lang="en-US" dirty="0"/>
              <a:t> pain</a:t>
            </a:r>
          </a:p>
        </p:txBody>
      </p:sp>
      <p:sp>
        <p:nvSpPr>
          <p:cNvPr id="2" name="Title 1"/>
          <p:cNvSpPr>
            <a:spLocks noGrp="1"/>
          </p:cNvSpPr>
          <p:nvPr>
            <p:ph type="title"/>
          </p:nvPr>
        </p:nvSpPr>
        <p:spPr/>
        <p:txBody>
          <a:bodyPr>
            <a:normAutofit/>
          </a:bodyPr>
          <a:lstStyle/>
          <a:p>
            <a:r>
              <a:rPr lang="en-US" b="1"/>
              <a:t>GOALS FOR </a:t>
            </a:r>
            <a:r>
              <a:rPr lang="en-US" b="1" dirty="0"/>
              <a:t>AQUATIC EXERCISE</a:t>
            </a:r>
            <a:endParaRPr lang="en-US" dirty="0"/>
          </a:p>
        </p:txBody>
      </p:sp>
      <p:pic>
        <p:nvPicPr>
          <p:cNvPr id="4" name="Audio 3">
            <a:hlinkClick r:id="" action="ppaction://media"/>
            <a:extLst>
              <a:ext uri="{FF2B5EF4-FFF2-40B4-BE49-F238E27FC236}">
                <a16:creationId xmlns:a16="http://schemas.microsoft.com/office/drawing/2014/main" id="{43E3FF69-98CF-4C99-98C2-1948110630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64450">
        <p:random/>
        <p:sndAc>
          <p:stSnd>
            <p:snd r:embed="rId6" name="arrow.wav"/>
          </p:stSnd>
        </p:sndAc>
      </p:transition>
    </mc:Choice>
    <mc:Fallback xmlns="">
      <p:transition spd="slow" advTm="264450">
        <p:random/>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3">
                                            <p:txEl>
                                              <p:pRg st="1" end="1"/>
                                            </p:txEl>
                                          </p:spTgt>
                                        </p:tgtEl>
                                      </p:cBhvr>
                                    </p:animEffect>
                                    <p:animScale>
                                      <p:cBhvr>
                                        <p:cTn id="11" dur="250" autoRev="1" fill="hold"/>
                                        <p:tgtEl>
                                          <p:spTgt spid="3">
                                            <p:txEl>
                                              <p:pRg st="1" end="1"/>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3">
                                            <p:txEl>
                                              <p:pRg st="2" end="2"/>
                                            </p:txEl>
                                          </p:spTgt>
                                        </p:tgtEl>
                                      </p:cBhvr>
                                    </p:animEffect>
                                    <p:animScale>
                                      <p:cBhvr>
                                        <p:cTn id="16" dur="250" autoRev="1" fill="hold"/>
                                        <p:tgtEl>
                                          <p:spTgt spid="3">
                                            <p:txEl>
                                              <p:pRg st="2" end="2"/>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3">
                                            <p:txEl>
                                              <p:pRg st="3" end="3"/>
                                            </p:txEl>
                                          </p:spTgt>
                                        </p:tgtEl>
                                      </p:cBhvr>
                                    </p:animEffect>
                                    <p:animScale>
                                      <p:cBhvr>
                                        <p:cTn id="21" dur="250" autoRev="1" fill="hold"/>
                                        <p:tgtEl>
                                          <p:spTgt spid="3">
                                            <p:txEl>
                                              <p:pRg st="3" end="3"/>
                                            </p:txEl>
                                          </p:spTgt>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3">
                                            <p:txEl>
                                              <p:pRg st="4" end="4"/>
                                            </p:txEl>
                                          </p:spTgt>
                                        </p:tgtEl>
                                      </p:cBhvr>
                                    </p:animEffect>
                                    <p:animScale>
                                      <p:cBhvr>
                                        <p:cTn id="26" dur="250" autoRev="1" fill="hold"/>
                                        <p:tgtEl>
                                          <p:spTgt spid="3">
                                            <p:txEl>
                                              <p:pRg st="4" end="4"/>
                                            </p:txEl>
                                          </p:spTgt>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3">
                                            <p:txEl>
                                              <p:pRg st="5" end="5"/>
                                            </p:txEl>
                                          </p:spTgt>
                                        </p:tgtEl>
                                      </p:cBhvr>
                                    </p:animEffect>
                                    <p:animScale>
                                      <p:cBhvr>
                                        <p:cTn id="31" dur="250" autoRev="1" fill="hold"/>
                                        <p:tgtEl>
                                          <p:spTgt spid="3">
                                            <p:txEl>
                                              <p:pRg st="5" end="5"/>
                                            </p:txEl>
                                          </p:spTgt>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
                                            <p:txEl>
                                              <p:pRg st="6" end="6"/>
                                            </p:txEl>
                                          </p:spTgt>
                                        </p:tgtEl>
                                      </p:cBhvr>
                                    </p:animEffect>
                                    <p:animScale>
                                      <p:cBhvr>
                                        <p:cTn id="36" dur="250" autoRev="1" fill="hold"/>
                                        <p:tgtEl>
                                          <p:spTgt spid="3">
                                            <p:txEl>
                                              <p:pRg st="6" end="6"/>
                                            </p:txEl>
                                          </p:spTgt>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3">
                                            <p:txEl>
                                              <p:pRg st="7" end="7"/>
                                            </p:txEl>
                                          </p:spTgt>
                                        </p:tgtEl>
                                      </p:cBhvr>
                                    </p:animEffect>
                                    <p:animScale>
                                      <p:cBhvr>
                                        <p:cTn id="41" dur="250" autoRev="1" fill="hold"/>
                                        <p:tgtEl>
                                          <p:spTgt spid="3">
                                            <p:txEl>
                                              <p:pRg st="7" end="7"/>
                                            </p:txEl>
                                          </p:spTgt>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3">
                                            <p:txEl>
                                              <p:pRg st="8" end="8"/>
                                            </p:txEl>
                                          </p:spTgt>
                                        </p:tgtEl>
                                      </p:cBhvr>
                                    </p:animEffect>
                                    <p:animScale>
                                      <p:cBhvr>
                                        <p:cTn id="46" dur="250" autoRev="1" fill="hold"/>
                                        <p:tgtEl>
                                          <p:spTgt spid="3">
                                            <p:txEl>
                                              <p:pRg st="8" end="8"/>
                                            </p:txEl>
                                          </p:spTgt>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3">
                                            <p:txEl>
                                              <p:pRg st="9" end="9"/>
                                            </p:txEl>
                                          </p:spTgt>
                                        </p:tgtEl>
                                      </p:cBhvr>
                                    </p:animEffect>
                                    <p:animScale>
                                      <p:cBhvr>
                                        <p:cTn id="51" dur="250" autoRev="1" fill="hold"/>
                                        <p:tgtEl>
                                          <p:spTgt spid="3">
                                            <p:txEl>
                                              <p:pRg st="9" end="9"/>
                                            </p:txEl>
                                          </p:spTgt>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3">
                                            <p:txEl>
                                              <p:pRg st="10" end="10"/>
                                            </p:txEl>
                                          </p:spTgt>
                                        </p:tgtEl>
                                      </p:cBhvr>
                                    </p:animEffect>
                                    <p:animScale>
                                      <p:cBhvr>
                                        <p:cTn id="56" dur="250" autoRev="1" fill="hold"/>
                                        <p:tgtEl>
                                          <p:spTgt spid="3">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1611" x="4133850" y="4705350"/>
          <p14:tracePt t="121618" x="4062413" y="4732338"/>
          <p14:tracePt t="121625" x="4000500" y="4768850"/>
          <p14:tracePt t="121635" x="3867150" y="4803775"/>
          <p14:tracePt t="121652" x="3625850" y="4884738"/>
          <p14:tracePt t="121668" x="3394075" y="4946650"/>
          <p14:tracePt t="121685" x="3224213" y="4973638"/>
          <p14:tracePt t="121701" x="2955925" y="5000625"/>
          <p14:tracePt t="121718" x="2786063" y="5000625"/>
          <p14:tracePt t="121735" x="2679700" y="5000625"/>
          <p14:tracePt t="121751" x="2571750" y="5000625"/>
          <p14:tracePt t="121768" x="2482850" y="4991100"/>
          <p14:tracePt t="121785" x="2419350" y="4991100"/>
          <p14:tracePt t="121801" x="2384425" y="4965700"/>
          <p14:tracePt t="121818" x="2322513" y="4956175"/>
          <p14:tracePt t="121835" x="2232025" y="4965700"/>
          <p14:tracePt t="121851" x="2116138" y="4973638"/>
          <p14:tracePt t="121868" x="2054225" y="4973638"/>
          <p14:tracePt t="121885" x="1911350" y="4956175"/>
          <p14:tracePt t="121901" x="1741488" y="4938713"/>
          <p14:tracePt t="121918" x="1608138" y="4902200"/>
          <p14:tracePt t="121935" x="1536700" y="4857750"/>
          <p14:tracePt t="121952" x="1401763" y="4840288"/>
          <p14:tracePt t="121968" x="1322388" y="4830763"/>
          <p14:tracePt t="121985" x="1231900" y="4830763"/>
          <p14:tracePt t="122001" x="1179513" y="4830763"/>
          <p14:tracePt t="122018" x="1098550" y="4830763"/>
          <p14:tracePt t="122020" x="1036638" y="4830763"/>
          <p14:tracePt t="122035" x="893763" y="4776788"/>
          <p14:tracePt t="122051" x="785813" y="4751388"/>
          <p14:tracePt t="122068" x="490538" y="4697413"/>
          <p14:tracePt t="122085" x="366713" y="4660900"/>
          <p14:tracePt t="122101" x="231775" y="4616450"/>
          <p14:tracePt t="122118" x="88900" y="45815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lvl="0"/>
            <a:r>
              <a:rPr lang="en-US" dirty="0"/>
              <a:t>Patients with </a:t>
            </a:r>
            <a:r>
              <a:rPr lang="en-US" b="1" u="sng" dirty="0"/>
              <a:t>ischemia</a:t>
            </a:r>
            <a:r>
              <a:rPr lang="en-US" dirty="0"/>
              <a:t> affecting the heart or brain.</a:t>
            </a:r>
          </a:p>
          <a:p>
            <a:pPr lvl="0"/>
            <a:r>
              <a:rPr lang="en-US" dirty="0"/>
              <a:t>Patients with </a:t>
            </a:r>
            <a:r>
              <a:rPr lang="en-US" b="1" dirty="0"/>
              <a:t>poor respiratory function</a:t>
            </a:r>
            <a:r>
              <a:rPr lang="en-US" dirty="0"/>
              <a:t>.</a:t>
            </a:r>
          </a:p>
          <a:p>
            <a:pPr lvl="0"/>
            <a:r>
              <a:rPr lang="en-US" dirty="0"/>
              <a:t>Danger of </a:t>
            </a:r>
            <a:r>
              <a:rPr lang="en-US" b="1" dirty="0"/>
              <a:t>bleeding or hemorrhage</a:t>
            </a:r>
            <a:r>
              <a:rPr lang="en-US" dirty="0"/>
              <a:t>.</a:t>
            </a:r>
          </a:p>
          <a:p>
            <a:pPr lvl="0"/>
            <a:r>
              <a:rPr lang="en-US" b="1" dirty="0"/>
              <a:t>Severe kidney disease</a:t>
            </a:r>
            <a:r>
              <a:rPr lang="en-US" dirty="0"/>
              <a:t>: </a:t>
            </a:r>
          </a:p>
          <a:p>
            <a:pPr lvl="0"/>
            <a:r>
              <a:rPr lang="en-US" b="1" dirty="0"/>
              <a:t>Open wounds </a:t>
            </a:r>
            <a:r>
              <a:rPr lang="en-US" dirty="0"/>
              <a:t>and </a:t>
            </a:r>
            <a:r>
              <a:rPr lang="en-US" b="1" dirty="0"/>
              <a:t>skin infections </a:t>
            </a:r>
            <a:r>
              <a:rPr lang="en-US" dirty="0"/>
              <a:t>such as </a:t>
            </a:r>
            <a:r>
              <a:rPr lang="en-US" dirty="0" err="1"/>
              <a:t>tinea</a:t>
            </a:r>
            <a:r>
              <a:rPr lang="en-US" dirty="0"/>
              <a:t> </a:t>
            </a:r>
            <a:r>
              <a:rPr lang="en-US" dirty="0" err="1"/>
              <a:t>pedis</a:t>
            </a:r>
            <a:r>
              <a:rPr lang="en-US" dirty="0"/>
              <a:t> and ringworm.</a:t>
            </a:r>
          </a:p>
          <a:p>
            <a:endParaRPr lang="en-US" dirty="0"/>
          </a:p>
        </p:txBody>
      </p:sp>
      <p:sp>
        <p:nvSpPr>
          <p:cNvPr id="2" name="Title 1"/>
          <p:cNvSpPr>
            <a:spLocks noGrp="1"/>
          </p:cNvSpPr>
          <p:nvPr>
            <p:ph type="title"/>
          </p:nvPr>
        </p:nvSpPr>
        <p:spPr>
          <a:xfrm>
            <a:off x="457200" y="274638"/>
            <a:ext cx="8229600" cy="715962"/>
          </a:xfrm>
        </p:spPr>
        <p:txBody>
          <a:bodyPr>
            <a:normAutofit fontScale="90000"/>
          </a:bodyPr>
          <a:lstStyle/>
          <a:p>
            <a:r>
              <a:rPr lang="en-US" b="1" dirty="0"/>
              <a:t>Contraindications</a:t>
            </a:r>
            <a:br>
              <a:rPr lang="en-US" dirty="0"/>
            </a:br>
            <a:endParaRPr lang="en-US" dirty="0"/>
          </a:p>
        </p:txBody>
      </p:sp>
      <p:pic>
        <p:nvPicPr>
          <p:cNvPr id="1028" name="Picture 4" descr="Image result for tinea pedis">
            <a:extLst>
              <a:ext uri="{FF2B5EF4-FFF2-40B4-BE49-F238E27FC236}">
                <a16:creationId xmlns:a16="http://schemas.microsoft.com/office/drawing/2014/main" id="{0B92C984-5A41-4C78-8178-B5008468A3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495800"/>
            <a:ext cx="285750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ING WORM">
            <a:extLst>
              <a:ext uri="{FF2B5EF4-FFF2-40B4-BE49-F238E27FC236}">
                <a16:creationId xmlns:a16="http://schemas.microsoft.com/office/drawing/2014/main" id="{DBA6F7F4-7C89-4093-B914-58E20CFFD2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4442802"/>
            <a:ext cx="2908607" cy="197643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C04BC80-DDEE-4045-97F4-B0BDFDA1150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85779">
        <p:random/>
        <p:sndAc>
          <p:stSnd>
            <p:snd r:embed="rId5" name="arrow.wav"/>
          </p:stSnd>
        </p:sndAc>
      </p:transition>
    </mc:Choice>
    <mc:Fallback xmlns="">
      <p:transition spd="slow" advTm="185779">
        <p:random/>
        <p:sndAc>
          <p:stSnd>
            <p:snd r:embed="rId9"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3">
                                            <p:txEl>
                                              <p:pRg st="0" end="0"/>
                                            </p:txEl>
                                          </p:spTgt>
                                        </p:tgtEl>
                                      </p:cBhvr>
                                    </p:animEffect>
                                    <p:animScale>
                                      <p:cBhvr>
                                        <p:cTn id="11" dur="250" autoRev="1" fill="hold"/>
                                        <p:tgtEl>
                                          <p:spTgt spid="3">
                                            <p:txEl>
                                              <p:pRg st="0" end="0"/>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3">
                                            <p:txEl>
                                              <p:pRg st="1" end="1"/>
                                            </p:txEl>
                                          </p:spTgt>
                                        </p:tgtEl>
                                      </p:cBhvr>
                                    </p:animEffect>
                                    <p:animScale>
                                      <p:cBhvr>
                                        <p:cTn id="16" dur="250" autoRev="1" fill="hold"/>
                                        <p:tgtEl>
                                          <p:spTgt spid="3">
                                            <p:txEl>
                                              <p:pRg st="1" end="1"/>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3">
                                            <p:txEl>
                                              <p:pRg st="2" end="2"/>
                                            </p:txEl>
                                          </p:spTgt>
                                        </p:tgtEl>
                                      </p:cBhvr>
                                    </p:animEffect>
                                    <p:animScale>
                                      <p:cBhvr>
                                        <p:cTn id="21" dur="250" autoRev="1" fill="hold"/>
                                        <p:tgtEl>
                                          <p:spTgt spid="3">
                                            <p:txEl>
                                              <p:pRg st="2" end="2"/>
                                            </p:txEl>
                                          </p:spTgt>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3">
                                            <p:txEl>
                                              <p:pRg st="3" end="3"/>
                                            </p:txEl>
                                          </p:spTgt>
                                        </p:tgtEl>
                                      </p:cBhvr>
                                    </p:animEffect>
                                    <p:animScale>
                                      <p:cBhvr>
                                        <p:cTn id="26" dur="250" autoRev="1" fill="hold"/>
                                        <p:tgtEl>
                                          <p:spTgt spid="3">
                                            <p:txEl>
                                              <p:pRg st="3" end="3"/>
                                            </p:txEl>
                                          </p:spTgt>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3">
                                            <p:txEl>
                                              <p:pRg st="4" end="4"/>
                                            </p:txEl>
                                          </p:spTgt>
                                        </p:tgtEl>
                                      </p:cBhvr>
                                    </p:animEffect>
                                    <p:animScale>
                                      <p:cBhvr>
                                        <p:cTn id="31"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1|19.8|16|30.3|21.2|21.2|19.3|22.4|47.7|41.2"/>
</p:tagLst>
</file>

<file path=ppt/tags/tag2.xml><?xml version="1.0" encoding="utf-8"?>
<p:tagLst xmlns:a="http://schemas.openxmlformats.org/drawingml/2006/main" xmlns:r="http://schemas.openxmlformats.org/officeDocument/2006/relationships" xmlns:p="http://schemas.openxmlformats.org/presentationml/2006/main">
  <p:tag name="TIMING" val="|79.5|0.5|22.5|28.8|32.2"/>
</p:tagLst>
</file>

<file path=ppt/tags/tag3.xml><?xml version="1.0" encoding="utf-8"?>
<p:tagLst xmlns:a="http://schemas.openxmlformats.org/drawingml/2006/main" xmlns:r="http://schemas.openxmlformats.org/officeDocument/2006/relationships" xmlns:p="http://schemas.openxmlformats.org/presentationml/2006/main">
  <p:tag name="TIMING" val="|46.8|1.1|15.7"/>
</p:tagLst>
</file>

<file path=ppt/tags/tag4.xml><?xml version="1.0" encoding="utf-8"?>
<p:tagLst xmlns:a="http://schemas.openxmlformats.org/drawingml/2006/main" xmlns:r="http://schemas.openxmlformats.org/officeDocument/2006/relationships" xmlns:p="http://schemas.openxmlformats.org/presentationml/2006/main">
  <p:tag name="TIMING" val="|4.9|12.2|12.8|10.5|40.7|25.3"/>
</p:tagLst>
</file>

<file path=ppt/tags/tag5.xml><?xml version="1.0" encoding="utf-8"?>
<p:tagLst xmlns:a="http://schemas.openxmlformats.org/drawingml/2006/main" xmlns:r="http://schemas.openxmlformats.org/officeDocument/2006/relationships" xmlns:p="http://schemas.openxmlformats.org/presentationml/2006/main">
  <p:tag name="TIMING" val="|36.3"/>
</p:tagLst>
</file>

<file path=ppt/tags/tag6.xml><?xml version="1.0" encoding="utf-8"?>
<p:tagLst xmlns:a="http://schemas.openxmlformats.org/drawingml/2006/main" xmlns:r="http://schemas.openxmlformats.org/officeDocument/2006/relationships" xmlns:p="http://schemas.openxmlformats.org/presentationml/2006/main">
  <p:tag name="TIMING" val="|4.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1870</TotalTime>
  <Words>772</Words>
  <Application>Microsoft Office PowerPoint</Application>
  <PresentationFormat>On-screen Show (4:3)</PresentationFormat>
  <Paragraphs>81</Paragraphs>
  <Slides>19</Slides>
  <Notes>3</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Lucida Sans Unicode</vt:lpstr>
      <vt:lpstr>Verdana</vt:lpstr>
      <vt:lpstr>Wingdings 2</vt:lpstr>
      <vt:lpstr>Wingdings 3</vt:lpstr>
      <vt:lpstr>Concourse</vt:lpstr>
      <vt:lpstr>COLLEGE OF PHYSIOTHERAPY SUMANDEEP VIDYAPEETH An Institution deemed to be university</vt:lpstr>
      <vt:lpstr>Objectives </vt:lpstr>
      <vt:lpstr>PowerPoint Presentation</vt:lpstr>
      <vt:lpstr>PowerPoint Presentation</vt:lpstr>
      <vt:lpstr>Temperature regulation</vt:lpstr>
      <vt:lpstr>Temperature regulation</vt:lpstr>
      <vt:lpstr>Maintenance/ Treatment of water</vt:lpstr>
      <vt:lpstr>GOALS FOR AQUATIC EXERCISE</vt:lpstr>
      <vt:lpstr>Contraindications </vt:lpstr>
      <vt:lpstr>PowerPoint Presentation</vt:lpstr>
      <vt:lpstr>Physiological effects of hydrotherapy </vt:lpstr>
      <vt:lpstr>Special equipments for aquatic exercises</vt:lpstr>
      <vt:lpstr>Special equipments for aquatic exercises</vt:lpstr>
      <vt:lpstr>Various treatments using aquatic (water) environment</vt:lpstr>
      <vt:lpstr>Let us begin with stretching exercises</vt:lpstr>
      <vt:lpstr>PowerPoint Presentation</vt:lpstr>
      <vt:lpstr>Strengthening in water </vt:lpstr>
      <vt:lpstr>Aerobic conditioning </vt:lpstr>
      <vt:lpstr>One of the famous method in hydrotherapy is Bad Ragaz Techniques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Hydrotherapy</dc:title>
  <dc:creator>Dr. Parth Devmurari</dc:creator>
  <cp:lastModifiedBy>Poonam Devmurari</cp:lastModifiedBy>
  <cp:revision>114</cp:revision>
  <dcterms:created xsi:type="dcterms:W3CDTF">2006-08-16T00:00:00Z</dcterms:created>
  <dcterms:modified xsi:type="dcterms:W3CDTF">2020-04-30T08:47:32Z</dcterms:modified>
</cp:coreProperties>
</file>