
<file path=[Content_Types].xml><?xml version="1.0" encoding="utf-8"?>
<Types xmlns="http://schemas.openxmlformats.org/package/2006/content-types">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1" name="Shape 101"/>
        <p:cNvGrpSpPr/>
        <p:nvPr/>
      </p:nvGrpSpPr>
      <p:grpSpPr>
        <a:xfrm>
          <a:off x="0" y="0"/>
          <a:ext cx="0" cy="0"/>
          <a:chOff x="0" y="0"/>
          <a:chExt cx="0" cy="0"/>
        </a:xfrm>
      </p:grpSpPr>
      <p:sp>
        <p:nvSpPr>
          <p:cNvPr id="102" name="Google Shape;102;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3" name="Google Shape;103;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3" name="Shape 153"/>
        <p:cNvGrpSpPr/>
        <p:nvPr/>
      </p:nvGrpSpPr>
      <p:grpSpPr>
        <a:xfrm>
          <a:off x="0" y="0"/>
          <a:ext cx="0" cy="0"/>
          <a:chOff x="0" y="0"/>
          <a:chExt cx="0" cy="0"/>
        </a:xfrm>
      </p:grpSpPr>
      <p:sp>
        <p:nvSpPr>
          <p:cNvPr id="154" name="Google Shape;154;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5" name="Google Shape;155;p1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1" name="Google Shape;161;p1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5" name="Shape 165"/>
        <p:cNvGrpSpPr/>
        <p:nvPr/>
      </p:nvGrpSpPr>
      <p:grpSpPr>
        <a:xfrm>
          <a:off x="0" y="0"/>
          <a:ext cx="0" cy="0"/>
          <a:chOff x="0" y="0"/>
          <a:chExt cx="0" cy="0"/>
        </a:xfrm>
      </p:grpSpPr>
      <p:sp>
        <p:nvSpPr>
          <p:cNvPr id="166" name="Google Shape;166;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7" name="Google Shape;167;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p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3" name="Google Shape;173;p1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p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8" name="Google Shape;178;p1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p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6" name="Google Shape;186;p1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9" name="Shape 189"/>
        <p:cNvGrpSpPr/>
        <p:nvPr/>
      </p:nvGrpSpPr>
      <p:grpSpPr>
        <a:xfrm>
          <a:off x="0" y="0"/>
          <a:ext cx="0" cy="0"/>
          <a:chOff x="0" y="0"/>
          <a:chExt cx="0" cy="0"/>
        </a:xfrm>
      </p:grpSpPr>
      <p:sp>
        <p:nvSpPr>
          <p:cNvPr id="190" name="Google Shape;190;p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1" name="Google Shape;191;p1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p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7" name="Google Shape;197;p1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p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03" name="Google Shape;203;p1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p1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09" name="Google Shape;209;p1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7" name="Shape 107"/>
        <p:cNvGrpSpPr/>
        <p:nvPr/>
      </p:nvGrpSpPr>
      <p:grpSpPr>
        <a:xfrm>
          <a:off x="0" y="0"/>
          <a:ext cx="0" cy="0"/>
          <a:chOff x="0" y="0"/>
          <a:chExt cx="0" cy="0"/>
        </a:xfrm>
      </p:grpSpPr>
      <p:sp>
        <p:nvSpPr>
          <p:cNvPr id="108" name="Google Shape;108;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9" name="Google Shape;109;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4" name="Shape 214"/>
        <p:cNvGrpSpPr/>
        <p:nvPr/>
      </p:nvGrpSpPr>
      <p:grpSpPr>
        <a:xfrm>
          <a:off x="0" y="0"/>
          <a:ext cx="0" cy="0"/>
          <a:chOff x="0" y="0"/>
          <a:chExt cx="0" cy="0"/>
        </a:xfrm>
      </p:grpSpPr>
      <p:sp>
        <p:nvSpPr>
          <p:cNvPr id="215" name="Google Shape;215;p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6" name="Google Shape;216;p2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9" name="Shape 219"/>
        <p:cNvGrpSpPr/>
        <p:nvPr/>
      </p:nvGrpSpPr>
      <p:grpSpPr>
        <a:xfrm>
          <a:off x="0" y="0"/>
          <a:ext cx="0" cy="0"/>
          <a:chOff x="0" y="0"/>
          <a:chExt cx="0" cy="0"/>
        </a:xfrm>
      </p:grpSpPr>
      <p:sp>
        <p:nvSpPr>
          <p:cNvPr id="220" name="Google Shape;220;p2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1" name="Google Shape;221;p2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5" name="Shape 225"/>
        <p:cNvGrpSpPr/>
        <p:nvPr/>
      </p:nvGrpSpPr>
      <p:grpSpPr>
        <a:xfrm>
          <a:off x="0" y="0"/>
          <a:ext cx="0" cy="0"/>
          <a:chOff x="0" y="0"/>
          <a:chExt cx="0" cy="0"/>
        </a:xfrm>
      </p:grpSpPr>
      <p:sp>
        <p:nvSpPr>
          <p:cNvPr id="226" name="Google Shape;226;p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7" name="Google Shape;227;p2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3" name="Shape 233"/>
        <p:cNvGrpSpPr/>
        <p:nvPr/>
      </p:nvGrpSpPr>
      <p:grpSpPr>
        <a:xfrm>
          <a:off x="0" y="0"/>
          <a:ext cx="0" cy="0"/>
          <a:chOff x="0" y="0"/>
          <a:chExt cx="0" cy="0"/>
        </a:xfrm>
      </p:grpSpPr>
      <p:sp>
        <p:nvSpPr>
          <p:cNvPr id="234" name="Google Shape;234;p2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5" name="Google Shape;235;p2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p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40" name="Google Shape;240;p2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3" name="Shape 243"/>
        <p:cNvGrpSpPr/>
        <p:nvPr/>
      </p:nvGrpSpPr>
      <p:grpSpPr>
        <a:xfrm>
          <a:off x="0" y="0"/>
          <a:ext cx="0" cy="0"/>
          <a:chOff x="0" y="0"/>
          <a:chExt cx="0" cy="0"/>
        </a:xfrm>
      </p:grpSpPr>
      <p:sp>
        <p:nvSpPr>
          <p:cNvPr id="244" name="Google Shape;244;p2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45" name="Google Shape;245;p2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9" name="Shape 249"/>
        <p:cNvGrpSpPr/>
        <p:nvPr/>
      </p:nvGrpSpPr>
      <p:grpSpPr>
        <a:xfrm>
          <a:off x="0" y="0"/>
          <a:ext cx="0" cy="0"/>
          <a:chOff x="0" y="0"/>
          <a:chExt cx="0" cy="0"/>
        </a:xfrm>
      </p:grpSpPr>
      <p:sp>
        <p:nvSpPr>
          <p:cNvPr id="250" name="Google Shape;250;p2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1" name="Google Shape;251;p2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4" name="Shape 254"/>
        <p:cNvGrpSpPr/>
        <p:nvPr/>
      </p:nvGrpSpPr>
      <p:grpSpPr>
        <a:xfrm>
          <a:off x="0" y="0"/>
          <a:ext cx="0" cy="0"/>
          <a:chOff x="0" y="0"/>
          <a:chExt cx="0" cy="0"/>
        </a:xfrm>
      </p:grpSpPr>
      <p:sp>
        <p:nvSpPr>
          <p:cNvPr id="255" name="Google Shape;255;p2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6" name="Google Shape;256;p2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9" name="Shape 259"/>
        <p:cNvGrpSpPr/>
        <p:nvPr/>
      </p:nvGrpSpPr>
      <p:grpSpPr>
        <a:xfrm>
          <a:off x="0" y="0"/>
          <a:ext cx="0" cy="0"/>
          <a:chOff x="0" y="0"/>
          <a:chExt cx="0" cy="0"/>
        </a:xfrm>
      </p:grpSpPr>
      <p:sp>
        <p:nvSpPr>
          <p:cNvPr id="260" name="Google Shape;260;p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61" name="Google Shape;261;p2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4" name="Shape 264"/>
        <p:cNvGrpSpPr/>
        <p:nvPr/>
      </p:nvGrpSpPr>
      <p:grpSpPr>
        <a:xfrm>
          <a:off x="0" y="0"/>
          <a:ext cx="0" cy="0"/>
          <a:chOff x="0" y="0"/>
          <a:chExt cx="0" cy="0"/>
        </a:xfrm>
      </p:grpSpPr>
      <p:sp>
        <p:nvSpPr>
          <p:cNvPr id="265" name="Google Shape;265;p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66" name="Google Shape;266;p2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3" name="Shape 113"/>
        <p:cNvGrpSpPr/>
        <p:nvPr/>
      </p:nvGrpSpPr>
      <p:grpSpPr>
        <a:xfrm>
          <a:off x="0" y="0"/>
          <a:ext cx="0" cy="0"/>
          <a:chOff x="0" y="0"/>
          <a:chExt cx="0" cy="0"/>
        </a:xfrm>
      </p:grpSpPr>
      <p:sp>
        <p:nvSpPr>
          <p:cNvPr id="114" name="Google Shape;114;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5" name="Google Shape;115;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9" name="Shape 269"/>
        <p:cNvGrpSpPr/>
        <p:nvPr/>
      </p:nvGrpSpPr>
      <p:grpSpPr>
        <a:xfrm>
          <a:off x="0" y="0"/>
          <a:ext cx="0" cy="0"/>
          <a:chOff x="0" y="0"/>
          <a:chExt cx="0" cy="0"/>
        </a:xfrm>
      </p:grpSpPr>
      <p:sp>
        <p:nvSpPr>
          <p:cNvPr id="270" name="Google Shape;270;p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71" name="Google Shape;271;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5" name="Shape 275"/>
        <p:cNvGrpSpPr/>
        <p:nvPr/>
      </p:nvGrpSpPr>
      <p:grpSpPr>
        <a:xfrm>
          <a:off x="0" y="0"/>
          <a:ext cx="0" cy="0"/>
          <a:chOff x="0" y="0"/>
          <a:chExt cx="0" cy="0"/>
        </a:xfrm>
      </p:grpSpPr>
      <p:sp>
        <p:nvSpPr>
          <p:cNvPr id="276" name="Google Shape;276;p3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77" name="Google Shape;277;p3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0" name="Shape 280"/>
        <p:cNvGrpSpPr/>
        <p:nvPr/>
      </p:nvGrpSpPr>
      <p:grpSpPr>
        <a:xfrm>
          <a:off x="0" y="0"/>
          <a:ext cx="0" cy="0"/>
          <a:chOff x="0" y="0"/>
          <a:chExt cx="0" cy="0"/>
        </a:xfrm>
      </p:grpSpPr>
      <p:sp>
        <p:nvSpPr>
          <p:cNvPr id="281" name="Google Shape;281;p3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82" name="Google Shape;282;p3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5" name="Shape 285"/>
        <p:cNvGrpSpPr/>
        <p:nvPr/>
      </p:nvGrpSpPr>
      <p:grpSpPr>
        <a:xfrm>
          <a:off x="0" y="0"/>
          <a:ext cx="0" cy="0"/>
          <a:chOff x="0" y="0"/>
          <a:chExt cx="0" cy="0"/>
        </a:xfrm>
      </p:grpSpPr>
      <p:sp>
        <p:nvSpPr>
          <p:cNvPr id="286" name="Google Shape;286;p3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87" name="Google Shape;287;p3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0" name="Shape 290"/>
        <p:cNvGrpSpPr/>
        <p:nvPr/>
      </p:nvGrpSpPr>
      <p:grpSpPr>
        <a:xfrm>
          <a:off x="0" y="0"/>
          <a:ext cx="0" cy="0"/>
          <a:chOff x="0" y="0"/>
          <a:chExt cx="0" cy="0"/>
        </a:xfrm>
      </p:grpSpPr>
      <p:sp>
        <p:nvSpPr>
          <p:cNvPr id="291" name="Google Shape;291;p3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92" name="Google Shape;292;p3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 name="Shape 121"/>
        <p:cNvGrpSpPr/>
        <p:nvPr/>
      </p:nvGrpSpPr>
      <p:grpSpPr>
        <a:xfrm>
          <a:off x="0" y="0"/>
          <a:ext cx="0" cy="0"/>
          <a:chOff x="0" y="0"/>
          <a:chExt cx="0" cy="0"/>
        </a:xfrm>
      </p:grpSpPr>
      <p:sp>
        <p:nvSpPr>
          <p:cNvPr id="122" name="Google Shape;122;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3" name="Google Shape;123;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6" name="Shape 126"/>
        <p:cNvGrpSpPr/>
        <p:nvPr/>
      </p:nvGrpSpPr>
      <p:grpSpPr>
        <a:xfrm>
          <a:off x="0" y="0"/>
          <a:ext cx="0" cy="0"/>
          <a:chOff x="0" y="0"/>
          <a:chExt cx="0" cy="0"/>
        </a:xfrm>
      </p:grpSpPr>
      <p:sp>
        <p:nvSpPr>
          <p:cNvPr id="127" name="Google Shape;127;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8" name="Google Shape;128;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1" name="Shape 131"/>
        <p:cNvGrpSpPr/>
        <p:nvPr/>
      </p:nvGrpSpPr>
      <p:grpSpPr>
        <a:xfrm>
          <a:off x="0" y="0"/>
          <a:ext cx="0" cy="0"/>
          <a:chOff x="0" y="0"/>
          <a:chExt cx="0" cy="0"/>
        </a:xfrm>
      </p:grpSpPr>
      <p:sp>
        <p:nvSpPr>
          <p:cNvPr id="132" name="Google Shape;132;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3" name="Google Shape;133;p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7" name="Shape 137"/>
        <p:cNvGrpSpPr/>
        <p:nvPr/>
      </p:nvGrpSpPr>
      <p:grpSpPr>
        <a:xfrm>
          <a:off x="0" y="0"/>
          <a:ext cx="0" cy="0"/>
          <a:chOff x="0" y="0"/>
          <a:chExt cx="0" cy="0"/>
        </a:xfrm>
      </p:grpSpPr>
      <p:sp>
        <p:nvSpPr>
          <p:cNvPr id="138" name="Google Shape;138;p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9" name="Google Shape;139;p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Google Shape;143;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4" name="Google Shape;144;p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7" name="Shape 147"/>
        <p:cNvGrpSpPr/>
        <p:nvPr/>
      </p:nvGrpSpPr>
      <p:grpSpPr>
        <a:xfrm>
          <a:off x="0" y="0"/>
          <a:ext cx="0" cy="0"/>
          <a:chOff x="0" y="0"/>
          <a:chExt cx="0" cy="0"/>
        </a:xfrm>
      </p:grpSpPr>
      <p:sp>
        <p:nvSpPr>
          <p:cNvPr id="148" name="Google Shape;148;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9" name="Google Shape;149;p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bg>
      <p:bgPr>
        <a:gradFill>
          <a:gsLst>
            <a:gs pos="0">
              <a:schemeClr val="lt1"/>
            </a:gs>
            <a:gs pos="100000">
              <a:srgbClr val="9E9E9E"/>
            </a:gs>
          </a:gsLst>
          <a:path path="circle">
            <a:fillToRect l="50000" t="50000" r="50000" b="50000"/>
          </a:path>
          <a:tileRect/>
        </a:gradFill>
        <a:effectLst/>
      </p:bgPr>
    </p:bg>
    <p:spTree>
      <p:nvGrpSpPr>
        <p:cNvPr id="12" name="Shape 12"/>
        <p:cNvGrpSpPr/>
        <p:nvPr/>
      </p:nvGrpSpPr>
      <p:grpSpPr>
        <a:xfrm>
          <a:off x="0" y="0"/>
          <a:ext cx="0" cy="0"/>
          <a:chOff x="0" y="0"/>
          <a:chExt cx="0" cy="0"/>
        </a:xfrm>
      </p:grpSpPr>
      <p:sp>
        <p:nvSpPr>
          <p:cNvPr id="13" name="Google Shape;13;p2"/>
          <p:cNvSpPr/>
          <p:nvPr/>
        </p:nvSpPr>
        <p:spPr>
          <a:xfrm flipH="1">
            <a:off x="2667000" y="0"/>
            <a:ext cx="6477000" cy="6858000"/>
          </a:xfrm>
          <a:prstGeom prst="rect">
            <a:avLst/>
          </a:prstGeom>
          <a:blipFill rotWithShape="1">
            <a:blip r:embed="rId2">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cxnSp>
        <p:nvCxnSpPr>
          <p:cNvPr id="14" name="Google Shape;14;p2"/>
          <p:cNvCxnSpPr/>
          <p:nvPr/>
        </p:nvCxnSpPr>
        <p:spPr>
          <a:xfrm rot="-5400000">
            <a:off x="-762000" y="3429000"/>
            <a:ext cx="6858000" cy="0"/>
          </a:xfrm>
          <a:prstGeom prst="straightConnector1">
            <a:avLst/>
          </a:prstGeom>
          <a:noFill/>
          <a:ln w="11425" cap="flat" cmpd="sng">
            <a:solidFill>
              <a:srgbClr val="F9F9F9"/>
            </a:solidFill>
            <a:prstDash val="solid"/>
            <a:miter lim="800000"/>
            <a:headEnd type="none" w="sm" len="sm"/>
            <a:tailEnd type="none" w="sm" len="sm"/>
          </a:ln>
        </p:spPr>
      </p:cxnSp>
      <p:sp>
        <p:nvSpPr>
          <p:cNvPr id="15" name="Google Shape;15;p2"/>
          <p:cNvSpPr txBox="1"/>
          <p:nvPr>
            <p:ph type="ctrTitle"/>
          </p:nvPr>
        </p:nvSpPr>
        <p:spPr>
          <a:xfrm>
            <a:off x="3366868" y="533400"/>
            <a:ext cx="5105400" cy="2868168"/>
          </a:xfrm>
          <a:prstGeom prst="rect">
            <a:avLst/>
          </a:prstGeom>
          <a:noFill/>
          <a:ln>
            <a:noFill/>
          </a:ln>
        </p:spPr>
        <p:txBody>
          <a:bodyPr spcFirstLastPara="1" wrap="square" lIns="45700" tIns="0" rIns="45700" bIns="0" anchor="b" anchorCtr="0">
            <a:noAutofit/>
          </a:bodyPr>
          <a:lstStyle>
            <a:lvl1pPr lvl="0" algn="r">
              <a:spcBef>
                <a:spcPts val="0"/>
              </a:spcBef>
              <a:spcAft>
                <a:spcPts val="0"/>
              </a:spcAft>
              <a:buClr>
                <a:srgbClr val="FEF7F0"/>
              </a:buClr>
              <a:buSzPts val="4200"/>
              <a:buFont typeface="Trebuchet MS" panose="020B0603020202020204"/>
              <a:buNone/>
              <a:defRPr sz="4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type="subTitle" idx="1"/>
          </p:nvPr>
        </p:nvSpPr>
        <p:spPr>
          <a:xfrm>
            <a:off x="3354442" y="3539864"/>
            <a:ext cx="5114778" cy="1101248"/>
          </a:xfrm>
          <a:prstGeom prst="rect">
            <a:avLst/>
          </a:prstGeom>
          <a:noFill/>
          <a:ln>
            <a:noFill/>
          </a:ln>
        </p:spPr>
        <p:txBody>
          <a:bodyPr spcFirstLastPara="1" wrap="square" lIns="45700" tIns="0" rIns="45700" bIns="0" anchor="t" anchorCtr="0">
            <a:noAutofit/>
          </a:bodyPr>
          <a:lstStyle>
            <a:lvl1pPr lvl="0" algn="r">
              <a:spcBef>
                <a:spcPts val="600"/>
              </a:spcBef>
              <a:spcAft>
                <a:spcPts val="0"/>
              </a:spcAft>
              <a:buSzPts val="1606"/>
              <a:buNone/>
              <a:defRPr sz="2200">
                <a:solidFill>
                  <a:srgbClr val="FFFFFF"/>
                </a:solidFill>
              </a:defRPr>
            </a:lvl1pPr>
            <a:lvl2pPr lvl="1" algn="ctr">
              <a:spcBef>
                <a:spcPts val="500"/>
              </a:spcBef>
              <a:spcAft>
                <a:spcPts val="0"/>
              </a:spcAft>
              <a:buSzPts val="1440"/>
              <a:buNone/>
              <a:defRPr/>
            </a:lvl2pPr>
            <a:lvl3pPr lvl="2" algn="ctr">
              <a:spcBef>
                <a:spcPts val="400"/>
              </a:spcBef>
              <a:spcAft>
                <a:spcPts val="0"/>
              </a:spcAft>
              <a:buSzPts val="1080"/>
              <a:buNone/>
              <a:defRPr/>
            </a:lvl3pPr>
            <a:lvl4pPr lvl="3" algn="ctr">
              <a:spcBef>
                <a:spcPts val="360"/>
              </a:spcBef>
              <a:spcAft>
                <a:spcPts val="0"/>
              </a:spcAft>
              <a:buSzPts val="1440"/>
              <a:buNone/>
              <a:defRPr/>
            </a:lvl4pPr>
            <a:lvl5pPr lvl="4" algn="ctr">
              <a:spcBef>
                <a:spcPts val="400"/>
              </a:spcBef>
              <a:spcAft>
                <a:spcPts val="0"/>
              </a:spcAft>
              <a:buSzPts val="1260"/>
              <a:buNone/>
              <a:defRPr/>
            </a:lvl5pPr>
            <a:lvl6pPr lvl="5" algn="ctr">
              <a:spcBef>
                <a:spcPts val="400"/>
              </a:spcBef>
              <a:spcAft>
                <a:spcPts val="0"/>
              </a:spcAft>
              <a:buSzPts val="1440"/>
              <a:buNone/>
              <a:defRPr/>
            </a:lvl6pPr>
            <a:lvl7pPr lvl="6" algn="ctr">
              <a:spcBef>
                <a:spcPts val="360"/>
              </a:spcBef>
              <a:spcAft>
                <a:spcPts val="0"/>
              </a:spcAft>
              <a:buSzPts val="1440"/>
              <a:buNone/>
              <a:defRPr/>
            </a:lvl7pPr>
            <a:lvl8pPr lvl="7" algn="ctr">
              <a:spcBef>
                <a:spcPts val="300"/>
              </a:spcBef>
              <a:spcAft>
                <a:spcPts val="0"/>
              </a:spcAft>
              <a:buSzPts val="1800"/>
              <a:buNone/>
              <a:defRPr/>
            </a:lvl8pPr>
            <a:lvl9pPr lvl="8" algn="ctr">
              <a:spcBef>
                <a:spcPts val="360"/>
              </a:spcBef>
              <a:spcAft>
                <a:spcPts val="0"/>
              </a:spcAft>
              <a:buSzPts val="1800"/>
              <a:buNone/>
              <a:defRPr/>
            </a:lvl9pPr>
          </a:lstStyle>
          <a:p/>
        </p:txBody>
      </p:sp>
      <p:sp>
        <p:nvSpPr>
          <p:cNvPr id="17" name="Google Shape;17;p2"/>
          <p:cNvSpPr txBox="1"/>
          <p:nvPr>
            <p:ph type="dt" idx="10"/>
          </p:nvPr>
        </p:nvSpPr>
        <p:spPr>
          <a:xfrm>
            <a:off x="5871224"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type="ftr" idx="11"/>
          </p:nvPr>
        </p:nvSpPr>
        <p:spPr>
          <a:xfrm>
            <a:off x="2819400" y="6557946"/>
            <a:ext cx="2927722"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type="sldNum" idx="12"/>
          </p:nvPr>
        </p:nvSpPr>
        <p:spPr>
          <a:xfrm>
            <a:off x="7880884"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sz="11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defRPr>
            </a:lvl1pPr>
            <a:lvl2pPr marL="0" lvl="1" indent="0" algn="r">
              <a:spcBef>
                <a:spcPts val="0"/>
              </a:spcBef>
              <a:buNone/>
              <a:defRPr sz="11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defRPr>
            </a:lvl2pPr>
            <a:lvl3pPr marL="0" lvl="2" indent="0" algn="r">
              <a:spcBef>
                <a:spcPts val="0"/>
              </a:spcBef>
              <a:buNone/>
              <a:defRPr sz="11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defRPr>
            </a:lvl3pPr>
            <a:lvl4pPr marL="0" lvl="3" indent="0" algn="r">
              <a:spcBef>
                <a:spcPts val="0"/>
              </a:spcBef>
              <a:buNone/>
              <a:defRPr sz="11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defRPr>
            </a:lvl4pPr>
            <a:lvl5pPr marL="0" lvl="4" indent="0" algn="r">
              <a:spcBef>
                <a:spcPts val="0"/>
              </a:spcBef>
              <a:buNone/>
              <a:defRPr sz="11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defRPr>
            </a:lvl5pPr>
            <a:lvl6pPr marL="0" lvl="5" indent="0" algn="r">
              <a:spcBef>
                <a:spcPts val="0"/>
              </a:spcBef>
              <a:buNone/>
              <a:defRPr sz="11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defRPr>
            </a:lvl6pPr>
            <a:lvl7pPr marL="0" lvl="6" indent="0" algn="r">
              <a:spcBef>
                <a:spcPts val="0"/>
              </a:spcBef>
              <a:buNone/>
              <a:defRPr sz="11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defRPr>
            </a:lvl7pPr>
            <a:lvl8pPr marL="0" lvl="7" indent="0" algn="r">
              <a:spcBef>
                <a:spcPts val="0"/>
              </a:spcBef>
              <a:buNone/>
              <a:defRPr sz="11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defRPr>
            </a:lvl8pPr>
            <a:lvl9pPr marL="0" lvl="8" indent="0" algn="r">
              <a:spcBef>
                <a:spcPts val="0"/>
              </a:spcBef>
              <a:buNone/>
              <a:defRPr sz="11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320040"/>
            <a:ext cx="7239000" cy="1143000"/>
          </a:xfrm>
          <a:prstGeom prst="rect">
            <a:avLst/>
          </a:prstGeom>
          <a:noFill/>
          <a:ln>
            <a:noFill/>
          </a:ln>
        </p:spPr>
        <p:txBody>
          <a:bodyPr spcFirstLastPara="1" wrap="square" lIns="45700" tIns="0" rIns="45700" bIns="0" anchor="b" anchorCtr="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type="body" idx="1"/>
          </p:nvPr>
        </p:nvSpPr>
        <p:spPr>
          <a:xfrm rot="5400000">
            <a:off x="1653540" y="413076"/>
            <a:ext cx="4846320" cy="7239000"/>
          </a:xfrm>
          <a:prstGeom prst="rect">
            <a:avLst/>
          </a:prstGeom>
          <a:noFill/>
          <a:ln>
            <a:noFill/>
          </a:ln>
        </p:spPr>
        <p:txBody>
          <a:bodyPr spcFirstLastPara="1" wrap="square" lIns="91425" tIns="45700" rIns="91425" bIns="45700" anchor="t" anchorCtr="0">
            <a:noAutofit/>
          </a:bodyPr>
          <a:lstStyle>
            <a:lvl1pPr marL="457200" lvl="0" indent="-311785"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40"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76" name="Google Shape;76;p11"/>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389437" y="2438718"/>
            <a:ext cx="5851525" cy="1524000"/>
          </a:xfrm>
          <a:prstGeom prst="rect">
            <a:avLst/>
          </a:prstGeom>
          <a:noFill/>
          <a:ln>
            <a:noFill/>
          </a:ln>
        </p:spPr>
        <p:txBody>
          <a:bodyPr spcFirstLastPara="1" wrap="square" lIns="45700" tIns="0" rIns="45700" bIns="0" anchor="t" anchorCtr="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type="body" idx="1"/>
          </p:nvPr>
        </p:nvSpPr>
        <p:spPr>
          <a:xfrm rot="5400000">
            <a:off x="541338" y="190505"/>
            <a:ext cx="5851525" cy="6019800"/>
          </a:xfrm>
          <a:prstGeom prst="rect">
            <a:avLst/>
          </a:prstGeom>
          <a:noFill/>
          <a:ln>
            <a:noFill/>
          </a:ln>
        </p:spPr>
        <p:txBody>
          <a:bodyPr spcFirstLastPara="1" wrap="square" lIns="91425" tIns="45700" rIns="91425" bIns="45700" anchor="t" anchorCtr="0">
            <a:noAutofit/>
          </a:bodyPr>
          <a:lstStyle>
            <a:lvl1pPr marL="457200" lvl="0" indent="-311785"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40"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82" name="Google Shape;82;p12"/>
          <p:cNvSpPr txBox="1"/>
          <p:nvPr>
            <p:ph type="dt" idx="10"/>
          </p:nvPr>
        </p:nvSpPr>
        <p:spPr>
          <a:xfrm>
            <a:off x="424281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type="ftr" idx="11"/>
          </p:nvPr>
        </p:nvSpPr>
        <p:spPr>
          <a:xfrm>
            <a:off x="457200" y="6556248"/>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type="sldNum" idx="12"/>
          </p:nvPr>
        </p:nvSpPr>
        <p:spPr>
          <a:xfrm>
            <a:off x="6254496" y="6553200"/>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sz="1100">
                <a:solidFill>
                  <a:schemeClr val="dk2"/>
                </a:solidFill>
                <a:latin typeface="Trebuchet MS" panose="020B0603020202020204"/>
                <a:ea typeface="Trebuchet MS" panose="020B0603020202020204"/>
                <a:cs typeface="Trebuchet MS" panose="020B0603020202020204"/>
                <a:sym typeface="Trebuchet MS" panose="020B0603020202020204"/>
              </a:defRPr>
            </a:lvl1pPr>
            <a:lvl2pPr marL="0" lvl="1" indent="0" algn="r">
              <a:spcBef>
                <a:spcPts val="0"/>
              </a:spcBef>
              <a:buNone/>
              <a:defRPr sz="1100">
                <a:solidFill>
                  <a:schemeClr val="dk2"/>
                </a:solidFill>
                <a:latin typeface="Trebuchet MS" panose="020B0603020202020204"/>
                <a:ea typeface="Trebuchet MS" panose="020B0603020202020204"/>
                <a:cs typeface="Trebuchet MS" panose="020B0603020202020204"/>
                <a:sym typeface="Trebuchet MS" panose="020B0603020202020204"/>
              </a:defRPr>
            </a:lvl2pPr>
            <a:lvl3pPr marL="0" lvl="2" indent="0" algn="r">
              <a:spcBef>
                <a:spcPts val="0"/>
              </a:spcBef>
              <a:buNone/>
              <a:defRPr sz="1100">
                <a:solidFill>
                  <a:schemeClr val="dk2"/>
                </a:solidFill>
                <a:latin typeface="Trebuchet MS" panose="020B0603020202020204"/>
                <a:ea typeface="Trebuchet MS" panose="020B0603020202020204"/>
                <a:cs typeface="Trebuchet MS" panose="020B0603020202020204"/>
                <a:sym typeface="Trebuchet MS" panose="020B0603020202020204"/>
              </a:defRPr>
            </a:lvl3pPr>
            <a:lvl4pPr marL="0" lvl="3" indent="0" algn="r">
              <a:spcBef>
                <a:spcPts val="0"/>
              </a:spcBef>
              <a:buNone/>
              <a:defRPr sz="1100">
                <a:solidFill>
                  <a:schemeClr val="dk2"/>
                </a:solidFill>
                <a:latin typeface="Trebuchet MS" panose="020B0603020202020204"/>
                <a:ea typeface="Trebuchet MS" panose="020B0603020202020204"/>
                <a:cs typeface="Trebuchet MS" panose="020B0603020202020204"/>
                <a:sym typeface="Trebuchet MS" panose="020B0603020202020204"/>
              </a:defRPr>
            </a:lvl4pPr>
            <a:lvl5pPr marL="0" lvl="4" indent="0" algn="r">
              <a:spcBef>
                <a:spcPts val="0"/>
              </a:spcBef>
              <a:buNone/>
              <a:defRPr sz="1100">
                <a:solidFill>
                  <a:schemeClr val="dk2"/>
                </a:solidFill>
                <a:latin typeface="Trebuchet MS" panose="020B0603020202020204"/>
                <a:ea typeface="Trebuchet MS" panose="020B0603020202020204"/>
                <a:cs typeface="Trebuchet MS" panose="020B0603020202020204"/>
                <a:sym typeface="Trebuchet MS" panose="020B0603020202020204"/>
              </a:defRPr>
            </a:lvl5pPr>
            <a:lvl6pPr marL="0" lvl="5" indent="0" algn="r">
              <a:spcBef>
                <a:spcPts val="0"/>
              </a:spcBef>
              <a:buNone/>
              <a:defRPr sz="1100">
                <a:solidFill>
                  <a:schemeClr val="dk2"/>
                </a:solidFill>
                <a:latin typeface="Trebuchet MS" panose="020B0603020202020204"/>
                <a:ea typeface="Trebuchet MS" panose="020B0603020202020204"/>
                <a:cs typeface="Trebuchet MS" panose="020B0603020202020204"/>
                <a:sym typeface="Trebuchet MS" panose="020B0603020202020204"/>
              </a:defRPr>
            </a:lvl6pPr>
            <a:lvl7pPr marL="0" lvl="6" indent="0" algn="r">
              <a:spcBef>
                <a:spcPts val="0"/>
              </a:spcBef>
              <a:buNone/>
              <a:defRPr sz="1100">
                <a:solidFill>
                  <a:schemeClr val="dk2"/>
                </a:solidFill>
                <a:latin typeface="Trebuchet MS" panose="020B0603020202020204"/>
                <a:ea typeface="Trebuchet MS" panose="020B0603020202020204"/>
                <a:cs typeface="Trebuchet MS" panose="020B0603020202020204"/>
                <a:sym typeface="Trebuchet MS" panose="020B0603020202020204"/>
              </a:defRPr>
            </a:lvl7pPr>
            <a:lvl8pPr marL="0" lvl="7" indent="0" algn="r">
              <a:spcBef>
                <a:spcPts val="0"/>
              </a:spcBef>
              <a:buNone/>
              <a:defRPr sz="1100">
                <a:solidFill>
                  <a:schemeClr val="dk2"/>
                </a:solidFill>
                <a:latin typeface="Trebuchet MS" panose="020B0603020202020204"/>
                <a:ea typeface="Trebuchet MS" panose="020B0603020202020204"/>
                <a:cs typeface="Trebuchet MS" panose="020B0603020202020204"/>
                <a:sym typeface="Trebuchet MS" panose="020B0603020202020204"/>
              </a:defRPr>
            </a:lvl8pPr>
            <a:lvl9pPr marL="0" lvl="8" indent="0" algn="r">
              <a:spcBef>
                <a:spcPts val="0"/>
              </a:spcBef>
              <a:buNone/>
              <a:defRPr sz="1100">
                <a:solidFill>
                  <a:schemeClr val="dk2"/>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showMasterSp="0" matchingName="Picture with Caption">
  <p:cSld name="PICTURE_WITH_CAPTION_TEXT">
    <p:bg>
      <p:bgPr>
        <a:gradFill>
          <a:gsLst>
            <a:gs pos="0">
              <a:srgbClr val="E965C8"/>
            </a:gs>
            <a:gs pos="100000">
              <a:srgbClr val="80136A"/>
            </a:gs>
          </a:gsLst>
          <a:path path="circle">
            <a:fillToRect l="50000" t="50000" r="50000" b="50000"/>
          </a:path>
          <a:tileRect/>
        </a:gradFill>
        <a:effectLst/>
      </p:bgPr>
    </p:bg>
    <p:spTree>
      <p:nvGrpSpPr>
        <p:cNvPr id="92" name="Shape 92"/>
        <p:cNvGrpSpPr/>
        <p:nvPr/>
      </p:nvGrpSpPr>
      <p:grpSpPr>
        <a:xfrm>
          <a:off x="0" y="0"/>
          <a:ext cx="0" cy="0"/>
          <a:chOff x="0" y="0"/>
          <a:chExt cx="0" cy="0"/>
        </a:xfrm>
      </p:grpSpPr>
      <p:sp>
        <p:nvSpPr>
          <p:cNvPr id="93" name="Google Shape;93;p14"/>
          <p:cNvSpPr/>
          <p:nvPr/>
        </p:nvSpPr>
        <p:spPr>
          <a:xfrm rot="-360000">
            <a:off x="597968" y="1004668"/>
            <a:ext cx="4319527" cy="4312573"/>
          </a:xfrm>
          <a:prstGeom prst="rect">
            <a:avLst/>
          </a:prstGeom>
          <a:solidFill>
            <a:srgbClr val="FAFAFA"/>
          </a:solidFill>
          <a:ln w="9525" cap="rnd" cmpd="sng">
            <a:solidFill>
              <a:srgbClr val="EAEAEA"/>
            </a:solidFill>
            <a:prstDash val="solid"/>
            <a:round/>
            <a:headEnd type="none" w="sm" len="sm"/>
            <a:tailEnd type="none" w="sm" len="sm"/>
          </a:ln>
          <a:effectLst>
            <a:outerShdw blurRad="25000" dist="127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94" name="Google Shape;94;p14"/>
          <p:cNvSpPr/>
          <p:nvPr/>
        </p:nvSpPr>
        <p:spPr>
          <a:xfrm rot="-180000">
            <a:off x="596706" y="998816"/>
            <a:ext cx="4319527" cy="4312573"/>
          </a:xfrm>
          <a:prstGeom prst="rect">
            <a:avLst/>
          </a:prstGeom>
          <a:solidFill>
            <a:srgbClr val="FAFAFA"/>
          </a:solidFill>
          <a:ln w="9525" cap="rnd" cmpd="sng">
            <a:solidFill>
              <a:srgbClr val="EAEAEA"/>
            </a:solidFill>
            <a:prstDash val="solid"/>
            <a:round/>
            <a:headEnd type="none" w="sm" len="sm"/>
            <a:tailEnd type="none" w="sm" len="sm"/>
          </a:ln>
          <a:effectLst>
            <a:outerShdw blurRad="28000" dist="12700" dir="54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95" name="Google Shape;95;p14"/>
          <p:cNvSpPr txBox="1"/>
          <p:nvPr>
            <p:ph type="title"/>
          </p:nvPr>
        </p:nvSpPr>
        <p:spPr>
          <a:xfrm>
            <a:off x="5389098" y="1143000"/>
            <a:ext cx="3429000" cy="2057400"/>
          </a:xfrm>
          <a:prstGeom prst="rect">
            <a:avLst/>
          </a:prstGeom>
          <a:noFill/>
          <a:ln>
            <a:noFill/>
          </a:ln>
        </p:spPr>
        <p:txBody>
          <a:bodyPr spcFirstLastPara="1" wrap="square" lIns="45700" tIns="0" rIns="45700" bIns="0" anchor="b" anchorCtr="0">
            <a:noAutofit/>
          </a:bodyPr>
          <a:lstStyle>
            <a:lvl1pPr lvl="0" algn="l">
              <a:spcBef>
                <a:spcPts val="0"/>
              </a:spcBef>
              <a:spcAft>
                <a:spcPts val="0"/>
              </a:spcAft>
              <a:buClr>
                <a:srgbClr val="FEF7F0"/>
              </a:buClr>
              <a:buSzPts val="3000"/>
              <a:buFont typeface="Trebuchet MS" panose="020B0603020202020204"/>
              <a:buNone/>
              <a:defRPr sz="3000" b="1">
                <a:solidFill>
                  <a:srgbClr val="FEF7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4"/>
          <p:cNvSpPr txBox="1"/>
          <p:nvPr>
            <p:ph type="body" idx="1"/>
          </p:nvPr>
        </p:nvSpPr>
        <p:spPr>
          <a:xfrm>
            <a:off x="5389098" y="3283634"/>
            <a:ext cx="3429000" cy="1920240"/>
          </a:xfrm>
          <a:prstGeom prst="rect">
            <a:avLst/>
          </a:prstGeom>
          <a:noFill/>
          <a:ln>
            <a:noFill/>
          </a:ln>
        </p:spPr>
        <p:txBody>
          <a:bodyPr spcFirstLastPara="1" wrap="square" lIns="82275" tIns="0" rIns="0" bIns="0" anchor="t" anchorCtr="0">
            <a:noAutofit/>
          </a:bodyPr>
          <a:lstStyle>
            <a:lvl1pPr marL="457200" lvl="0" indent="-228600" algn="l">
              <a:lnSpc>
                <a:spcPct val="100000"/>
              </a:lnSpc>
              <a:spcBef>
                <a:spcPts val="0"/>
              </a:spcBef>
              <a:spcAft>
                <a:spcPts val="0"/>
              </a:spcAft>
              <a:buSzPts val="1022"/>
              <a:buFont typeface="Trebuchet MS" panose="020B0603020202020204"/>
              <a:buNone/>
              <a:defRPr sz="1400">
                <a:solidFill>
                  <a:schemeClr val="lt1"/>
                </a:solidFill>
              </a:defRPr>
            </a:lvl1pPr>
            <a:lvl2pPr marL="914400" lvl="1" indent="-289560" algn="l">
              <a:spcBef>
                <a:spcPts val="500"/>
              </a:spcBef>
              <a:spcAft>
                <a:spcPts val="0"/>
              </a:spcAft>
              <a:buSzPts val="960"/>
              <a:buChar char="◼"/>
              <a:defRPr sz="1200"/>
            </a:lvl2pPr>
            <a:lvl3pPr marL="1371600" lvl="2" indent="-266700" algn="l">
              <a:spcBef>
                <a:spcPts val="400"/>
              </a:spcBef>
              <a:spcAft>
                <a:spcPts val="0"/>
              </a:spcAft>
              <a:buSzPts val="600"/>
              <a:buChar char=""/>
              <a:defRPr sz="1000"/>
            </a:lvl3pPr>
            <a:lvl4pPr marL="1828800" lvl="3" indent="-274320" algn="l">
              <a:spcBef>
                <a:spcPts val="180"/>
              </a:spcBef>
              <a:spcAft>
                <a:spcPts val="0"/>
              </a:spcAft>
              <a:buSzPts val="720"/>
              <a:buChar char="⚫"/>
              <a:defRPr sz="900"/>
            </a:lvl4pPr>
            <a:lvl5pPr marL="2286000" lvl="4" indent="-268605" algn="l">
              <a:spcBef>
                <a:spcPts val="400"/>
              </a:spcBef>
              <a:spcAft>
                <a:spcPts val="0"/>
              </a:spcAft>
              <a:buSzPts val="630"/>
              <a:buChar char="◉"/>
              <a:defRPr sz="900"/>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97" name="Google Shape;97;p14"/>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
        <p:nvSpPr>
          <p:cNvPr id="100" name="Google Shape;100;p14"/>
          <p:cNvSpPr/>
          <p:nvPr>
            <p:ph type="pic" idx="2"/>
          </p:nvPr>
        </p:nvSpPr>
        <p:spPr>
          <a:xfrm>
            <a:off x="663682" y="1041002"/>
            <a:ext cx="4206240" cy="4206240"/>
          </a:xfrm>
          <a:prstGeom prst="rect">
            <a:avLst/>
          </a:prstGeom>
          <a:solidFill>
            <a:srgbClr val="812D70"/>
          </a:solidFill>
          <a:ln w="107950" cap="flat" cmpd="sng">
            <a:solidFill>
              <a:srgbClr val="FFFFFF"/>
            </a:solidFill>
            <a:prstDash val="solid"/>
            <a:miter lim="800000"/>
            <a:headEnd type="none" w="sm" len="sm"/>
            <a:tailEnd type="none" w="sm" len="sm"/>
          </a:ln>
          <a:effectLst>
            <a:outerShdw blurRad="44450" dist="3810" dir="5400000" algn="tl" rotWithShape="0">
              <a:srgbClr val="000000">
                <a:alpha val="60000"/>
              </a:srgbClr>
            </a:outerShdw>
          </a:effectLst>
        </p:spPr>
        <p:txBody>
          <a:bodyPr spcFirstLastPara="1" wrap="square" lIns="91425" tIns="45700" rIns="91425" bIns="45700" anchor="t" anchorCtr="0">
            <a:noAutofit/>
          </a:bodyPr>
          <a:lstStyle>
            <a:lvl1pPr marR="0" lvl="0" algn="l" rtl="0">
              <a:spcBef>
                <a:spcPts val="600"/>
              </a:spcBef>
              <a:spcAft>
                <a:spcPts val="0"/>
              </a:spcAft>
              <a:buClr>
                <a:schemeClr val="lt2"/>
              </a:buClr>
              <a:buSzPts val="2336"/>
              <a:buFont typeface="Noto Sans Symbols"/>
              <a:buNone/>
              <a:defRPr sz="32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1pPr>
            <a:lvl2pPr marR="0" lvl="1" algn="l" rtl="0">
              <a:spcBef>
                <a:spcPts val="500"/>
              </a:spcBef>
              <a:spcAft>
                <a:spcPts val="0"/>
              </a:spcAft>
              <a:buClr>
                <a:schemeClr val="accent4"/>
              </a:buClr>
              <a:buSzPts val="1840"/>
              <a:buFont typeface="Noto Sans Symbols"/>
              <a:buChar char="◼"/>
              <a:defRPr sz="23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2pPr>
            <a:lvl3pPr marR="0" lvl="2" algn="l" rtl="0">
              <a:spcBef>
                <a:spcPts val="400"/>
              </a:spcBef>
              <a:spcAft>
                <a:spcPts val="0"/>
              </a:spcAft>
              <a:buClr>
                <a:schemeClr val="accent4"/>
              </a:buClr>
              <a:buSzPts val="1200"/>
              <a:buFont typeface="Noto Sans Symbols"/>
              <a:buChar char=""/>
              <a:defRPr sz="20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3pPr>
            <a:lvl4pPr marR="0" lvl="3" algn="l" rtl="0">
              <a:spcBef>
                <a:spcPts val="400"/>
              </a:spcBef>
              <a:spcAft>
                <a:spcPts val="0"/>
              </a:spcAft>
              <a:buClr>
                <a:schemeClr val="accent4"/>
              </a:buClr>
              <a:buSzPts val="1600"/>
              <a:buFont typeface="Noto Sans Symbols"/>
              <a:buChar char="⚫"/>
              <a:defRPr sz="20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4pPr>
            <a:lvl5pPr marR="0" lvl="4" algn="l" rtl="0">
              <a:spcBef>
                <a:spcPts val="400"/>
              </a:spcBef>
              <a:spcAft>
                <a:spcPts val="0"/>
              </a:spcAft>
              <a:buClr>
                <a:schemeClr val="accent4"/>
              </a:buClr>
              <a:buSzPts val="1260"/>
              <a:buFont typeface="Noto Sans Symbols"/>
              <a:buChar char="◉"/>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5pPr>
            <a:lvl6pPr marR="0" lvl="5" algn="l" rtl="0">
              <a:spcBef>
                <a:spcPts val="400"/>
              </a:spcBef>
              <a:spcAft>
                <a:spcPts val="0"/>
              </a:spcAft>
              <a:buClr>
                <a:schemeClr val="accent4"/>
              </a:buClr>
              <a:buSzPts val="1440"/>
              <a:buFont typeface="Noto Sans Symbols"/>
              <a:buChar char="⚫"/>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6pPr>
            <a:lvl7pPr marR="0" lvl="6" algn="l" rtl="0">
              <a:spcBef>
                <a:spcPts val="320"/>
              </a:spcBef>
              <a:spcAft>
                <a:spcPts val="0"/>
              </a:spcAft>
              <a:buClr>
                <a:schemeClr val="accent4"/>
              </a:buClr>
              <a:buSzPts val="1280"/>
              <a:buFont typeface="Noto Sans Symbols"/>
              <a:buChar char="◼"/>
              <a:defRPr sz="16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7pPr>
            <a:lvl8pPr marR="0" lvl="7" algn="l" rtl="0">
              <a:spcBef>
                <a:spcPts val="300"/>
              </a:spcBef>
              <a:spcAft>
                <a:spcPts val="0"/>
              </a:spcAft>
              <a:buClr>
                <a:schemeClr val="accent4"/>
              </a:buClr>
              <a:buSzPts val="1600"/>
              <a:buFont typeface="Trebuchet MS" panose="020B0603020202020204"/>
              <a:buChar char="•"/>
              <a:defRPr sz="16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8pPr>
            <a:lvl9pPr marR="0" lvl="8" algn="l" rtl="0">
              <a:spcBef>
                <a:spcPts val="280"/>
              </a:spcBef>
              <a:spcAft>
                <a:spcPts val="0"/>
              </a:spcAft>
              <a:buClr>
                <a:schemeClr val="accent4"/>
              </a:buClr>
              <a:buSzPts val="1400"/>
              <a:buFont typeface="Noto Sans Symbols"/>
              <a:buChar char="▪"/>
              <a:def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457200" y="320040"/>
            <a:ext cx="7239000" cy="1143000"/>
          </a:xfrm>
          <a:prstGeom prst="rect">
            <a:avLst/>
          </a:prstGeom>
          <a:noFill/>
          <a:ln>
            <a:noFill/>
          </a:ln>
        </p:spPr>
        <p:txBody>
          <a:bodyPr spcFirstLastPara="1" wrap="square" lIns="45700" tIns="0" rIns="45700" bIns="0" anchor="b" anchorCtr="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lvl1pPr marL="457200" lvl="0" indent="-311785"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40"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23" name="Google Shape;23;p3"/>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26" name="Shape 26"/>
        <p:cNvGrpSpPr/>
        <p:nvPr/>
      </p:nvGrpSpPr>
      <p:grpSpPr>
        <a:xfrm>
          <a:off x="0" y="0"/>
          <a:ext cx="0" cy="0"/>
          <a:chOff x="0" y="0"/>
          <a:chExt cx="0" cy="0"/>
        </a:xfrm>
      </p:grpSpPr>
      <p:sp>
        <p:nvSpPr>
          <p:cNvPr id="27" name="Google Shape;27;p4"/>
          <p:cNvSpPr txBox="1"/>
          <p:nvPr>
            <p:ph type="title"/>
          </p:nvPr>
        </p:nvSpPr>
        <p:spPr>
          <a:xfrm>
            <a:off x="457200" y="320040"/>
            <a:ext cx="7242048" cy="1143000"/>
          </a:xfrm>
          <a:prstGeom prst="rect">
            <a:avLst/>
          </a:prstGeom>
          <a:noFill/>
          <a:ln>
            <a:noFill/>
          </a:ln>
        </p:spPr>
        <p:txBody>
          <a:bodyPr spcFirstLastPara="1" wrap="square" lIns="45700" tIns="0" rIns="45700" bIns="0" anchor="b" anchorCtr="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type="body" idx="1"/>
          </p:nvPr>
        </p:nvSpPr>
        <p:spPr>
          <a:xfrm>
            <a:off x="457200" y="1600200"/>
            <a:ext cx="3520440" cy="4525963"/>
          </a:xfrm>
          <a:prstGeom prst="rect">
            <a:avLst/>
          </a:prstGeom>
          <a:noFill/>
          <a:ln>
            <a:noFill/>
          </a:ln>
        </p:spPr>
        <p:txBody>
          <a:bodyPr spcFirstLastPara="1" wrap="square" lIns="91425" tIns="45700" rIns="91425" bIns="45700" anchor="t" anchorCtr="0">
            <a:noAutofit/>
          </a:bodyPr>
          <a:lstStyle>
            <a:lvl1pPr marL="457200" lvl="0" indent="-358140" algn="l">
              <a:spcBef>
                <a:spcPts val="600"/>
              </a:spcBef>
              <a:spcAft>
                <a:spcPts val="0"/>
              </a:spcAft>
              <a:buSzPts val="2044"/>
              <a:buChar char="⦿"/>
              <a:defRPr sz="2800"/>
            </a:lvl1pPr>
            <a:lvl2pPr marL="914400" lvl="1" indent="-350520" algn="l">
              <a:spcBef>
                <a:spcPts val="50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20040" algn="l">
              <a:spcBef>
                <a:spcPts val="360"/>
              </a:spcBef>
              <a:spcAft>
                <a:spcPts val="0"/>
              </a:spcAft>
              <a:buSzPts val="1440"/>
              <a:buChar char="⚫"/>
              <a:defRPr sz="1800"/>
            </a:lvl4pPr>
            <a:lvl5pPr marL="2286000" lvl="4" indent="-308610" algn="l">
              <a:spcBef>
                <a:spcPts val="400"/>
              </a:spcBef>
              <a:spcAft>
                <a:spcPts val="0"/>
              </a:spcAft>
              <a:buSzPts val="1260"/>
              <a:buChar char="◉"/>
              <a:defRPr sz="1800"/>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29" name="Google Shape;29;p4"/>
          <p:cNvSpPr txBox="1"/>
          <p:nvPr>
            <p:ph type="body" idx="2"/>
          </p:nvPr>
        </p:nvSpPr>
        <p:spPr>
          <a:xfrm>
            <a:off x="4178808" y="1600200"/>
            <a:ext cx="3520440" cy="4525963"/>
          </a:xfrm>
          <a:prstGeom prst="rect">
            <a:avLst/>
          </a:prstGeom>
          <a:noFill/>
          <a:ln>
            <a:noFill/>
          </a:ln>
        </p:spPr>
        <p:txBody>
          <a:bodyPr spcFirstLastPara="1" wrap="square" lIns="91425" tIns="45700" rIns="91425" bIns="45700" anchor="t" anchorCtr="0">
            <a:noAutofit/>
          </a:bodyPr>
          <a:lstStyle>
            <a:lvl1pPr marL="457200" lvl="0" indent="-358140" algn="l">
              <a:spcBef>
                <a:spcPts val="600"/>
              </a:spcBef>
              <a:spcAft>
                <a:spcPts val="0"/>
              </a:spcAft>
              <a:buSzPts val="2044"/>
              <a:buChar char="⦿"/>
              <a:defRPr sz="2800"/>
            </a:lvl1pPr>
            <a:lvl2pPr marL="914400" lvl="1" indent="-350520" algn="l">
              <a:spcBef>
                <a:spcPts val="50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20040" algn="l">
              <a:spcBef>
                <a:spcPts val="360"/>
              </a:spcBef>
              <a:spcAft>
                <a:spcPts val="0"/>
              </a:spcAft>
              <a:buSzPts val="1440"/>
              <a:buChar char="⚫"/>
              <a:defRPr sz="1800"/>
            </a:lvl4pPr>
            <a:lvl5pPr marL="2286000" lvl="4" indent="-308610" algn="l">
              <a:spcBef>
                <a:spcPts val="400"/>
              </a:spcBef>
              <a:spcAft>
                <a:spcPts val="0"/>
              </a:spcAft>
              <a:buSzPts val="1260"/>
              <a:buChar char="◉"/>
              <a:defRPr sz="1800"/>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30" name="Google Shape;30;p4"/>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33" name="Shape 33"/>
        <p:cNvGrpSpPr/>
        <p:nvPr/>
      </p:nvGrpSpPr>
      <p:grpSpPr>
        <a:xfrm>
          <a:off x="0" y="0"/>
          <a:ext cx="0" cy="0"/>
          <a:chOff x="0" y="0"/>
          <a:chExt cx="0" cy="0"/>
        </a:xfrm>
      </p:grpSpPr>
      <p:sp>
        <p:nvSpPr>
          <p:cNvPr id="34" name="Google Shape;34;p5"/>
          <p:cNvSpPr txBox="1"/>
          <p:nvPr>
            <p:ph type="title"/>
          </p:nvPr>
        </p:nvSpPr>
        <p:spPr>
          <a:xfrm>
            <a:off x="457200" y="320040"/>
            <a:ext cx="7242048" cy="1143000"/>
          </a:xfrm>
          <a:prstGeom prst="rect">
            <a:avLst/>
          </a:prstGeom>
          <a:noFill/>
          <a:ln>
            <a:noFill/>
          </a:ln>
        </p:spPr>
        <p:txBody>
          <a:bodyPr spcFirstLastPara="1" wrap="square" lIns="45700" tIns="0" rIns="45700" bIns="0" anchor="b" anchorCtr="0">
            <a:noAutofit/>
          </a:bodyPr>
          <a:lstStyle>
            <a:lvl1pPr lvl="0" algn="l">
              <a:spcBef>
                <a:spcPts val="0"/>
              </a:spcBef>
              <a:spcAft>
                <a:spcPts val="0"/>
              </a:spcAft>
              <a:buClr>
                <a:srgbClr val="FEF7F0"/>
              </a:buClr>
              <a:buSzPts val="3800"/>
              <a:buFont typeface="Trebuchet MS" panose="020B060302020202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type="body" idx="1"/>
          </p:nvPr>
        </p:nvSpPr>
        <p:spPr>
          <a:xfrm>
            <a:off x="457200" y="58674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ctr">
              <a:spcBef>
                <a:spcPts val="600"/>
              </a:spcBef>
              <a:spcAft>
                <a:spcPts val="0"/>
              </a:spcAft>
              <a:buSzPts val="1314"/>
              <a:buNone/>
              <a:defRPr sz="1800" b="1">
                <a:solidFill>
                  <a:schemeClr val="dk2"/>
                </a:solidFill>
                <a:latin typeface="Trebuchet MS" panose="020B0603020202020204"/>
                <a:ea typeface="Trebuchet MS" panose="020B0603020202020204"/>
                <a:cs typeface="Trebuchet MS" panose="020B0603020202020204"/>
                <a:sym typeface="Trebuchet MS" panose="020B0603020202020204"/>
              </a:defRPr>
            </a:lvl1pPr>
            <a:lvl2pPr marL="914400" lvl="1" indent="-228600" algn="l">
              <a:spcBef>
                <a:spcPts val="500"/>
              </a:spcBef>
              <a:spcAft>
                <a:spcPts val="0"/>
              </a:spcAft>
              <a:buSzPts val="1600"/>
              <a:buNone/>
              <a:defRPr sz="2000" b="1">
                <a:solidFill>
                  <a:schemeClr val="lt1"/>
                </a:solidFill>
                <a:latin typeface="Trebuchet MS" panose="020B0603020202020204"/>
                <a:ea typeface="Trebuchet MS" panose="020B0603020202020204"/>
                <a:cs typeface="Trebuchet MS" panose="020B0603020202020204"/>
                <a:sym typeface="Trebuchet MS" panose="020B0603020202020204"/>
              </a:defRPr>
            </a:lvl2pPr>
            <a:lvl3pPr marL="1371600" lvl="2" indent="-228600" algn="l">
              <a:spcBef>
                <a:spcPts val="400"/>
              </a:spcBef>
              <a:spcAft>
                <a:spcPts val="0"/>
              </a:spcAft>
              <a:buSzPts val="1080"/>
              <a:buNone/>
              <a:defRPr sz="1800" b="1">
                <a:solidFill>
                  <a:schemeClr val="lt1"/>
                </a:solidFill>
                <a:latin typeface="Trebuchet MS" panose="020B0603020202020204"/>
                <a:ea typeface="Trebuchet MS" panose="020B0603020202020204"/>
                <a:cs typeface="Trebuchet MS" panose="020B0603020202020204"/>
                <a:sym typeface="Trebuchet MS" panose="020B0603020202020204"/>
              </a:defRPr>
            </a:lvl3pPr>
            <a:lvl4pPr marL="1828800" lvl="3" indent="-228600" algn="l">
              <a:spcBef>
                <a:spcPts val="320"/>
              </a:spcBef>
              <a:spcAft>
                <a:spcPts val="0"/>
              </a:spcAft>
              <a:buSzPts val="1280"/>
              <a:buNone/>
              <a:defRPr sz="1600" b="1">
                <a:solidFill>
                  <a:schemeClr val="lt1"/>
                </a:solidFill>
                <a:latin typeface="Trebuchet MS" panose="020B0603020202020204"/>
                <a:ea typeface="Trebuchet MS" panose="020B0603020202020204"/>
                <a:cs typeface="Trebuchet MS" panose="020B0603020202020204"/>
                <a:sym typeface="Trebuchet MS" panose="020B0603020202020204"/>
              </a:defRPr>
            </a:lvl4pPr>
            <a:lvl5pPr marL="2286000" lvl="4" indent="-228600" algn="l">
              <a:spcBef>
                <a:spcPts val="400"/>
              </a:spcBef>
              <a:spcAft>
                <a:spcPts val="0"/>
              </a:spcAft>
              <a:buSzPts val="1120"/>
              <a:buNone/>
              <a:defRPr sz="1600" b="1">
                <a:solidFill>
                  <a:schemeClr val="lt1"/>
                </a:solidFill>
                <a:latin typeface="Trebuchet MS" panose="020B0603020202020204"/>
                <a:ea typeface="Trebuchet MS" panose="020B0603020202020204"/>
                <a:cs typeface="Trebuchet MS" panose="020B0603020202020204"/>
                <a:sym typeface="Trebuchet MS" panose="020B0603020202020204"/>
              </a:defRPr>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36" name="Google Shape;36;p5"/>
          <p:cNvSpPr txBox="1"/>
          <p:nvPr>
            <p:ph type="body" idx="2"/>
          </p:nvPr>
        </p:nvSpPr>
        <p:spPr>
          <a:xfrm>
            <a:off x="4178808" y="58674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ctr">
              <a:spcBef>
                <a:spcPts val="600"/>
              </a:spcBef>
              <a:spcAft>
                <a:spcPts val="0"/>
              </a:spcAft>
              <a:buSzPts val="1314"/>
              <a:buNone/>
              <a:defRPr sz="1800" b="1">
                <a:solidFill>
                  <a:schemeClr val="dk2"/>
                </a:solidFill>
                <a:latin typeface="Trebuchet MS" panose="020B0603020202020204"/>
                <a:ea typeface="Trebuchet MS" panose="020B0603020202020204"/>
                <a:cs typeface="Trebuchet MS" panose="020B0603020202020204"/>
                <a:sym typeface="Trebuchet MS" panose="020B0603020202020204"/>
              </a:defRPr>
            </a:lvl1pPr>
            <a:lvl2pPr marL="914400" lvl="1" indent="-228600" algn="l">
              <a:spcBef>
                <a:spcPts val="500"/>
              </a:spcBef>
              <a:spcAft>
                <a:spcPts val="0"/>
              </a:spcAft>
              <a:buSzPts val="1600"/>
              <a:buNone/>
              <a:defRPr sz="2000" b="1">
                <a:solidFill>
                  <a:schemeClr val="lt1"/>
                </a:solidFill>
                <a:latin typeface="Trebuchet MS" panose="020B0603020202020204"/>
                <a:ea typeface="Trebuchet MS" panose="020B0603020202020204"/>
                <a:cs typeface="Trebuchet MS" panose="020B0603020202020204"/>
                <a:sym typeface="Trebuchet MS" panose="020B0603020202020204"/>
              </a:defRPr>
            </a:lvl2pPr>
            <a:lvl3pPr marL="1371600" lvl="2" indent="-228600" algn="l">
              <a:spcBef>
                <a:spcPts val="400"/>
              </a:spcBef>
              <a:spcAft>
                <a:spcPts val="0"/>
              </a:spcAft>
              <a:buSzPts val="1080"/>
              <a:buNone/>
              <a:defRPr sz="1800" b="1">
                <a:solidFill>
                  <a:schemeClr val="lt1"/>
                </a:solidFill>
                <a:latin typeface="Trebuchet MS" panose="020B0603020202020204"/>
                <a:ea typeface="Trebuchet MS" panose="020B0603020202020204"/>
                <a:cs typeface="Trebuchet MS" panose="020B0603020202020204"/>
                <a:sym typeface="Trebuchet MS" panose="020B0603020202020204"/>
              </a:defRPr>
            </a:lvl3pPr>
            <a:lvl4pPr marL="1828800" lvl="3" indent="-228600" algn="l">
              <a:spcBef>
                <a:spcPts val="320"/>
              </a:spcBef>
              <a:spcAft>
                <a:spcPts val="0"/>
              </a:spcAft>
              <a:buSzPts val="1280"/>
              <a:buNone/>
              <a:defRPr sz="1600" b="1">
                <a:solidFill>
                  <a:schemeClr val="lt1"/>
                </a:solidFill>
                <a:latin typeface="Trebuchet MS" panose="020B0603020202020204"/>
                <a:ea typeface="Trebuchet MS" panose="020B0603020202020204"/>
                <a:cs typeface="Trebuchet MS" panose="020B0603020202020204"/>
                <a:sym typeface="Trebuchet MS" panose="020B0603020202020204"/>
              </a:defRPr>
            </a:lvl4pPr>
            <a:lvl5pPr marL="2286000" lvl="4" indent="-228600" algn="l">
              <a:spcBef>
                <a:spcPts val="400"/>
              </a:spcBef>
              <a:spcAft>
                <a:spcPts val="0"/>
              </a:spcAft>
              <a:buSzPts val="1120"/>
              <a:buNone/>
              <a:defRPr sz="1600" b="1">
                <a:solidFill>
                  <a:schemeClr val="lt1"/>
                </a:solidFill>
                <a:latin typeface="Trebuchet MS" panose="020B0603020202020204"/>
                <a:ea typeface="Trebuchet MS" panose="020B0603020202020204"/>
                <a:cs typeface="Trebuchet MS" panose="020B0603020202020204"/>
                <a:sym typeface="Trebuchet MS" panose="020B0603020202020204"/>
              </a:defRPr>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37" name="Google Shape;37;p5"/>
          <p:cNvSpPr txBox="1"/>
          <p:nvPr>
            <p:ph type="body" idx="3"/>
          </p:nvPr>
        </p:nvSpPr>
        <p:spPr>
          <a:xfrm>
            <a:off x="457200" y="1711840"/>
            <a:ext cx="3520440" cy="4114800"/>
          </a:xfrm>
          <a:prstGeom prst="rect">
            <a:avLst/>
          </a:prstGeom>
          <a:noFill/>
          <a:ln>
            <a:noFill/>
          </a:ln>
        </p:spPr>
        <p:txBody>
          <a:bodyPr spcFirstLastPara="1" wrap="square" lIns="91425" tIns="45700" rIns="91425" bIns="45700" anchor="t" anchorCtr="0">
            <a:noAutofit/>
          </a:bodyPr>
          <a:lstStyle>
            <a:lvl1pPr marL="457200" lvl="0" indent="-339725" algn="l">
              <a:spcBef>
                <a:spcPts val="600"/>
              </a:spcBef>
              <a:spcAft>
                <a:spcPts val="0"/>
              </a:spcAft>
              <a:buSzPts val="1752"/>
              <a:buChar char="⦿"/>
              <a:defRPr sz="2400"/>
            </a:lvl1pPr>
            <a:lvl2pPr marL="914400" lvl="1" indent="-330200" algn="l">
              <a:spcBef>
                <a:spcPts val="500"/>
              </a:spcBef>
              <a:spcAft>
                <a:spcPts val="0"/>
              </a:spcAft>
              <a:buSzPts val="1600"/>
              <a:buChar char="◼"/>
              <a:defRPr sz="2000"/>
            </a:lvl2pPr>
            <a:lvl3pPr marL="1371600" lvl="2" indent="-297180" algn="l">
              <a:spcBef>
                <a:spcPts val="400"/>
              </a:spcBef>
              <a:spcAft>
                <a:spcPts val="0"/>
              </a:spcAft>
              <a:buSzPts val="1080"/>
              <a:buChar char=""/>
              <a:defRPr sz="1800"/>
            </a:lvl3pPr>
            <a:lvl4pPr marL="1828800" lvl="3" indent="-309880" algn="l">
              <a:spcBef>
                <a:spcPts val="320"/>
              </a:spcBef>
              <a:spcAft>
                <a:spcPts val="0"/>
              </a:spcAft>
              <a:buSzPts val="1280"/>
              <a:buChar char="⚫"/>
              <a:defRPr sz="1600"/>
            </a:lvl4pPr>
            <a:lvl5pPr marL="2286000" lvl="4" indent="-299720" algn="l">
              <a:spcBef>
                <a:spcPts val="400"/>
              </a:spcBef>
              <a:spcAft>
                <a:spcPts val="0"/>
              </a:spcAft>
              <a:buSzPts val="1120"/>
              <a:buChar char="◉"/>
              <a:defRPr sz="1600"/>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38" name="Google Shape;38;p5"/>
          <p:cNvSpPr txBox="1"/>
          <p:nvPr>
            <p:ph type="body" idx="4"/>
          </p:nvPr>
        </p:nvSpPr>
        <p:spPr>
          <a:xfrm>
            <a:off x="4178808" y="1711840"/>
            <a:ext cx="3520440" cy="4114800"/>
          </a:xfrm>
          <a:prstGeom prst="rect">
            <a:avLst/>
          </a:prstGeom>
          <a:noFill/>
          <a:ln>
            <a:noFill/>
          </a:ln>
        </p:spPr>
        <p:txBody>
          <a:bodyPr spcFirstLastPara="1" wrap="square" lIns="91425" tIns="45700" rIns="91425" bIns="45700" anchor="t" anchorCtr="0">
            <a:noAutofit/>
          </a:bodyPr>
          <a:lstStyle>
            <a:lvl1pPr marL="457200" lvl="0" indent="-339725" algn="l">
              <a:spcBef>
                <a:spcPts val="600"/>
              </a:spcBef>
              <a:spcAft>
                <a:spcPts val="0"/>
              </a:spcAft>
              <a:buSzPts val="1752"/>
              <a:buChar char="⦿"/>
              <a:defRPr sz="2400"/>
            </a:lvl1pPr>
            <a:lvl2pPr marL="914400" lvl="1" indent="-330200" algn="l">
              <a:spcBef>
                <a:spcPts val="500"/>
              </a:spcBef>
              <a:spcAft>
                <a:spcPts val="0"/>
              </a:spcAft>
              <a:buSzPts val="1600"/>
              <a:buChar char="◼"/>
              <a:defRPr sz="2000"/>
            </a:lvl2pPr>
            <a:lvl3pPr marL="1371600" lvl="2" indent="-297180" algn="l">
              <a:spcBef>
                <a:spcPts val="400"/>
              </a:spcBef>
              <a:spcAft>
                <a:spcPts val="0"/>
              </a:spcAft>
              <a:buSzPts val="1080"/>
              <a:buChar char=""/>
              <a:defRPr sz="1800"/>
            </a:lvl3pPr>
            <a:lvl4pPr marL="1828800" lvl="3" indent="-309880" algn="l">
              <a:spcBef>
                <a:spcPts val="320"/>
              </a:spcBef>
              <a:spcAft>
                <a:spcPts val="0"/>
              </a:spcAft>
              <a:buSzPts val="1280"/>
              <a:buChar char="⚫"/>
              <a:defRPr sz="1600"/>
            </a:lvl4pPr>
            <a:lvl5pPr marL="2286000" lvl="4" indent="-299720" algn="l">
              <a:spcBef>
                <a:spcPts val="400"/>
              </a:spcBef>
              <a:spcAft>
                <a:spcPts val="0"/>
              </a:spcAft>
              <a:buSzPts val="1120"/>
              <a:buChar char="◉"/>
              <a:defRPr sz="1600"/>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39" name="Google Shape;39;p5"/>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lt1"/>
        </a:solidFill>
        <a:effectLst/>
      </p:bgPr>
    </p:bg>
    <p:spTree>
      <p:nvGrpSpPr>
        <p:cNvPr id="42" name="Shape 42"/>
        <p:cNvGrpSpPr/>
        <p:nvPr/>
      </p:nvGrpSpPr>
      <p:grpSpPr>
        <a:xfrm>
          <a:off x="0" y="0"/>
          <a:ext cx="0" cy="0"/>
          <a:chOff x="0" y="0"/>
          <a:chExt cx="0" cy="0"/>
        </a:xfrm>
      </p:grpSpPr>
      <p:sp>
        <p:nvSpPr>
          <p:cNvPr id="43" name="Google Shape;43;p6"/>
          <p:cNvSpPr txBox="1"/>
          <p:nvPr>
            <p:ph type="title"/>
          </p:nvPr>
        </p:nvSpPr>
        <p:spPr>
          <a:xfrm>
            <a:off x="1066800" y="2821837"/>
            <a:ext cx="6255488" cy="1362075"/>
          </a:xfrm>
          <a:prstGeom prst="rect">
            <a:avLst/>
          </a:prstGeom>
          <a:noFill/>
          <a:ln>
            <a:noFill/>
          </a:ln>
        </p:spPr>
        <p:txBody>
          <a:bodyPr spcFirstLastPara="1" wrap="square" lIns="45700" tIns="0" rIns="45700" bIns="0" anchor="t" anchorCtr="0">
            <a:noAutofit/>
          </a:bodyPr>
          <a:lstStyle>
            <a:lvl1pPr lvl="0" algn="r">
              <a:spcBef>
                <a:spcPts val="0"/>
              </a:spcBef>
              <a:spcAft>
                <a:spcPts val="0"/>
              </a:spcAft>
              <a:buClr>
                <a:srgbClr val="FEF7F0"/>
              </a:buClr>
              <a:buSzPts val="4200"/>
              <a:buFont typeface="Trebuchet MS" panose="020B0603020202020204"/>
              <a:buNone/>
              <a:defRPr sz="4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type="body" idx="1"/>
          </p:nvPr>
        </p:nvSpPr>
        <p:spPr>
          <a:xfrm>
            <a:off x="1066800" y="1905000"/>
            <a:ext cx="6255488" cy="743507"/>
          </a:xfrm>
          <a:prstGeom prst="rect">
            <a:avLst/>
          </a:prstGeom>
          <a:noFill/>
          <a:ln>
            <a:noFill/>
          </a:ln>
        </p:spPr>
        <p:txBody>
          <a:bodyPr spcFirstLastPara="1" wrap="square" lIns="91425" tIns="45700" rIns="91425" bIns="45700" anchor="b" anchorCtr="0">
            <a:noAutofit/>
          </a:bodyPr>
          <a:lstStyle>
            <a:lvl1pPr marL="457200" lvl="0" indent="-228600" algn="r">
              <a:spcBef>
                <a:spcPts val="600"/>
              </a:spcBef>
              <a:spcAft>
                <a:spcPts val="0"/>
              </a:spcAft>
              <a:buSzPts val="1460"/>
              <a:buNone/>
              <a:defRPr sz="2000">
                <a:solidFill>
                  <a:schemeClr val="dk1"/>
                </a:solidFill>
              </a:defRPr>
            </a:lvl1pPr>
            <a:lvl2pPr marL="914400" lvl="1" indent="-228600" algn="l">
              <a:spcBef>
                <a:spcPts val="500"/>
              </a:spcBef>
              <a:spcAft>
                <a:spcPts val="0"/>
              </a:spcAft>
              <a:buSzPts val="1440"/>
              <a:buNone/>
              <a:defRPr sz="1800">
                <a:solidFill>
                  <a:srgbClr val="888888"/>
                </a:solidFill>
              </a:defRPr>
            </a:lvl2pPr>
            <a:lvl3pPr marL="1371600" lvl="2" indent="-228600" algn="l">
              <a:spcBef>
                <a:spcPts val="400"/>
              </a:spcBef>
              <a:spcAft>
                <a:spcPts val="0"/>
              </a:spcAft>
              <a:buSzPts val="960"/>
              <a:buNone/>
              <a:defRPr sz="1600">
                <a:solidFill>
                  <a:srgbClr val="888888"/>
                </a:solidFill>
              </a:defRPr>
            </a:lvl3pPr>
            <a:lvl4pPr marL="1828800" lvl="3" indent="-228600" algn="l">
              <a:spcBef>
                <a:spcPts val="280"/>
              </a:spcBef>
              <a:spcAft>
                <a:spcPts val="0"/>
              </a:spcAft>
              <a:buSzPts val="1120"/>
              <a:buNone/>
              <a:defRPr sz="1400">
                <a:solidFill>
                  <a:srgbClr val="888888"/>
                </a:solidFill>
              </a:defRPr>
            </a:lvl4pPr>
            <a:lvl5pPr marL="2286000" lvl="4" indent="-228600" algn="l">
              <a:spcBef>
                <a:spcPts val="400"/>
              </a:spcBef>
              <a:spcAft>
                <a:spcPts val="0"/>
              </a:spcAft>
              <a:buSzPts val="980"/>
              <a:buNone/>
              <a:defRPr sz="1400">
                <a:solidFill>
                  <a:srgbClr val="888888"/>
                </a:solidFill>
              </a:defRPr>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45" name="Google Shape;45;p6"/>
          <p:cNvSpPr txBox="1"/>
          <p:nvPr>
            <p:ph type="dt" idx="10"/>
          </p:nvPr>
        </p:nvSpPr>
        <p:spPr>
          <a:xfrm>
            <a:off x="4724238" y="6556810"/>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type="ftr" idx="11"/>
          </p:nvPr>
        </p:nvSpPr>
        <p:spPr>
          <a:xfrm>
            <a:off x="1735358" y="6556810"/>
            <a:ext cx="2895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type="sldNum" idx="12"/>
          </p:nvPr>
        </p:nvSpPr>
        <p:spPr>
          <a:xfrm>
            <a:off x="6733952" y="6555112"/>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457200" y="320040"/>
            <a:ext cx="7242048" cy="1143000"/>
          </a:xfrm>
          <a:prstGeom prst="rect">
            <a:avLst/>
          </a:prstGeom>
          <a:noFill/>
          <a:ln>
            <a:noFill/>
          </a:ln>
        </p:spPr>
        <p:txBody>
          <a:bodyPr spcFirstLastPara="1" wrap="square" lIns="45700" tIns="0" rIns="45700" bIns="0" anchor="b" anchorCtr="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3" name="Shape 53"/>
        <p:cNvGrpSpPr/>
        <p:nvPr/>
      </p:nvGrpSpPr>
      <p:grpSpPr>
        <a:xfrm>
          <a:off x="0" y="0"/>
          <a:ext cx="0" cy="0"/>
          <a:chOff x="0" y="0"/>
          <a:chExt cx="0" cy="0"/>
        </a:xfrm>
      </p:grpSpPr>
      <p:sp>
        <p:nvSpPr>
          <p:cNvPr id="54" name="Google Shape;54;p8"/>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457200" y="228600"/>
            <a:ext cx="5897880" cy="1173480"/>
          </a:xfrm>
          <a:prstGeom prst="rect">
            <a:avLst/>
          </a:prstGeom>
          <a:noFill/>
          <a:ln>
            <a:noFill/>
          </a:ln>
        </p:spPr>
        <p:txBody>
          <a:bodyPr spcFirstLastPara="1" wrap="square" lIns="45700" tIns="0" rIns="45700" bIns="0" anchor="b" anchorCtr="0">
            <a:noAutofit/>
          </a:bodyPr>
          <a:lstStyle>
            <a:lvl1pPr lvl="0" algn="l">
              <a:spcBef>
                <a:spcPts val="0"/>
              </a:spcBef>
              <a:spcAft>
                <a:spcPts val="0"/>
              </a:spcAft>
              <a:buClr>
                <a:srgbClr val="FEF7F0"/>
              </a:buClr>
              <a:buSzPts val="2400"/>
              <a:buFont typeface="Trebuchet MS" panose="020B0603020202020204"/>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type="body" idx="1"/>
          </p:nvPr>
        </p:nvSpPr>
        <p:spPr>
          <a:xfrm>
            <a:off x="457200" y="1497416"/>
            <a:ext cx="5897880" cy="602512"/>
          </a:xfrm>
          <a:prstGeom prst="rect">
            <a:avLst/>
          </a:prstGeom>
          <a:noFill/>
          <a:ln>
            <a:noFill/>
          </a:ln>
        </p:spPr>
        <p:txBody>
          <a:bodyPr spcFirstLastPara="1" wrap="square" lIns="45700" tIns="0" rIns="0" bIns="0" anchor="t" anchorCtr="0">
            <a:noAutofit/>
          </a:bodyPr>
          <a:lstStyle>
            <a:lvl1pPr marL="457200" lvl="0" indent="-228600" algn="l">
              <a:spcBef>
                <a:spcPts val="0"/>
              </a:spcBef>
              <a:spcAft>
                <a:spcPts val="0"/>
              </a:spcAft>
              <a:buSzPts val="1022"/>
              <a:buNone/>
              <a:defRPr sz="1400"/>
            </a:lvl1pPr>
            <a:lvl2pPr marL="914400" lvl="1" indent="-228600" algn="l">
              <a:spcBef>
                <a:spcPts val="500"/>
              </a:spcBef>
              <a:spcAft>
                <a:spcPts val="0"/>
              </a:spcAft>
              <a:buSzPts val="960"/>
              <a:buNone/>
              <a:defRPr sz="1200"/>
            </a:lvl2pPr>
            <a:lvl3pPr marL="1371600" lvl="2" indent="-228600" algn="l">
              <a:spcBef>
                <a:spcPts val="400"/>
              </a:spcBef>
              <a:spcAft>
                <a:spcPts val="0"/>
              </a:spcAft>
              <a:buSzPts val="600"/>
              <a:buNone/>
              <a:defRPr sz="1000"/>
            </a:lvl3pPr>
            <a:lvl4pPr marL="1828800" lvl="3" indent="-228600" algn="l">
              <a:spcBef>
                <a:spcPts val="180"/>
              </a:spcBef>
              <a:spcAft>
                <a:spcPts val="0"/>
              </a:spcAft>
              <a:buSzPts val="720"/>
              <a:buNone/>
              <a:defRPr sz="900"/>
            </a:lvl4pPr>
            <a:lvl5pPr marL="2286000" lvl="4" indent="-228600" algn="l">
              <a:spcBef>
                <a:spcPts val="400"/>
              </a:spcBef>
              <a:spcAft>
                <a:spcPts val="0"/>
              </a:spcAft>
              <a:buSzPts val="630"/>
              <a:buNone/>
              <a:defRPr sz="900"/>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60" name="Google Shape;60;p9"/>
          <p:cNvSpPr txBox="1"/>
          <p:nvPr>
            <p:ph type="body" idx="2"/>
          </p:nvPr>
        </p:nvSpPr>
        <p:spPr>
          <a:xfrm>
            <a:off x="457200" y="2133600"/>
            <a:ext cx="7239000" cy="4371752"/>
          </a:xfrm>
          <a:prstGeom prst="rect">
            <a:avLst/>
          </a:prstGeom>
          <a:noFill/>
          <a:ln>
            <a:noFill/>
          </a:ln>
        </p:spPr>
        <p:txBody>
          <a:bodyPr spcFirstLastPara="1" wrap="square" lIns="91425" tIns="45700" rIns="91425" bIns="45700" anchor="t" anchorCtr="0">
            <a:noAutofit/>
          </a:bodyPr>
          <a:lstStyle>
            <a:lvl1pPr marL="457200" lvl="0" indent="-377190" algn="l">
              <a:spcBef>
                <a:spcPts val="600"/>
              </a:spcBef>
              <a:spcAft>
                <a:spcPts val="0"/>
              </a:spcAft>
              <a:buSzPts val="2336"/>
              <a:buChar char="⦿"/>
              <a:defRPr sz="3200"/>
            </a:lvl1pPr>
            <a:lvl2pPr marL="914400" lvl="1" indent="-370840" algn="l">
              <a:spcBef>
                <a:spcPts val="500"/>
              </a:spcBef>
              <a:spcAft>
                <a:spcPts val="0"/>
              </a:spcAft>
              <a:buSzPts val="2240"/>
              <a:buChar char="◼"/>
              <a:defRPr sz="2800"/>
            </a:lvl2pPr>
            <a:lvl3pPr marL="1371600" lvl="2" indent="-320040" algn="l">
              <a:spcBef>
                <a:spcPts val="400"/>
              </a:spcBef>
              <a:spcAft>
                <a:spcPts val="0"/>
              </a:spcAft>
              <a:buSzPts val="1440"/>
              <a:buChar char=""/>
              <a:defRPr sz="2400"/>
            </a:lvl3pPr>
            <a:lvl4pPr marL="1828800" lvl="3" indent="-330200" algn="l">
              <a:spcBef>
                <a:spcPts val="400"/>
              </a:spcBef>
              <a:spcAft>
                <a:spcPts val="0"/>
              </a:spcAft>
              <a:buSzPts val="1600"/>
              <a:buChar char="⚫"/>
              <a:defRPr sz="2000"/>
            </a:lvl4pPr>
            <a:lvl5pPr marL="2286000" lvl="4" indent="-317500" algn="l">
              <a:spcBef>
                <a:spcPts val="400"/>
              </a:spcBef>
              <a:spcAft>
                <a:spcPts val="0"/>
              </a:spcAft>
              <a:buSzPts val="1400"/>
              <a:buChar char="◉"/>
              <a:defRPr sz="2000"/>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61" name="Google Shape;61;p9"/>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showMasterSp="0" matchingName="Picture with Caption">
  <p:cSld name="PICTURE_WITH_CAPTION_TEXT">
    <p:bg>
      <p:bgPr>
        <a:gradFill>
          <a:gsLst>
            <a:gs pos="0">
              <a:srgbClr val="E965C8"/>
            </a:gs>
            <a:gs pos="100000">
              <a:srgbClr val="80136A"/>
            </a:gs>
          </a:gsLst>
          <a:path path="circle">
            <a:fillToRect l="50000" t="50000" r="50000" b="50000"/>
          </a:path>
          <a:tileRect/>
        </a:gradFill>
        <a:effectLst/>
      </p:bgPr>
    </p:bg>
    <p:spTree>
      <p:nvGrpSpPr>
        <p:cNvPr id="64" name="Shape 64"/>
        <p:cNvGrpSpPr/>
        <p:nvPr/>
      </p:nvGrpSpPr>
      <p:grpSpPr>
        <a:xfrm>
          <a:off x="0" y="0"/>
          <a:ext cx="0" cy="0"/>
          <a:chOff x="0" y="0"/>
          <a:chExt cx="0" cy="0"/>
        </a:xfrm>
      </p:grpSpPr>
      <p:sp>
        <p:nvSpPr>
          <p:cNvPr id="65" name="Google Shape;65;p10"/>
          <p:cNvSpPr/>
          <p:nvPr/>
        </p:nvSpPr>
        <p:spPr>
          <a:xfrm rot="-360000">
            <a:off x="597968" y="1004668"/>
            <a:ext cx="4319527" cy="4312573"/>
          </a:xfrm>
          <a:prstGeom prst="rect">
            <a:avLst/>
          </a:prstGeom>
          <a:solidFill>
            <a:srgbClr val="FAFAFA"/>
          </a:solidFill>
          <a:ln w="9525" cap="rnd" cmpd="sng">
            <a:solidFill>
              <a:srgbClr val="EAEAEA"/>
            </a:solidFill>
            <a:prstDash val="solid"/>
            <a:round/>
            <a:headEnd type="none" w="sm" len="sm"/>
            <a:tailEnd type="none" w="sm" len="sm"/>
          </a:ln>
          <a:effectLst>
            <a:outerShdw blurRad="25000" dist="127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66" name="Google Shape;66;p10"/>
          <p:cNvSpPr/>
          <p:nvPr/>
        </p:nvSpPr>
        <p:spPr>
          <a:xfrm rot="-180000">
            <a:off x="596706" y="998816"/>
            <a:ext cx="4319527" cy="4312573"/>
          </a:xfrm>
          <a:prstGeom prst="rect">
            <a:avLst/>
          </a:prstGeom>
          <a:solidFill>
            <a:srgbClr val="FAFAFA"/>
          </a:solidFill>
          <a:ln w="9525" cap="rnd" cmpd="sng">
            <a:solidFill>
              <a:srgbClr val="EAEAEA"/>
            </a:solidFill>
            <a:prstDash val="solid"/>
            <a:round/>
            <a:headEnd type="none" w="sm" len="sm"/>
            <a:tailEnd type="none" w="sm" len="sm"/>
          </a:ln>
          <a:effectLst>
            <a:outerShdw blurRad="28000" dist="12700" dir="54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67" name="Google Shape;67;p10"/>
          <p:cNvSpPr txBox="1"/>
          <p:nvPr>
            <p:ph type="title"/>
          </p:nvPr>
        </p:nvSpPr>
        <p:spPr>
          <a:xfrm>
            <a:off x="5389098" y="1143000"/>
            <a:ext cx="3429000" cy="2057400"/>
          </a:xfrm>
          <a:prstGeom prst="rect">
            <a:avLst/>
          </a:prstGeom>
          <a:noFill/>
          <a:ln>
            <a:noFill/>
          </a:ln>
        </p:spPr>
        <p:txBody>
          <a:bodyPr spcFirstLastPara="1" wrap="square" lIns="45700" tIns="0" rIns="45700" bIns="0" anchor="b" anchorCtr="0">
            <a:noAutofit/>
          </a:bodyPr>
          <a:lstStyle>
            <a:lvl1pPr lvl="0" algn="l">
              <a:spcBef>
                <a:spcPts val="0"/>
              </a:spcBef>
              <a:spcAft>
                <a:spcPts val="0"/>
              </a:spcAft>
              <a:buClr>
                <a:srgbClr val="FEF7F0"/>
              </a:buClr>
              <a:buSzPts val="3000"/>
              <a:buFont typeface="Trebuchet MS" panose="020B0603020202020204"/>
              <a:buNone/>
              <a:defRPr sz="3000" b="1">
                <a:solidFill>
                  <a:srgbClr val="FEF7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ph type="body" idx="1"/>
          </p:nvPr>
        </p:nvSpPr>
        <p:spPr>
          <a:xfrm>
            <a:off x="5389098" y="3283634"/>
            <a:ext cx="3429000" cy="1920240"/>
          </a:xfrm>
          <a:prstGeom prst="rect">
            <a:avLst/>
          </a:prstGeom>
          <a:noFill/>
          <a:ln>
            <a:noFill/>
          </a:ln>
        </p:spPr>
        <p:txBody>
          <a:bodyPr spcFirstLastPara="1" wrap="square" lIns="82275" tIns="0" rIns="0" bIns="0" anchor="t" anchorCtr="0">
            <a:noAutofit/>
          </a:bodyPr>
          <a:lstStyle>
            <a:lvl1pPr marL="457200" lvl="0" indent="-228600" algn="l">
              <a:lnSpc>
                <a:spcPct val="100000"/>
              </a:lnSpc>
              <a:spcBef>
                <a:spcPts val="0"/>
              </a:spcBef>
              <a:spcAft>
                <a:spcPts val="0"/>
              </a:spcAft>
              <a:buSzPts val="1022"/>
              <a:buFont typeface="Trebuchet MS" panose="020B0603020202020204"/>
              <a:buNone/>
              <a:defRPr sz="1400">
                <a:solidFill>
                  <a:schemeClr val="lt1"/>
                </a:solidFill>
              </a:defRPr>
            </a:lvl1pPr>
            <a:lvl2pPr marL="914400" lvl="1" indent="-289560" algn="l">
              <a:spcBef>
                <a:spcPts val="500"/>
              </a:spcBef>
              <a:spcAft>
                <a:spcPts val="0"/>
              </a:spcAft>
              <a:buSzPts val="960"/>
              <a:buChar char="◼"/>
              <a:defRPr sz="1200"/>
            </a:lvl2pPr>
            <a:lvl3pPr marL="1371600" lvl="2" indent="-266700" algn="l">
              <a:spcBef>
                <a:spcPts val="400"/>
              </a:spcBef>
              <a:spcAft>
                <a:spcPts val="0"/>
              </a:spcAft>
              <a:buSzPts val="600"/>
              <a:buChar char=""/>
              <a:defRPr sz="1000"/>
            </a:lvl3pPr>
            <a:lvl4pPr marL="1828800" lvl="3" indent="-274320" algn="l">
              <a:spcBef>
                <a:spcPts val="180"/>
              </a:spcBef>
              <a:spcAft>
                <a:spcPts val="0"/>
              </a:spcAft>
              <a:buSzPts val="720"/>
              <a:buChar char="⚫"/>
              <a:defRPr sz="900"/>
            </a:lvl4pPr>
            <a:lvl5pPr marL="2286000" lvl="4" indent="-268605" algn="l">
              <a:spcBef>
                <a:spcPts val="400"/>
              </a:spcBef>
              <a:spcAft>
                <a:spcPts val="0"/>
              </a:spcAft>
              <a:buSzPts val="630"/>
              <a:buChar char="◉"/>
              <a:defRPr sz="900"/>
            </a:lvl5pPr>
            <a:lvl6pPr marL="2743200" lvl="5" indent="-320040" algn="l">
              <a:spcBef>
                <a:spcPts val="40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69" name="Google Shape;69;p10"/>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
        <p:nvSpPr>
          <p:cNvPr id="72" name="Google Shape;72;p10"/>
          <p:cNvSpPr/>
          <p:nvPr>
            <p:ph type="pic" idx="2"/>
          </p:nvPr>
        </p:nvSpPr>
        <p:spPr>
          <a:xfrm>
            <a:off x="663682" y="1041002"/>
            <a:ext cx="4206240" cy="4206240"/>
          </a:xfrm>
          <a:prstGeom prst="rect">
            <a:avLst/>
          </a:prstGeom>
          <a:solidFill>
            <a:srgbClr val="812D70"/>
          </a:solidFill>
          <a:ln w="107950" cap="flat" cmpd="sng">
            <a:solidFill>
              <a:srgbClr val="FFFFFF"/>
            </a:solidFill>
            <a:prstDash val="solid"/>
            <a:miter lim="800000"/>
            <a:headEnd type="none" w="sm" len="sm"/>
            <a:tailEnd type="none" w="sm" len="sm"/>
          </a:ln>
          <a:effectLst>
            <a:outerShdw blurRad="44450" dist="3810" dir="5400000" algn="tl" rotWithShape="0">
              <a:srgbClr val="000000">
                <a:alpha val="60000"/>
              </a:srgbClr>
            </a:outerShdw>
          </a:effectLst>
        </p:spPr>
        <p:txBody>
          <a:bodyPr spcFirstLastPara="1" wrap="square" lIns="91425" tIns="45700" rIns="91425" bIns="45700" anchor="t" anchorCtr="0">
            <a:noAutofit/>
          </a:bodyPr>
          <a:lstStyle>
            <a:lvl1pPr marR="0" lvl="0" algn="l" rtl="0">
              <a:spcBef>
                <a:spcPts val="600"/>
              </a:spcBef>
              <a:spcAft>
                <a:spcPts val="0"/>
              </a:spcAft>
              <a:buClr>
                <a:schemeClr val="lt2"/>
              </a:buClr>
              <a:buSzPts val="2336"/>
              <a:buFont typeface="Noto Sans Symbols"/>
              <a:buNone/>
              <a:defRPr sz="32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1pPr>
            <a:lvl2pPr marR="0" lvl="1" algn="l" rtl="0">
              <a:spcBef>
                <a:spcPts val="500"/>
              </a:spcBef>
              <a:spcAft>
                <a:spcPts val="0"/>
              </a:spcAft>
              <a:buClr>
                <a:schemeClr val="accent4"/>
              </a:buClr>
              <a:buSzPts val="1840"/>
              <a:buFont typeface="Noto Sans Symbols"/>
              <a:buChar char="◼"/>
              <a:defRPr sz="23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2pPr>
            <a:lvl3pPr marR="0" lvl="2" algn="l" rtl="0">
              <a:spcBef>
                <a:spcPts val="400"/>
              </a:spcBef>
              <a:spcAft>
                <a:spcPts val="0"/>
              </a:spcAft>
              <a:buClr>
                <a:schemeClr val="accent4"/>
              </a:buClr>
              <a:buSzPts val="1200"/>
              <a:buFont typeface="Noto Sans Symbols"/>
              <a:buChar char=""/>
              <a:defRPr sz="20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3pPr>
            <a:lvl4pPr marR="0" lvl="3" algn="l" rtl="0">
              <a:spcBef>
                <a:spcPts val="400"/>
              </a:spcBef>
              <a:spcAft>
                <a:spcPts val="0"/>
              </a:spcAft>
              <a:buClr>
                <a:schemeClr val="accent4"/>
              </a:buClr>
              <a:buSzPts val="1600"/>
              <a:buFont typeface="Noto Sans Symbols"/>
              <a:buChar char="⚫"/>
              <a:defRPr sz="20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4pPr>
            <a:lvl5pPr marR="0" lvl="4" algn="l" rtl="0">
              <a:spcBef>
                <a:spcPts val="400"/>
              </a:spcBef>
              <a:spcAft>
                <a:spcPts val="0"/>
              </a:spcAft>
              <a:buClr>
                <a:schemeClr val="accent4"/>
              </a:buClr>
              <a:buSzPts val="1260"/>
              <a:buFont typeface="Noto Sans Symbols"/>
              <a:buChar char="◉"/>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5pPr>
            <a:lvl6pPr marR="0" lvl="5" algn="l" rtl="0">
              <a:spcBef>
                <a:spcPts val="400"/>
              </a:spcBef>
              <a:spcAft>
                <a:spcPts val="0"/>
              </a:spcAft>
              <a:buClr>
                <a:schemeClr val="accent4"/>
              </a:buClr>
              <a:buSzPts val="1440"/>
              <a:buFont typeface="Noto Sans Symbols"/>
              <a:buChar char="⚫"/>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6pPr>
            <a:lvl7pPr marR="0" lvl="6" algn="l" rtl="0">
              <a:spcBef>
                <a:spcPts val="320"/>
              </a:spcBef>
              <a:spcAft>
                <a:spcPts val="0"/>
              </a:spcAft>
              <a:buClr>
                <a:schemeClr val="accent4"/>
              </a:buClr>
              <a:buSzPts val="1280"/>
              <a:buFont typeface="Noto Sans Symbols"/>
              <a:buChar char="◼"/>
              <a:defRPr sz="16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7pPr>
            <a:lvl8pPr marR="0" lvl="7" algn="l" rtl="0">
              <a:spcBef>
                <a:spcPts val="300"/>
              </a:spcBef>
              <a:spcAft>
                <a:spcPts val="0"/>
              </a:spcAft>
              <a:buClr>
                <a:schemeClr val="accent4"/>
              </a:buClr>
              <a:buSzPts val="1600"/>
              <a:buFont typeface="Trebuchet MS" panose="020B0603020202020204"/>
              <a:buChar char="•"/>
              <a:defRPr sz="16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8pPr>
            <a:lvl9pPr marR="0" lvl="8" algn="l" rtl="0">
              <a:spcBef>
                <a:spcPts val="280"/>
              </a:spcBef>
              <a:spcAft>
                <a:spcPts val="0"/>
              </a:spcAft>
              <a:buClr>
                <a:schemeClr val="accent4"/>
              </a:buClr>
              <a:buSzPts val="1400"/>
              <a:buFont typeface="Noto Sans Symbols"/>
              <a:buChar char="▪"/>
              <a:def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jpeg"/><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p:nvPr/>
        </p:nvSpPr>
        <p:spPr>
          <a:xfrm flipH="1">
            <a:off x="8153400" y="0"/>
            <a:ext cx="990600" cy="6858000"/>
          </a:xfrm>
          <a:prstGeom prst="rect">
            <a:avLst/>
          </a:prstGeom>
          <a:blipFill rotWithShape="1">
            <a:blip r:embed="rId12">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7" name="Google Shape;7;p1"/>
          <p:cNvSpPr txBox="1"/>
          <p:nvPr>
            <p:ph type="title"/>
          </p:nvPr>
        </p:nvSpPr>
        <p:spPr>
          <a:xfrm>
            <a:off x="457200" y="320040"/>
            <a:ext cx="7239000" cy="1143000"/>
          </a:xfrm>
          <a:prstGeom prst="rect">
            <a:avLst/>
          </a:prstGeom>
          <a:noFill/>
          <a:ln>
            <a:noFill/>
          </a:ln>
        </p:spPr>
        <p:txBody>
          <a:bodyPr spcFirstLastPara="1" wrap="square" lIns="45700" tIns="0" rIns="45700" bIns="0" anchor="b" anchorCtr="0">
            <a:noAutofit/>
          </a:bodyPr>
          <a:lstStyle>
            <a:lvl1pPr marR="0" lvl="0" algn="l" rtl="0">
              <a:spcBef>
                <a:spcPts val="0"/>
              </a:spcBef>
              <a:spcAft>
                <a:spcPts val="0"/>
              </a:spcAft>
              <a:buClr>
                <a:srgbClr val="FEF7F0"/>
              </a:buClr>
              <a:buSzPts val="3800"/>
              <a:buFont typeface="Trebuchet MS" panose="020B0603020202020204"/>
              <a:buNone/>
              <a:defRPr sz="3800" b="1" i="0" u="none" strike="noStrike" cap="none">
                <a:solidFill>
                  <a:srgbClr val="FEF7F0"/>
                </a:solidFill>
                <a:latin typeface="Trebuchet MS" panose="020B0603020202020204"/>
                <a:ea typeface="Trebuchet MS" panose="020B0603020202020204"/>
                <a:cs typeface="Trebuchet MS" panose="020B0603020202020204"/>
                <a:sym typeface="Trebuchet MS" panose="020B0603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lvl1pPr marL="457200" marR="0" lvl="0" indent="-349250"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1pPr>
            <a:lvl2pPr marL="914400" marR="0" lvl="1" indent="-345440" algn="l" rtl="0">
              <a:spcBef>
                <a:spcPts val="500"/>
              </a:spcBef>
              <a:spcAft>
                <a:spcPts val="0"/>
              </a:spcAft>
              <a:buClr>
                <a:schemeClr val="accent4"/>
              </a:buClr>
              <a:buSzPts val="1840"/>
              <a:buFont typeface="Noto Sans Symbols"/>
              <a:buChar char="◼"/>
              <a:defRPr sz="2300" b="0" i="0" u="none" strike="noStrike" cap="none">
                <a:solidFill>
                  <a:srgbClr val="6C6C6C"/>
                </a:solidFill>
                <a:latin typeface="Trebuchet MS" panose="020B0603020202020204"/>
                <a:ea typeface="Trebuchet MS" panose="020B0603020202020204"/>
                <a:cs typeface="Trebuchet MS" panose="020B0603020202020204"/>
                <a:sym typeface="Trebuchet MS" panose="020B0603020202020204"/>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3pPr>
            <a:lvl4pPr marL="1828800" marR="0" lvl="3" indent="-330200" algn="l" rtl="0">
              <a:spcBef>
                <a:spcPts val="400"/>
              </a:spcBef>
              <a:spcAft>
                <a:spcPts val="0"/>
              </a:spcAft>
              <a:buClr>
                <a:schemeClr val="accent4"/>
              </a:buClr>
              <a:buSzPts val="1600"/>
              <a:buFont typeface="Noto Sans Symbols"/>
              <a:buChar char="⚫"/>
              <a:defRPr sz="2000" b="0" i="0" u="none" strike="noStrike" cap="none">
                <a:solidFill>
                  <a:srgbClr val="6C6C6C"/>
                </a:solidFill>
                <a:latin typeface="Trebuchet MS" panose="020B0603020202020204"/>
                <a:ea typeface="Trebuchet MS" panose="020B0603020202020204"/>
                <a:cs typeface="Trebuchet MS" panose="020B0603020202020204"/>
                <a:sym typeface="Trebuchet MS" panose="020B0603020202020204"/>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5pPr>
            <a:lvl6pPr marL="2743200" marR="0" lvl="5" indent="-320040"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panose="020B0603020202020204"/>
                <a:ea typeface="Trebuchet MS" panose="020B0603020202020204"/>
                <a:cs typeface="Trebuchet MS" panose="020B0603020202020204"/>
                <a:sym typeface="Trebuchet MS" panose="020B0603020202020204"/>
              </a:defRPr>
            </a:lvl6pPr>
            <a:lvl7pPr marL="3200400" marR="0" lvl="6" indent="-309880"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7pPr>
            <a:lvl8pPr marL="3657600" marR="0" lvl="7" indent="-330200" algn="l" rtl="0">
              <a:spcBef>
                <a:spcPts val="300"/>
              </a:spcBef>
              <a:spcAft>
                <a:spcPts val="0"/>
              </a:spcAft>
              <a:buClr>
                <a:schemeClr val="accent4"/>
              </a:buClr>
              <a:buSzPts val="1600"/>
              <a:buFont typeface="Trebuchet MS" panose="020B0603020202020204"/>
              <a:buChar char="•"/>
              <a:defRPr sz="1600" b="0" i="0" u="none" strike="noStrike" cap="none">
                <a:solidFill>
                  <a:srgbClr val="6C6C6C"/>
                </a:solidFill>
                <a:latin typeface="Trebuchet MS" panose="020B0603020202020204"/>
                <a:ea typeface="Trebuchet MS" panose="020B0603020202020204"/>
                <a:cs typeface="Trebuchet MS" panose="020B0603020202020204"/>
                <a:sym typeface="Trebuchet MS" panose="020B0603020202020204"/>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9pPr>
          </a:lstStyle>
          <a:p/>
        </p:txBody>
      </p:sp>
      <p:sp>
        <p:nvSpPr>
          <p:cNvPr id="9" name="Google Shape;9;p1"/>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marR="0" lvl="0" algn="l" rtl="0">
              <a:spcBef>
                <a:spcPts val="0"/>
              </a:spcBef>
              <a:spcAft>
                <a:spcPts val="0"/>
              </a:spcAft>
              <a:buSzPts val="1400"/>
              <a:buNone/>
              <a:defRPr sz="10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1pPr>
            <a:lvl2pPr marR="0" lvl="1"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2pPr>
            <a:lvl3pPr marR="0" lvl="2"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3pPr>
            <a:lvl4pPr marR="0" lvl="3"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4pPr>
            <a:lvl5pPr marR="0" lvl="4"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5pPr>
            <a:lvl6pPr marR="0" lvl="5"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6pPr>
            <a:lvl7pPr marR="0" lvl="6"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7pPr>
            <a:lvl8pPr marR="0" lvl="7"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8pPr>
            <a:lvl9pPr marR="0" lvl="8"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9pPr>
          </a:lstStyle>
          <a:p/>
        </p:txBody>
      </p:sp>
      <p:sp>
        <p:nvSpPr>
          <p:cNvPr id="10" name="Google Shape;10;p1"/>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marR="0" lvl="0" algn="r" rtl="0">
              <a:spcBef>
                <a:spcPts val="0"/>
              </a:spcBef>
              <a:spcAft>
                <a:spcPts val="0"/>
              </a:spcAft>
              <a:buSzPts val="1400"/>
              <a:buNone/>
              <a:defRPr sz="10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1pPr>
            <a:lvl2pPr marR="0" lvl="1"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2pPr>
            <a:lvl3pPr marR="0" lvl="2"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3pPr>
            <a:lvl4pPr marR="0" lvl="3"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4pPr>
            <a:lvl5pPr marR="0" lvl="4"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5pPr>
            <a:lvl6pPr marR="0" lvl="5"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6pPr>
            <a:lvl7pPr marR="0" lvl="6"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7pPr>
            <a:lvl8pPr marR="0" lvl="7"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8pPr>
            <a:lvl9pPr marR="0" lvl="8" algn="l" rtl="0">
              <a:spcBef>
                <a:spcPts val="0"/>
              </a:spcBef>
              <a:spcAft>
                <a:spcPts val="0"/>
              </a:spcAft>
              <a:buSzPts val="1400"/>
              <a:buNone/>
              <a:defRPr sz="18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9pPr>
          </a:lstStyle>
          <a:p/>
        </p:txBody>
      </p:sp>
      <p:sp>
        <p:nvSpPr>
          <p:cNvPr id="11" name="Google Shape;11;p1"/>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rtl="0">
              <a:spcBef>
                <a:spcPts val="0"/>
              </a:spcBef>
              <a:buNone/>
              <a:defRPr sz="11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rtl="0">
              <a:spcBef>
                <a:spcPts val="0"/>
              </a:spcBef>
              <a:buNone/>
              <a:defRPr sz="11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rtl="0">
              <a:spcBef>
                <a:spcPts val="0"/>
              </a:spcBef>
              <a:buNone/>
              <a:defRPr sz="11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rtl="0">
              <a:spcBef>
                <a:spcPts val="0"/>
              </a:spcBef>
              <a:buNone/>
              <a:defRPr sz="11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rtl="0">
              <a:spcBef>
                <a:spcPts val="0"/>
              </a:spcBef>
              <a:buNone/>
              <a:defRPr sz="11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rtl="0">
              <a:spcBef>
                <a:spcPts val="0"/>
              </a:spcBef>
              <a:buNone/>
              <a:defRPr sz="11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rtl="0">
              <a:spcBef>
                <a:spcPts val="0"/>
              </a:spcBef>
              <a:buNone/>
              <a:defRPr sz="11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rtl="0">
              <a:spcBef>
                <a:spcPts val="0"/>
              </a:spcBef>
              <a:buNone/>
              <a:defRPr sz="1100" b="0" i="0" u="none" strike="noStrike" cap="none">
                <a:solidFill>
                  <a:schemeClr val="dk2"/>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85" name="Shape 85"/>
        <p:cNvGrpSpPr/>
        <p:nvPr/>
      </p:nvGrpSpPr>
      <p:grpSpPr>
        <a:xfrm>
          <a:off x="0" y="0"/>
          <a:ext cx="0" cy="0"/>
          <a:chOff x="0" y="0"/>
          <a:chExt cx="0" cy="0"/>
        </a:xfrm>
      </p:grpSpPr>
      <p:sp>
        <p:nvSpPr>
          <p:cNvPr id="86" name="Google Shape;86;p13"/>
          <p:cNvSpPr/>
          <p:nvPr/>
        </p:nvSpPr>
        <p:spPr>
          <a:xfrm flipH="1">
            <a:off x="8153400" y="0"/>
            <a:ext cx="990600" cy="6858000"/>
          </a:xfrm>
          <a:prstGeom prst="rect">
            <a:avLst/>
          </a:prstGeom>
          <a:blipFill rotWithShape="1">
            <a:blip r:embed="rId2">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87" name="Google Shape;87;p13"/>
          <p:cNvSpPr txBox="1"/>
          <p:nvPr>
            <p:ph type="title"/>
          </p:nvPr>
        </p:nvSpPr>
        <p:spPr>
          <a:xfrm>
            <a:off x="457200" y="320040"/>
            <a:ext cx="7239000" cy="1143000"/>
          </a:xfrm>
          <a:prstGeom prst="rect">
            <a:avLst/>
          </a:prstGeom>
          <a:noFill/>
          <a:ln>
            <a:noFill/>
          </a:ln>
        </p:spPr>
        <p:txBody>
          <a:bodyPr spcFirstLastPara="1" wrap="square" lIns="45700" tIns="0" rIns="45700" bIns="0" anchor="b" anchorCtr="0">
            <a:noAutofit/>
          </a:bodyPr>
          <a:lstStyle>
            <a:lvl1pPr marR="0" lvl="0" algn="l" rtl="0">
              <a:spcBef>
                <a:spcPts val="0"/>
              </a:spcBef>
              <a:spcAft>
                <a:spcPts val="0"/>
              </a:spcAft>
              <a:buClr>
                <a:srgbClr val="FEF7F0"/>
              </a:buClr>
              <a:buSzPts val="3800"/>
              <a:buFont typeface="Trebuchet MS" panose="020B0603020202020204"/>
              <a:buNone/>
              <a:defRPr sz="3800" b="1" i="0" u="none" strike="noStrike" cap="none">
                <a:solidFill>
                  <a:srgbClr val="FEF7F0"/>
                </a:solidFill>
                <a:latin typeface="Trebuchet MS" panose="020B0603020202020204"/>
                <a:ea typeface="Trebuchet MS" panose="020B0603020202020204"/>
                <a:cs typeface="Trebuchet MS" panose="020B0603020202020204"/>
                <a:sym typeface="Trebuchet MS" panose="020B0603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3"/>
          <p:cNvSpPr txBox="1"/>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lvl1pPr marL="457200" marR="0" lvl="0" indent="-349250" algn="l" rtl="0">
              <a:spcBef>
                <a:spcPts val="600"/>
              </a:spcBef>
              <a:spcAft>
                <a:spcPts val="0"/>
              </a:spcAft>
              <a:buClr>
                <a:schemeClr val="lt2"/>
              </a:buClr>
              <a:buSzPts val="1898"/>
              <a:buFont typeface="Noto Sans Symbols"/>
              <a:buChar char="⦿"/>
              <a:defRPr sz="26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1pPr>
            <a:lvl2pPr marL="914400" marR="0" lvl="1" indent="-345440" algn="l" rtl="0">
              <a:spcBef>
                <a:spcPts val="500"/>
              </a:spcBef>
              <a:spcAft>
                <a:spcPts val="0"/>
              </a:spcAft>
              <a:buClr>
                <a:schemeClr val="accent4"/>
              </a:buClr>
              <a:buSzPts val="1840"/>
              <a:buFont typeface="Noto Sans Symbols"/>
              <a:buChar char="◼"/>
              <a:defRPr sz="23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3pPr>
            <a:lvl4pPr marL="1828800" marR="0" lvl="3" indent="-330200" algn="l" rtl="0">
              <a:spcBef>
                <a:spcPts val="400"/>
              </a:spcBef>
              <a:spcAft>
                <a:spcPts val="0"/>
              </a:spcAft>
              <a:buClr>
                <a:schemeClr val="accent4"/>
              </a:buClr>
              <a:buSzPts val="1600"/>
              <a:buFont typeface="Noto Sans Symbols"/>
              <a:buChar char="⚫"/>
              <a:defRPr sz="20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5pPr>
            <a:lvl6pPr marL="2743200" marR="0" lvl="5" indent="-320040" algn="l" rtl="0">
              <a:spcBef>
                <a:spcPts val="400"/>
              </a:spcBef>
              <a:spcAft>
                <a:spcPts val="0"/>
              </a:spcAft>
              <a:buClr>
                <a:schemeClr val="accent4"/>
              </a:buClr>
              <a:buSzPts val="1440"/>
              <a:buFont typeface="Noto Sans Symbols"/>
              <a:buChar char="⚫"/>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6pPr>
            <a:lvl7pPr marL="3200400" marR="0" lvl="6" indent="-309880" algn="l" rtl="0">
              <a:spcBef>
                <a:spcPts val="320"/>
              </a:spcBef>
              <a:spcAft>
                <a:spcPts val="0"/>
              </a:spcAft>
              <a:buClr>
                <a:schemeClr val="accent4"/>
              </a:buClr>
              <a:buSzPts val="1280"/>
              <a:buFont typeface="Noto Sans Symbols"/>
              <a:buChar char="◼"/>
              <a:defRPr sz="16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7pPr>
            <a:lvl8pPr marL="3657600" marR="0" lvl="7" indent="-330200" algn="l" rtl="0">
              <a:spcBef>
                <a:spcPts val="300"/>
              </a:spcBef>
              <a:spcAft>
                <a:spcPts val="0"/>
              </a:spcAft>
              <a:buClr>
                <a:schemeClr val="accent4"/>
              </a:buClr>
              <a:buSzPts val="1600"/>
              <a:buFont typeface="Trebuchet MS" panose="020B0603020202020204"/>
              <a:buChar char="•"/>
              <a:defRPr sz="16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9pPr>
          </a:lstStyle>
          <a:p/>
        </p:txBody>
      </p:sp>
      <p:sp>
        <p:nvSpPr>
          <p:cNvPr id="89" name="Google Shape;89;p13"/>
          <p:cNvSpPr txBox="1"/>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marR="0" lvl="0" algn="l" rtl="0">
              <a:spcBef>
                <a:spcPts val="0"/>
              </a:spcBef>
              <a:spcAft>
                <a:spcPts val="0"/>
              </a:spcAft>
              <a:buSzPts val="1400"/>
              <a:buNone/>
              <a:defRPr sz="1000">
                <a:solidFill>
                  <a:schemeClr val="lt2"/>
                </a:solidFill>
                <a:latin typeface="Trebuchet MS" panose="020B0603020202020204"/>
                <a:ea typeface="Trebuchet MS" panose="020B0603020202020204"/>
                <a:cs typeface="Trebuchet MS" panose="020B0603020202020204"/>
                <a:sym typeface="Trebuchet MS" panose="020B0603020202020204"/>
              </a:defRPr>
            </a:lvl1pPr>
            <a:lvl2pPr marR="0" lvl="1"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2pPr>
            <a:lvl3pPr marR="0" lvl="2"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3pPr>
            <a:lvl4pPr marR="0" lvl="3"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4pPr>
            <a:lvl5pPr marR="0" lvl="4"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5pPr>
            <a:lvl6pPr marR="0" lvl="5"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6pPr>
            <a:lvl7pPr marR="0" lvl="6"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7pPr>
            <a:lvl8pPr marR="0" lvl="7"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8pPr>
            <a:lvl9pPr marR="0" lvl="8"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9pPr>
          </a:lstStyle>
          <a:p/>
        </p:txBody>
      </p:sp>
      <p:sp>
        <p:nvSpPr>
          <p:cNvPr id="90" name="Google Shape;90;p13"/>
          <p:cNvSpPr txBox="1"/>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marR="0" lvl="0" algn="r" rtl="0">
              <a:spcBef>
                <a:spcPts val="0"/>
              </a:spcBef>
              <a:spcAft>
                <a:spcPts val="0"/>
              </a:spcAft>
              <a:buSzPts val="1400"/>
              <a:buNone/>
              <a:defRPr sz="1000">
                <a:solidFill>
                  <a:schemeClr val="lt2"/>
                </a:solidFill>
                <a:latin typeface="Trebuchet MS" panose="020B0603020202020204"/>
                <a:ea typeface="Trebuchet MS" panose="020B0603020202020204"/>
                <a:cs typeface="Trebuchet MS" panose="020B0603020202020204"/>
                <a:sym typeface="Trebuchet MS" panose="020B0603020202020204"/>
              </a:defRPr>
            </a:lvl1pPr>
            <a:lvl2pPr marR="0" lvl="1"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2pPr>
            <a:lvl3pPr marR="0" lvl="2"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3pPr>
            <a:lvl4pPr marR="0" lvl="3"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4pPr>
            <a:lvl5pPr marR="0" lvl="4"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5pPr>
            <a:lvl6pPr marR="0" lvl="5"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6pPr>
            <a:lvl7pPr marR="0" lvl="6"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7pPr>
            <a:lvl8pPr marR="0" lvl="7"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8pPr>
            <a:lvl9pPr marR="0" lvl="8" algn="l" rtl="0">
              <a:spcBef>
                <a:spcPts val="0"/>
              </a:spcBef>
              <a:spcAft>
                <a:spcPts val="0"/>
              </a:spcAft>
              <a:buSzPts val="1400"/>
              <a:buNone/>
              <a:def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defRPr>
            </a:lvl9pPr>
          </a:lstStyle>
          <a:p/>
        </p:txBody>
      </p:sp>
      <p:sp>
        <p:nvSpPr>
          <p:cNvPr id="91" name="Google Shape;91;p13"/>
          <p:cNvSpPr txBox="1"/>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u="none">
                <a:solidFill>
                  <a:schemeClr val="lt2"/>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rtl="0">
              <a:spcBef>
                <a:spcPts val="0"/>
              </a:spcBef>
              <a:buNone/>
              <a:defRPr sz="1100" b="0" u="none">
                <a:solidFill>
                  <a:schemeClr val="lt2"/>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rtl="0">
              <a:spcBef>
                <a:spcPts val="0"/>
              </a:spcBef>
              <a:buNone/>
              <a:defRPr sz="1100" b="0" u="none">
                <a:solidFill>
                  <a:schemeClr val="lt2"/>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rtl="0">
              <a:spcBef>
                <a:spcPts val="0"/>
              </a:spcBef>
              <a:buNone/>
              <a:defRPr sz="1100" b="0" u="none">
                <a:solidFill>
                  <a:schemeClr val="lt2"/>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rtl="0">
              <a:spcBef>
                <a:spcPts val="0"/>
              </a:spcBef>
              <a:buNone/>
              <a:defRPr sz="1100" b="0" u="none">
                <a:solidFill>
                  <a:schemeClr val="lt2"/>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rtl="0">
              <a:spcBef>
                <a:spcPts val="0"/>
              </a:spcBef>
              <a:buNone/>
              <a:defRPr sz="1100" b="0" u="none">
                <a:solidFill>
                  <a:schemeClr val="lt2"/>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rtl="0">
              <a:spcBef>
                <a:spcPts val="0"/>
              </a:spcBef>
              <a:buNone/>
              <a:defRPr sz="1100" b="0" u="none">
                <a:solidFill>
                  <a:schemeClr val="lt2"/>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rtl="0">
              <a:spcBef>
                <a:spcPts val="0"/>
              </a:spcBef>
              <a:buNone/>
              <a:defRPr sz="1100" b="0" u="none">
                <a:solidFill>
                  <a:schemeClr val="lt2"/>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rtl="0">
              <a:spcBef>
                <a:spcPts val="0"/>
              </a:spcBef>
              <a:buNone/>
              <a:defRPr sz="1100" b="0" u="none">
                <a:solidFill>
                  <a:schemeClr val="lt2"/>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4.xml"/><Relationship Id="rId2" Type="http://schemas.openxmlformats.org/officeDocument/2006/relationships/image" Target="../media/image15.jpeg"/><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4" name="Shape 104"/>
        <p:cNvGrpSpPr/>
        <p:nvPr/>
      </p:nvGrpSpPr>
      <p:grpSpPr>
        <a:xfrm>
          <a:off x="0" y="0"/>
          <a:ext cx="0" cy="0"/>
          <a:chOff x="0" y="0"/>
          <a:chExt cx="0" cy="0"/>
        </a:xfrm>
      </p:grpSpPr>
      <p:sp>
        <p:nvSpPr>
          <p:cNvPr id="105" name="Google Shape;105;p15"/>
          <p:cNvSpPr txBox="1"/>
          <p:nvPr>
            <p:ph type="ctrTitle"/>
          </p:nvPr>
        </p:nvSpPr>
        <p:spPr>
          <a:xfrm>
            <a:off x="914400" y="533400"/>
            <a:ext cx="7557868" cy="2868168"/>
          </a:xfrm>
          <a:prstGeom prst="rect">
            <a:avLst/>
          </a:prstGeom>
          <a:noFill/>
          <a:ln>
            <a:noFill/>
          </a:ln>
        </p:spPr>
        <p:txBody>
          <a:bodyPr spcFirstLastPara="1" wrap="square" lIns="45700" tIns="0" rIns="45700" bIns="0" anchor="b" anchorCtr="0">
            <a:noAutofit/>
          </a:bodyPr>
          <a:lstStyle/>
          <a:p>
            <a:pPr marL="0" lvl="0" indent="0" algn="r" rtl="0">
              <a:spcBef>
                <a:spcPts val="0"/>
              </a:spcBef>
              <a:spcAft>
                <a:spcPts val="0"/>
              </a:spcAft>
              <a:buClr>
                <a:srgbClr val="FEF7F0"/>
              </a:buClr>
              <a:buSzPts val="4200"/>
              <a:buFont typeface="Trebuchet MS" panose="020B0603020202020204"/>
              <a:buNone/>
            </a:pPr>
            <a:r>
              <a:rPr lang="en-US"/>
              <a:t>SUSPENSION THERAPY</a:t>
            </a:r>
            <a:endParaRPr lang="en-US"/>
          </a:p>
        </p:txBody>
      </p:sp>
      <p:sp>
        <p:nvSpPr>
          <p:cNvPr id="106" name="Google Shape;106;p15"/>
          <p:cNvSpPr txBox="1"/>
          <p:nvPr>
            <p:ph type="subTitle" idx="1"/>
          </p:nvPr>
        </p:nvSpPr>
        <p:spPr>
          <a:xfrm>
            <a:off x="2438400" y="4343400"/>
            <a:ext cx="6105378" cy="1371600"/>
          </a:xfrm>
          <a:prstGeom prst="rect">
            <a:avLst/>
          </a:prstGeom>
          <a:noFill/>
          <a:ln>
            <a:noFill/>
          </a:ln>
        </p:spPr>
        <p:txBody>
          <a:bodyPr spcFirstLastPara="1" wrap="square" lIns="45700" tIns="0" rIns="45700" bIns="0" anchor="t" anchorCtr="0">
            <a:noAutofit/>
          </a:bodyPr>
          <a:lstStyle/>
          <a:p>
            <a:pPr marL="0" lvl="0" indent="0" algn="r" rtl="0">
              <a:spcBef>
                <a:spcPts val="0"/>
              </a:spcBef>
              <a:spcAft>
                <a:spcPts val="0"/>
              </a:spcAft>
              <a:buSzPts val="1606"/>
              <a:buFont typeface="Trebuchet MS" panose="020B0603020202020204"/>
              <a:buNone/>
            </a:pPr>
            <a:r>
              <a:rPr lang="en-US"/>
              <a:t>PRESENTED BY: DR. PINAL MODI</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56" name="Shape 156"/>
        <p:cNvGrpSpPr/>
        <p:nvPr/>
      </p:nvGrpSpPr>
      <p:grpSpPr>
        <a:xfrm>
          <a:off x="0" y="0"/>
          <a:ext cx="0" cy="0"/>
          <a:chOff x="0" y="0"/>
          <a:chExt cx="0" cy="0"/>
        </a:xfrm>
      </p:grpSpPr>
      <p:sp>
        <p:nvSpPr>
          <p:cNvPr id="157" name="Google Shape;157;p24"/>
          <p:cNvSpPr txBox="1"/>
          <p:nvPr>
            <p:ph type="body" idx="3"/>
          </p:nvPr>
        </p:nvSpPr>
        <p:spPr>
          <a:xfrm>
            <a:off x="228600" y="1143000"/>
            <a:ext cx="4495800" cy="47244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336"/>
              <a:buNone/>
            </a:pPr>
            <a:r>
              <a:rPr lang="en-US" sz="3200" u="sng">
                <a:solidFill>
                  <a:srgbClr val="842F73"/>
                </a:solidFill>
              </a:rPr>
              <a:t>SUSPENSION INSTRUMENTS</a:t>
            </a:r>
            <a:endParaRPr lang="en-US" sz="3200" u="sng">
              <a:solidFill>
                <a:srgbClr val="842F73"/>
              </a:solidFill>
            </a:endParaRPr>
          </a:p>
          <a:p>
            <a:pPr marL="274320" lvl="0" indent="-274320" algn="l" rtl="0">
              <a:spcBef>
                <a:spcPts val="600"/>
              </a:spcBef>
              <a:spcAft>
                <a:spcPts val="0"/>
              </a:spcAft>
              <a:buSzPts val="2336"/>
              <a:buNone/>
            </a:pPr>
            <a:endParaRPr sz="3200" u="sng">
              <a:solidFill>
                <a:srgbClr val="842F73"/>
              </a:solidFill>
            </a:endParaRPr>
          </a:p>
          <a:p>
            <a:pPr marL="274320" lvl="0" indent="-274320" algn="just" rtl="0">
              <a:spcBef>
                <a:spcPts val="600"/>
              </a:spcBef>
              <a:spcAft>
                <a:spcPts val="0"/>
              </a:spcAft>
              <a:buSzPts val="1752"/>
              <a:buFont typeface="Noto Sans Symbols"/>
              <a:buChar char="⮚"/>
            </a:pPr>
            <a:r>
              <a:rPr lang="en-US">
                <a:solidFill>
                  <a:srgbClr val="0C0C0C"/>
                </a:solidFill>
              </a:rPr>
              <a:t>SUSPENSION FRAME</a:t>
            </a:r>
            <a:endParaRPr lang="en-US">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SUPPORTING ROPES</a:t>
            </a:r>
            <a:endParaRPr lang="en-US">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PULLEYS</a:t>
            </a:r>
            <a:endParaRPr lang="en-US">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SLINGS</a:t>
            </a:r>
            <a:endParaRPr lang="en-US">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S-HOOK AND DOG CLIPS</a:t>
            </a:r>
            <a:endParaRPr lang="en-US">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WOODEN CLEAT</a:t>
            </a:r>
            <a:endParaRPr lang="en-US">
              <a:solidFill>
                <a:srgbClr val="0C0C0C"/>
              </a:solidFill>
            </a:endParaRPr>
          </a:p>
          <a:p>
            <a:pPr marL="274320" lvl="0" indent="-163195" algn="l" rtl="0">
              <a:spcBef>
                <a:spcPts val="600"/>
              </a:spcBef>
              <a:spcAft>
                <a:spcPts val="0"/>
              </a:spcAft>
              <a:buSzPts val="1752"/>
              <a:buNone/>
            </a:pPr>
          </a:p>
        </p:txBody>
      </p:sp>
      <p:pic>
        <p:nvPicPr>
          <p:cNvPr id="158" name="Google Shape;158;p24" descr="medichemelectronic_SUSPENSION-FRAME.jpg"/>
          <p:cNvPicPr preferRelativeResize="0"/>
          <p:nvPr>
            <p:ph type="body" idx="4"/>
          </p:nvPr>
        </p:nvPicPr>
        <p:blipFill rotWithShape="1">
          <a:blip r:embed="rId1"/>
          <a:srcRect/>
          <a:stretch>
            <a:fillRect/>
          </a:stretch>
        </p:blipFill>
        <p:spPr>
          <a:xfrm>
            <a:off x="3505200" y="228600"/>
            <a:ext cx="4836160" cy="426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62" name="Shape 162"/>
        <p:cNvGrpSpPr/>
        <p:nvPr/>
      </p:nvGrpSpPr>
      <p:grpSpPr>
        <a:xfrm>
          <a:off x="0" y="0"/>
          <a:ext cx="0" cy="0"/>
          <a:chOff x="0" y="0"/>
          <a:chExt cx="0" cy="0"/>
        </a:xfrm>
      </p:grpSpPr>
      <p:pic>
        <p:nvPicPr>
          <p:cNvPr id="163" name="Google Shape;163;p25" descr="suspension-frame.jpg"/>
          <p:cNvPicPr preferRelativeResize="0"/>
          <p:nvPr>
            <p:ph type="body" idx="1"/>
          </p:nvPr>
        </p:nvPicPr>
        <p:blipFill rotWithShape="1">
          <a:blip r:embed="rId1"/>
          <a:srcRect/>
          <a:stretch>
            <a:fillRect/>
          </a:stretch>
        </p:blipFill>
        <p:spPr>
          <a:xfrm>
            <a:off x="1066800" y="1524000"/>
            <a:ext cx="6094986" cy="4574098"/>
          </a:xfrm>
          <a:prstGeom prst="rect">
            <a:avLst/>
          </a:prstGeom>
          <a:noFill/>
          <a:ln>
            <a:noFill/>
          </a:ln>
        </p:spPr>
      </p:pic>
      <p:sp>
        <p:nvSpPr>
          <p:cNvPr id="164" name="Google Shape;164;p25"/>
          <p:cNvSpPr txBox="1"/>
          <p:nvPr/>
        </p:nvSpPr>
        <p:spPr>
          <a:xfrm>
            <a:off x="457200" y="381000"/>
            <a:ext cx="41910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rPr>
              <a:t>Suspension Frame</a:t>
            </a:r>
            <a:endParaRPr sz="3200">
              <a:solidFill>
                <a:schemeClr val="dk1"/>
              </a:solidFill>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68" name="Shape 168"/>
        <p:cNvGrpSpPr/>
        <p:nvPr/>
      </p:nvGrpSpPr>
      <p:grpSpPr>
        <a:xfrm>
          <a:off x="0" y="0"/>
          <a:ext cx="0" cy="0"/>
          <a:chOff x="0" y="0"/>
          <a:chExt cx="0" cy="0"/>
        </a:xfrm>
      </p:grpSpPr>
      <p:sp>
        <p:nvSpPr>
          <p:cNvPr id="169" name="Google Shape;169;p26"/>
          <p:cNvSpPr txBox="1"/>
          <p:nvPr>
            <p:ph type="body" idx="3"/>
          </p:nvPr>
        </p:nvSpPr>
        <p:spPr>
          <a:xfrm>
            <a:off x="457200" y="381000"/>
            <a:ext cx="4267200" cy="60198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161"/>
              <a:buNone/>
            </a:pPr>
            <a:r>
              <a:rPr lang="en-US" sz="2960" u="sng">
                <a:solidFill>
                  <a:srgbClr val="842F73"/>
                </a:solidFill>
              </a:rPr>
              <a:t>SUSPENSION FRAME:</a:t>
            </a:r>
            <a:endParaRPr lang="en-US" sz="2960" u="sng">
              <a:solidFill>
                <a:srgbClr val="842F73"/>
              </a:solidFill>
            </a:endParaRPr>
          </a:p>
          <a:p>
            <a:pPr marL="274320" lvl="0" indent="-274320" algn="l" rtl="0">
              <a:spcBef>
                <a:spcPts val="600"/>
              </a:spcBef>
              <a:spcAft>
                <a:spcPts val="0"/>
              </a:spcAft>
              <a:buSzPts val="2161"/>
              <a:buNone/>
            </a:pPr>
            <a:endParaRPr sz="2960">
              <a:solidFill>
                <a:srgbClr val="842F73"/>
              </a:solidFill>
            </a:endParaRPr>
          </a:p>
          <a:p>
            <a:pPr marL="274320" lvl="0" indent="-274320" algn="just" rtl="0">
              <a:spcBef>
                <a:spcPts val="600"/>
              </a:spcBef>
              <a:spcAft>
                <a:spcPts val="0"/>
              </a:spcAft>
              <a:buSzPts val="1621"/>
              <a:buFont typeface="Noto Sans Symbols"/>
              <a:buChar char="⮚"/>
            </a:pPr>
            <a:r>
              <a:rPr lang="en-US" sz="2220">
                <a:solidFill>
                  <a:srgbClr val="0C0C0C"/>
                </a:solidFill>
              </a:rPr>
              <a:t>It is made up of the stainless steel or plastic coated steels.</a:t>
            </a:r>
            <a:endParaRPr lang="en-US" sz="2220">
              <a:solidFill>
                <a:srgbClr val="0C0C0C"/>
              </a:solidFill>
            </a:endParaRPr>
          </a:p>
          <a:p>
            <a:pPr marL="274320" lvl="0" indent="-274320" algn="just" rtl="0">
              <a:spcBef>
                <a:spcPts val="600"/>
              </a:spcBef>
              <a:spcAft>
                <a:spcPts val="0"/>
              </a:spcAft>
              <a:buSzPts val="1621"/>
              <a:buFont typeface="Noto Sans Symbols"/>
              <a:buChar char="⮚"/>
            </a:pPr>
            <a:r>
              <a:rPr lang="en-US" sz="2220">
                <a:solidFill>
                  <a:srgbClr val="0C0C0C"/>
                </a:solidFill>
              </a:rPr>
              <a:t>In the top and head end side presents the 5 cm metal mesh, and the remaining sides are kept open.</a:t>
            </a:r>
            <a:endParaRPr lang="en-US" sz="2220">
              <a:solidFill>
                <a:srgbClr val="0C0C0C"/>
              </a:solidFill>
            </a:endParaRPr>
          </a:p>
          <a:p>
            <a:pPr marL="274320" lvl="0" indent="-274320" algn="just" rtl="0">
              <a:spcBef>
                <a:spcPts val="600"/>
              </a:spcBef>
              <a:spcAft>
                <a:spcPts val="0"/>
              </a:spcAft>
              <a:buSzPts val="1621"/>
              <a:buFont typeface="Noto Sans Symbols"/>
              <a:buChar char="⮚"/>
            </a:pPr>
            <a:r>
              <a:rPr lang="en-US" sz="2220">
                <a:solidFill>
                  <a:srgbClr val="0C0C0C"/>
                </a:solidFill>
              </a:rPr>
              <a:t>The measurements of the frame is 1 m or 2 m width, 2 m length, 2 m height.</a:t>
            </a:r>
            <a:endParaRPr lang="en-US" sz="2220">
              <a:solidFill>
                <a:srgbClr val="0C0C0C"/>
              </a:solidFill>
            </a:endParaRPr>
          </a:p>
          <a:p>
            <a:pPr marL="274320" lvl="0" indent="-274320" algn="just" rtl="0">
              <a:spcBef>
                <a:spcPts val="600"/>
              </a:spcBef>
              <a:spcAft>
                <a:spcPts val="0"/>
              </a:spcAft>
              <a:buSzPts val="1621"/>
              <a:buFont typeface="Noto Sans Symbols"/>
              <a:buChar char="⮚"/>
            </a:pPr>
            <a:r>
              <a:rPr lang="en-US" sz="2220">
                <a:solidFill>
                  <a:srgbClr val="0C0C0C"/>
                </a:solidFill>
              </a:rPr>
              <a:t>In the middle of the frame 2 m length, 1 m width and 1 m height couch is placed for the patient’s accomodation.</a:t>
            </a:r>
            <a:endParaRPr lang="en-US" sz="2220">
              <a:solidFill>
                <a:srgbClr val="0C0C0C"/>
              </a:solidFill>
            </a:endParaRPr>
          </a:p>
          <a:p>
            <a:pPr marL="274320" lvl="0" indent="-171450" algn="just" rtl="0">
              <a:spcBef>
                <a:spcPts val="600"/>
              </a:spcBef>
              <a:spcAft>
                <a:spcPts val="0"/>
              </a:spcAft>
              <a:buSzPts val="1621"/>
              <a:buNone/>
            </a:pPr>
            <a:endParaRPr sz="2220"/>
          </a:p>
        </p:txBody>
      </p:sp>
      <p:pic>
        <p:nvPicPr>
          <p:cNvPr id="170" name="Google Shape;170;p26" descr="suspension-frame.jpg"/>
          <p:cNvPicPr preferRelativeResize="0"/>
          <p:nvPr>
            <p:ph type="body" idx="4"/>
          </p:nvPr>
        </p:nvPicPr>
        <p:blipFill rotWithShape="1">
          <a:blip r:embed="rId1"/>
          <a:srcRect/>
          <a:stretch>
            <a:fillRect/>
          </a:stretch>
        </p:blipFill>
        <p:spPr>
          <a:xfrm>
            <a:off x="4906645" y="457200"/>
            <a:ext cx="3904615" cy="3124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74" name="Shape 174"/>
        <p:cNvGrpSpPr/>
        <p:nvPr/>
      </p:nvGrpSpPr>
      <p:grpSpPr>
        <a:xfrm>
          <a:off x="0" y="0"/>
          <a:ext cx="0" cy="0"/>
          <a:chOff x="0" y="0"/>
          <a:chExt cx="0" cy="0"/>
        </a:xfrm>
      </p:grpSpPr>
      <p:sp>
        <p:nvSpPr>
          <p:cNvPr id="175" name="Google Shape;175;p27"/>
          <p:cNvSpPr txBox="1"/>
          <p:nvPr>
            <p:ph type="body" idx="1"/>
          </p:nvPr>
        </p:nvSpPr>
        <p:spPr>
          <a:xfrm>
            <a:off x="457200" y="609600"/>
            <a:ext cx="7239000" cy="5846136"/>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336"/>
              <a:buNone/>
            </a:pPr>
            <a:r>
              <a:rPr lang="en-US" sz="3200" u="sng">
                <a:solidFill>
                  <a:srgbClr val="842F73"/>
                </a:solidFill>
                <a:latin typeface="Trebuchet MS" panose="020B0603020202020204"/>
                <a:ea typeface="Trebuchet MS" panose="020B0603020202020204"/>
                <a:cs typeface="Trebuchet MS" panose="020B0603020202020204"/>
                <a:sym typeface="Trebuchet MS" panose="020B0603020202020204"/>
              </a:rPr>
              <a:t>SUPPORTING ROPE</a:t>
            </a:r>
            <a:endParaRPr lang="en-US" sz="3200" u="sng">
              <a:solidFill>
                <a:srgbClr val="842F73"/>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l" rtl="0">
              <a:spcBef>
                <a:spcPts val="600"/>
              </a:spcBef>
              <a:spcAft>
                <a:spcPts val="0"/>
              </a:spcAft>
              <a:buSzPts val="2336"/>
              <a:buNone/>
            </a:pPr>
            <a:endParaRPr sz="3200" u="sng">
              <a:solidFill>
                <a:srgbClr val="842F73"/>
              </a:solidFill>
              <a:latin typeface="Trebuchet MS" panose="020B0603020202020204"/>
              <a:ea typeface="Trebuchet MS" panose="020B0603020202020204"/>
              <a:cs typeface="Trebuchet MS" panose="020B0603020202020204"/>
              <a:sym typeface="Trebuchet MS" panose="020B0603020202020204"/>
            </a:endParaRPr>
          </a:p>
          <a:p>
            <a:pPr marL="514350" lvl="0" indent="-514350" algn="just" rtl="0">
              <a:spcBef>
                <a:spcPts val="600"/>
              </a:spcBef>
              <a:spcAft>
                <a:spcPts val="0"/>
              </a:spcAft>
              <a:buSzPts val="1752"/>
              <a:buFont typeface="Noto Sans Symbols"/>
              <a:buChar char="⮚"/>
            </a:pPr>
            <a:r>
              <a:rPr lang="en-US" sz="2400">
                <a:solidFill>
                  <a:srgbClr val="0C0C0C"/>
                </a:solidFill>
              </a:rPr>
              <a:t>It is 1.5 meters length.</a:t>
            </a:r>
            <a:endParaRPr lang="en-US" sz="2400">
              <a:solidFill>
                <a:srgbClr val="0C0C0C"/>
              </a:solidFill>
            </a:endParaRPr>
          </a:p>
          <a:p>
            <a:pPr marL="514350" lvl="0" indent="-514350" algn="just" rtl="0">
              <a:spcBef>
                <a:spcPts val="600"/>
              </a:spcBef>
              <a:spcAft>
                <a:spcPts val="0"/>
              </a:spcAft>
              <a:buSzPts val="1752"/>
              <a:buFont typeface="Noto Sans Symbols"/>
              <a:buChar char="⮚"/>
            </a:pPr>
            <a:r>
              <a:rPr lang="en-US" sz="2400">
                <a:solidFill>
                  <a:srgbClr val="0C0C0C"/>
                </a:solidFill>
              </a:rPr>
              <a:t>One end of the rope consist of the fixed ring and another end of the rope passes through the wooden cleat and is knotted in half hitched manner.</a:t>
            </a:r>
            <a:endParaRPr lang="en-US" sz="2400">
              <a:solidFill>
                <a:srgbClr val="0C0C0C"/>
              </a:solidFill>
            </a:endParaRPr>
          </a:p>
          <a:p>
            <a:pPr marL="514350" lvl="0" indent="-514350" algn="just" rtl="0">
              <a:spcBef>
                <a:spcPts val="600"/>
              </a:spcBef>
              <a:spcAft>
                <a:spcPts val="0"/>
              </a:spcAft>
              <a:buSzPts val="1752"/>
              <a:buFont typeface="Noto Sans Symbols"/>
              <a:buChar char="⮚"/>
            </a:pPr>
            <a:r>
              <a:rPr lang="en-US" sz="2400">
                <a:solidFill>
                  <a:srgbClr val="0C0C0C"/>
                </a:solidFill>
              </a:rPr>
              <a:t>There are 3 varieties which is used:</a:t>
            </a:r>
            <a:endParaRPr lang="en-US" sz="2400">
              <a:solidFill>
                <a:srgbClr val="0C0C0C"/>
              </a:solidFill>
            </a:endParaRPr>
          </a:p>
          <a:p>
            <a:pPr marL="514350" lvl="0" indent="-514350" algn="just" rtl="0">
              <a:spcBef>
                <a:spcPts val="600"/>
              </a:spcBef>
              <a:spcAft>
                <a:spcPts val="0"/>
              </a:spcAft>
              <a:buSzPts val="1752"/>
              <a:buFont typeface="Noto Sans Symbols"/>
              <a:buChar char="⮚"/>
            </a:pPr>
            <a:r>
              <a:rPr lang="en-US" sz="2400">
                <a:solidFill>
                  <a:srgbClr val="0C0C0C"/>
                </a:solidFill>
              </a:rPr>
              <a:t>Primary supporting rope</a:t>
            </a:r>
            <a:endParaRPr lang="en-US" sz="2400">
              <a:solidFill>
                <a:srgbClr val="0C0C0C"/>
              </a:solidFill>
            </a:endParaRPr>
          </a:p>
          <a:p>
            <a:pPr marL="514350" lvl="0" indent="-514350" algn="just" rtl="0">
              <a:spcBef>
                <a:spcPts val="600"/>
              </a:spcBef>
              <a:spcAft>
                <a:spcPts val="0"/>
              </a:spcAft>
              <a:buSzPts val="1752"/>
              <a:buFont typeface="Noto Sans Symbols"/>
              <a:buChar char="⮚"/>
            </a:pPr>
            <a:r>
              <a:rPr lang="en-US" sz="2400">
                <a:solidFill>
                  <a:srgbClr val="0C0C0C"/>
                </a:solidFill>
              </a:rPr>
              <a:t>Secondary supporting rope</a:t>
            </a:r>
            <a:endParaRPr lang="en-US" sz="2400">
              <a:solidFill>
                <a:srgbClr val="0C0C0C"/>
              </a:solidFill>
            </a:endParaRPr>
          </a:p>
          <a:p>
            <a:pPr marL="514350" lvl="0" indent="-514350" algn="just" rtl="0">
              <a:spcBef>
                <a:spcPts val="600"/>
              </a:spcBef>
              <a:spcAft>
                <a:spcPts val="0"/>
              </a:spcAft>
              <a:buSzPts val="1752"/>
              <a:buFont typeface="Noto Sans Symbols"/>
              <a:buChar char="⮚"/>
            </a:pPr>
            <a:r>
              <a:rPr lang="en-US" sz="2400">
                <a:solidFill>
                  <a:srgbClr val="0C0C0C"/>
                </a:solidFill>
              </a:rPr>
              <a:t>Vertical supporting rope</a:t>
            </a:r>
            <a:endParaRPr lang="en-US" sz="2400">
              <a:solidFill>
                <a:srgbClr val="0C0C0C"/>
              </a:solidFill>
            </a:endParaRPr>
          </a:p>
          <a:p>
            <a:pPr marL="514350" lvl="0" indent="-514350" algn="r" rtl="0">
              <a:spcBef>
                <a:spcPts val="600"/>
              </a:spcBef>
              <a:spcAft>
                <a:spcPts val="0"/>
              </a:spcAft>
              <a:buSzPts val="1752"/>
              <a:buNone/>
            </a:pPr>
            <a:r>
              <a:rPr lang="en-US" sz="2400">
                <a:solidFill>
                  <a:srgbClr val="0C0C0C"/>
                </a:solidFill>
              </a:rPr>
              <a:t>(cont….)</a:t>
            </a:r>
            <a:endParaRPr sz="2400">
              <a:solidFill>
                <a:srgbClr val="0C0C0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79" name="Shape 179"/>
        <p:cNvGrpSpPr/>
        <p:nvPr/>
      </p:nvGrpSpPr>
      <p:grpSpPr>
        <a:xfrm>
          <a:off x="0" y="0"/>
          <a:ext cx="0" cy="0"/>
          <a:chOff x="0" y="0"/>
          <a:chExt cx="0" cy="0"/>
        </a:xfrm>
      </p:grpSpPr>
      <p:sp>
        <p:nvSpPr>
          <p:cNvPr id="180" name="Google Shape;180;p28"/>
          <p:cNvSpPr txBox="1"/>
          <p:nvPr>
            <p:ph type="body" idx="1"/>
          </p:nvPr>
        </p:nvSpPr>
        <p:spPr>
          <a:xfrm>
            <a:off x="457200" y="5562600"/>
            <a:ext cx="3520440" cy="7620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SzPts val="1460"/>
              <a:buNone/>
            </a:pPr>
            <a:r>
              <a:rPr lang="en-US" sz="2000"/>
              <a:t>Unit consisting of rope and a sling</a:t>
            </a:r>
            <a:endParaRPr sz="2000"/>
          </a:p>
        </p:txBody>
      </p:sp>
      <p:sp>
        <p:nvSpPr>
          <p:cNvPr id="181" name="Google Shape;181;p28"/>
          <p:cNvSpPr txBox="1"/>
          <p:nvPr>
            <p:ph type="body" idx="2"/>
          </p:nvPr>
        </p:nvSpPr>
        <p:spPr>
          <a:xfrm>
            <a:off x="4178808" y="5562600"/>
            <a:ext cx="3520440" cy="7620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SzPts val="1460"/>
              <a:buNone/>
            </a:pPr>
            <a:r>
              <a:rPr lang="en-US" sz="2000"/>
              <a:t>Unit consisting of  sling with pulley</a:t>
            </a:r>
            <a:endParaRPr sz="2000"/>
          </a:p>
        </p:txBody>
      </p:sp>
      <p:pic>
        <p:nvPicPr>
          <p:cNvPr id="182" name="Google Shape;182;p28" descr="Photo-0235.jpg"/>
          <p:cNvPicPr preferRelativeResize="0"/>
          <p:nvPr>
            <p:ph type="body" idx="3"/>
          </p:nvPr>
        </p:nvPicPr>
        <p:blipFill rotWithShape="1">
          <a:blip r:embed="rId1"/>
          <a:srcRect/>
          <a:stretch>
            <a:fillRect/>
          </a:stretch>
        </p:blipFill>
        <p:spPr>
          <a:xfrm rot="5400000">
            <a:off x="-228600" y="838200"/>
            <a:ext cx="4876800" cy="3657600"/>
          </a:xfrm>
          <a:prstGeom prst="rect">
            <a:avLst/>
          </a:prstGeom>
          <a:noFill/>
          <a:ln>
            <a:noFill/>
          </a:ln>
        </p:spPr>
      </p:pic>
      <p:pic>
        <p:nvPicPr>
          <p:cNvPr id="183" name="Google Shape;183;p28" descr="Photo-0236.jpg"/>
          <p:cNvPicPr preferRelativeResize="0"/>
          <p:nvPr>
            <p:ph type="body" idx="4"/>
          </p:nvPr>
        </p:nvPicPr>
        <p:blipFill rotWithShape="1">
          <a:blip r:embed="rId2"/>
          <a:srcRect/>
          <a:stretch>
            <a:fillRect/>
          </a:stretch>
        </p:blipFill>
        <p:spPr>
          <a:xfrm rot="5400000">
            <a:off x="3819524" y="828677"/>
            <a:ext cx="4800601" cy="3600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87" name="Shape 187"/>
        <p:cNvGrpSpPr/>
        <p:nvPr/>
      </p:nvGrpSpPr>
      <p:grpSpPr>
        <a:xfrm>
          <a:off x="0" y="0"/>
          <a:ext cx="0" cy="0"/>
          <a:chOff x="0" y="0"/>
          <a:chExt cx="0" cy="0"/>
        </a:xfrm>
      </p:grpSpPr>
      <p:sp>
        <p:nvSpPr>
          <p:cNvPr id="188" name="Google Shape;188;p29"/>
          <p:cNvSpPr txBox="1"/>
          <p:nvPr>
            <p:ph type="body" idx="1"/>
          </p:nvPr>
        </p:nvSpPr>
        <p:spPr>
          <a:xfrm>
            <a:off x="533400" y="1371600"/>
            <a:ext cx="7239000" cy="3429000"/>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1752"/>
              <a:buFont typeface="Noto Sans Symbols"/>
              <a:buChar char="⮚"/>
            </a:pPr>
            <a:r>
              <a:rPr lang="en-US" sz="2400"/>
              <a:t>The primary rope which is used to take the axis as the point of suspension and it supports the distal joints.</a:t>
            </a:r>
            <a:endParaRPr lang="en-US" sz="2400"/>
          </a:p>
          <a:p>
            <a:pPr marL="274320" lvl="0" indent="-274320" algn="just" rtl="0">
              <a:spcBef>
                <a:spcPts val="600"/>
              </a:spcBef>
              <a:spcAft>
                <a:spcPts val="0"/>
              </a:spcAft>
              <a:buSzPts val="1752"/>
              <a:buFont typeface="Noto Sans Symbols"/>
              <a:buChar char="⮚"/>
            </a:pPr>
            <a:r>
              <a:rPr lang="en-US" sz="2400"/>
              <a:t>The secondary rope is added with the primary rope to support the proximal joint.</a:t>
            </a:r>
            <a:endParaRPr lang="en-US" sz="2400"/>
          </a:p>
          <a:p>
            <a:pPr marL="274320" lvl="0" indent="-274320" algn="just" rtl="0">
              <a:spcBef>
                <a:spcPts val="600"/>
              </a:spcBef>
              <a:spcAft>
                <a:spcPts val="0"/>
              </a:spcAft>
              <a:buSzPts val="1752"/>
              <a:buFont typeface="Noto Sans Symbols"/>
              <a:buChar char="⮚"/>
            </a:pPr>
            <a:r>
              <a:rPr lang="en-US" sz="2400"/>
              <a:t>Vertical ropes are used for vertical suspension and are supporting the mid portion of the body segment</a:t>
            </a:r>
            <a:r>
              <a:rPr lang="en-US"/>
              <a:t>.</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457200" y="320040"/>
            <a:ext cx="7239000" cy="114300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3800"/>
              <a:buFont typeface="Trebuchet MS" panose="020B0603020202020204"/>
              <a:buNone/>
            </a:pPr>
            <a:r>
              <a:rPr lang="en-US"/>
              <a:t>WOODEN CLEAT</a:t>
            </a:r>
            <a:endParaRPr lang="en-US"/>
          </a:p>
        </p:txBody>
      </p:sp>
      <p:pic>
        <p:nvPicPr>
          <p:cNvPr id="194" name="Google Shape;194;p30" descr="cleatsshaped.jpg"/>
          <p:cNvPicPr preferRelativeResize="0"/>
          <p:nvPr>
            <p:ph type="body" idx="1"/>
          </p:nvPr>
        </p:nvPicPr>
        <p:blipFill rotWithShape="1">
          <a:blip r:embed="rId1"/>
          <a:srcRect/>
          <a:stretch>
            <a:fillRect/>
          </a:stretch>
        </p:blipFill>
        <p:spPr>
          <a:xfrm>
            <a:off x="1524000" y="2438400"/>
            <a:ext cx="5675586" cy="3200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98" name="Shape 198"/>
        <p:cNvGrpSpPr/>
        <p:nvPr/>
      </p:nvGrpSpPr>
      <p:grpSpPr>
        <a:xfrm>
          <a:off x="0" y="0"/>
          <a:ext cx="0" cy="0"/>
          <a:chOff x="0" y="0"/>
          <a:chExt cx="0" cy="0"/>
        </a:xfrm>
      </p:grpSpPr>
      <p:sp>
        <p:nvSpPr>
          <p:cNvPr id="199" name="Google Shape;199;p31"/>
          <p:cNvSpPr txBox="1"/>
          <p:nvPr>
            <p:ph type="body" idx="3"/>
          </p:nvPr>
        </p:nvSpPr>
        <p:spPr>
          <a:xfrm>
            <a:off x="304800" y="685800"/>
            <a:ext cx="4038600" cy="5562600"/>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336"/>
              <a:buNone/>
            </a:pPr>
            <a:r>
              <a:rPr lang="en-US" sz="3200" u="sng">
                <a:solidFill>
                  <a:srgbClr val="842F73"/>
                </a:solidFill>
              </a:rPr>
              <a:t>WOODEN CLEAT:</a:t>
            </a:r>
            <a:endParaRPr lang="en-US" sz="3200" u="sng">
              <a:solidFill>
                <a:srgbClr val="842F73"/>
              </a:solidFill>
            </a:endParaRPr>
          </a:p>
          <a:p>
            <a:pPr marL="274320" lvl="0" indent="-274320" algn="l" rtl="0">
              <a:lnSpc>
                <a:spcPct val="90000"/>
              </a:lnSpc>
              <a:spcBef>
                <a:spcPts val="600"/>
              </a:spcBef>
              <a:spcAft>
                <a:spcPts val="0"/>
              </a:spcAft>
              <a:buSzPts val="2336"/>
              <a:buNone/>
            </a:pPr>
            <a:endParaRPr sz="3200" u="sng">
              <a:solidFill>
                <a:srgbClr val="842F73"/>
              </a:solidFill>
            </a:endParaRPr>
          </a:p>
          <a:p>
            <a:pPr marL="274320" lvl="0" indent="-274320" algn="just" rtl="0">
              <a:lnSpc>
                <a:spcPct val="90000"/>
              </a:lnSpc>
              <a:spcBef>
                <a:spcPts val="600"/>
              </a:spcBef>
              <a:spcAft>
                <a:spcPts val="0"/>
              </a:spcAft>
              <a:buSzPts val="1752"/>
              <a:buFont typeface="Noto Sans Symbols"/>
              <a:buChar char="⮚"/>
            </a:pPr>
            <a:r>
              <a:rPr lang="en-US">
                <a:solidFill>
                  <a:srgbClr val="0C0C0C"/>
                </a:solidFill>
              </a:rPr>
              <a:t>It is made of wood and is used for altering the length of the rope.</a:t>
            </a:r>
            <a:endParaRPr lang="en-US">
              <a:solidFill>
                <a:srgbClr val="0C0C0C"/>
              </a:solidFill>
            </a:endParaRPr>
          </a:p>
          <a:p>
            <a:pPr marL="274320" lvl="0" indent="-274320" algn="just" rtl="0">
              <a:lnSpc>
                <a:spcPct val="90000"/>
              </a:lnSpc>
              <a:spcBef>
                <a:spcPts val="600"/>
              </a:spcBef>
              <a:spcAft>
                <a:spcPts val="0"/>
              </a:spcAft>
              <a:buSzPts val="1752"/>
              <a:buFont typeface="Noto Sans Symbols"/>
              <a:buChar char="⮚"/>
            </a:pPr>
            <a:r>
              <a:rPr lang="en-US">
                <a:solidFill>
                  <a:srgbClr val="0C0C0C"/>
                </a:solidFill>
              </a:rPr>
              <a:t>It has 2 or 3 holes for the rope passage, the rope itself holds cleat by friction resistance.</a:t>
            </a:r>
            <a:endParaRPr lang="en-US">
              <a:solidFill>
                <a:srgbClr val="0C0C0C"/>
              </a:solidFill>
            </a:endParaRPr>
          </a:p>
          <a:p>
            <a:pPr marL="274320" lvl="0" indent="-274320" algn="just" rtl="0">
              <a:lnSpc>
                <a:spcPct val="90000"/>
              </a:lnSpc>
              <a:spcBef>
                <a:spcPts val="600"/>
              </a:spcBef>
              <a:spcAft>
                <a:spcPts val="0"/>
              </a:spcAft>
              <a:buSzPts val="1752"/>
              <a:buFont typeface="Noto Sans Symbols"/>
              <a:buChar char="⮚"/>
            </a:pPr>
            <a:r>
              <a:rPr lang="en-US">
                <a:solidFill>
                  <a:srgbClr val="0C0C0C"/>
                </a:solidFill>
              </a:rPr>
              <a:t>wooden cleat is placed horizontally for adjusting the length of the rope and the oblique alignment for support.</a:t>
            </a:r>
            <a:endParaRPr lang="en-US">
              <a:solidFill>
                <a:srgbClr val="0C0C0C"/>
              </a:solidFill>
            </a:endParaRPr>
          </a:p>
        </p:txBody>
      </p:sp>
      <p:pic>
        <p:nvPicPr>
          <p:cNvPr id="200" name="Google Shape;200;p31" descr="Photo-0234.jpg"/>
          <p:cNvPicPr preferRelativeResize="0"/>
          <p:nvPr>
            <p:ph type="body" idx="4"/>
          </p:nvPr>
        </p:nvPicPr>
        <p:blipFill rotWithShape="1">
          <a:blip r:embed="rId1"/>
          <a:srcRect/>
          <a:stretch>
            <a:fillRect/>
          </a:stretch>
        </p:blipFill>
        <p:spPr>
          <a:xfrm>
            <a:off x="4419600" y="685800"/>
            <a:ext cx="3521075" cy="26408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04" name="Shape 204"/>
        <p:cNvGrpSpPr/>
        <p:nvPr/>
      </p:nvGrpSpPr>
      <p:grpSpPr>
        <a:xfrm>
          <a:off x="0" y="0"/>
          <a:ext cx="0" cy="0"/>
          <a:chOff x="0" y="0"/>
          <a:chExt cx="0" cy="0"/>
        </a:xfrm>
      </p:grpSpPr>
      <p:sp>
        <p:nvSpPr>
          <p:cNvPr id="205" name="Google Shape;205;p32"/>
          <p:cNvSpPr txBox="1"/>
          <p:nvPr>
            <p:ph type="body" idx="1"/>
          </p:nvPr>
        </p:nvSpPr>
        <p:spPr>
          <a:xfrm>
            <a:off x="5410200" y="457200"/>
            <a:ext cx="3429000" cy="6096000"/>
          </a:xfrm>
          <a:prstGeom prst="rect">
            <a:avLst/>
          </a:prstGeom>
          <a:noFill/>
          <a:ln>
            <a:noFill/>
          </a:ln>
        </p:spPr>
        <p:txBody>
          <a:bodyPr spcFirstLastPara="1" wrap="square" lIns="82275" tIns="0" rIns="0" bIns="0" anchor="t" anchorCtr="0">
            <a:noAutofit/>
          </a:bodyPr>
          <a:lstStyle/>
          <a:p>
            <a:pPr marL="0" lvl="0" indent="0" algn="l" rtl="0">
              <a:lnSpc>
                <a:spcPct val="90000"/>
              </a:lnSpc>
              <a:spcBef>
                <a:spcPts val="0"/>
              </a:spcBef>
              <a:spcAft>
                <a:spcPts val="0"/>
              </a:spcAft>
              <a:buSzPts val="2336"/>
              <a:buNone/>
            </a:pPr>
            <a:r>
              <a:rPr lang="en-US" sz="3200" u="sng">
                <a:solidFill>
                  <a:srgbClr val="0C0C0C"/>
                </a:solidFill>
                <a:latin typeface="Trebuchet MS" panose="020B0603020202020204"/>
                <a:ea typeface="Trebuchet MS" panose="020B0603020202020204"/>
                <a:cs typeface="Trebuchet MS" panose="020B0603020202020204"/>
                <a:sym typeface="Trebuchet MS" panose="020B0603020202020204"/>
              </a:rPr>
              <a:t>PULLEYS:</a:t>
            </a:r>
            <a:endParaRPr lang="en-US" sz="3200" u="sng">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0" lvl="0" indent="0" algn="l" rtl="0">
              <a:lnSpc>
                <a:spcPct val="90000"/>
              </a:lnSpc>
              <a:spcBef>
                <a:spcPts val="0"/>
              </a:spcBef>
              <a:spcAft>
                <a:spcPts val="0"/>
              </a:spcAft>
              <a:buSzPts val="2336"/>
              <a:buNone/>
            </a:pPr>
            <a:endParaRPr sz="3200" u="sng">
              <a:solidFill>
                <a:srgbClr val="CE95AF"/>
              </a:solidFill>
              <a:latin typeface="Trebuchet MS" panose="020B0603020202020204"/>
              <a:ea typeface="Trebuchet MS" panose="020B0603020202020204"/>
              <a:cs typeface="Trebuchet MS" panose="020B0603020202020204"/>
              <a:sym typeface="Trebuchet MS" panose="020B0603020202020204"/>
            </a:endParaRPr>
          </a:p>
          <a:p>
            <a:pPr marL="0" lvl="0" indent="-111125" algn="just" rtl="0">
              <a:lnSpc>
                <a:spcPct val="90000"/>
              </a:lnSpc>
              <a:spcBef>
                <a:spcPts val="0"/>
              </a:spcBef>
              <a:spcAft>
                <a:spcPts val="0"/>
              </a:spcAft>
              <a:buSzPts val="1752"/>
              <a:buFont typeface="Noto Sans Symbols"/>
              <a:buChar char="⮚"/>
            </a:pPr>
            <a:r>
              <a:rPr lang="en-US" sz="2400">
                <a:solidFill>
                  <a:srgbClr val="FEFEFE"/>
                </a:solidFill>
              </a:rPr>
              <a:t>It gives the mechanical advantage. Pulleys are used to reduce the burden of lifting whole body or body parts.</a:t>
            </a:r>
            <a:endParaRPr lang="en-US" sz="2400">
              <a:solidFill>
                <a:srgbClr val="FEFEFE"/>
              </a:solidFill>
            </a:endParaRPr>
          </a:p>
          <a:p>
            <a:pPr marL="0" lvl="0" indent="0" algn="just" rtl="0">
              <a:lnSpc>
                <a:spcPct val="90000"/>
              </a:lnSpc>
              <a:spcBef>
                <a:spcPts val="0"/>
              </a:spcBef>
              <a:spcAft>
                <a:spcPts val="0"/>
              </a:spcAft>
              <a:buSzPts val="1752"/>
              <a:buFont typeface="Noto Sans Symbols"/>
              <a:buNone/>
            </a:pPr>
            <a:endParaRPr sz="2400">
              <a:solidFill>
                <a:srgbClr val="FEFEFE"/>
              </a:solidFill>
            </a:endParaRPr>
          </a:p>
          <a:p>
            <a:pPr marL="0" lvl="0" indent="-111125" algn="just" rtl="0">
              <a:lnSpc>
                <a:spcPct val="90000"/>
              </a:lnSpc>
              <a:spcBef>
                <a:spcPts val="0"/>
              </a:spcBef>
              <a:spcAft>
                <a:spcPts val="0"/>
              </a:spcAft>
              <a:buSzPts val="1752"/>
              <a:buFont typeface="Noto Sans Symbols"/>
              <a:buChar char="⮚"/>
            </a:pPr>
            <a:r>
              <a:rPr lang="en-US" sz="2400">
                <a:solidFill>
                  <a:srgbClr val="FEFEFE"/>
                </a:solidFill>
              </a:rPr>
              <a:t>Here sometimes single or double pulleys are used depends on the situation.</a:t>
            </a:r>
            <a:endParaRPr lang="en-US" sz="2400">
              <a:solidFill>
                <a:srgbClr val="FEFEFE"/>
              </a:solidFill>
            </a:endParaRPr>
          </a:p>
          <a:p>
            <a:pPr marL="0" lvl="0" indent="0" algn="just" rtl="0">
              <a:lnSpc>
                <a:spcPct val="90000"/>
              </a:lnSpc>
              <a:spcBef>
                <a:spcPts val="0"/>
              </a:spcBef>
              <a:spcAft>
                <a:spcPts val="0"/>
              </a:spcAft>
              <a:buSzPts val="1752"/>
              <a:buFont typeface="Trebuchet MS" panose="020B0603020202020204"/>
              <a:buNone/>
            </a:pPr>
            <a:endParaRPr sz="2400">
              <a:solidFill>
                <a:srgbClr val="FEFEFE"/>
              </a:solidFill>
            </a:endParaRPr>
          </a:p>
          <a:p>
            <a:pPr marL="0" lvl="0" indent="-111125" algn="just" rtl="0">
              <a:lnSpc>
                <a:spcPct val="90000"/>
              </a:lnSpc>
              <a:spcBef>
                <a:spcPts val="0"/>
              </a:spcBef>
              <a:spcAft>
                <a:spcPts val="0"/>
              </a:spcAft>
              <a:buSzPts val="1752"/>
              <a:buFont typeface="Noto Sans Symbols"/>
              <a:buChar char="⮚"/>
            </a:pPr>
            <a:r>
              <a:rPr lang="en-US" sz="2400">
                <a:solidFill>
                  <a:srgbClr val="FEFEFE"/>
                </a:solidFill>
              </a:rPr>
              <a:t>If the body part is big for e.g. trunk, thorax and thigh. Double pulleys are used.</a:t>
            </a:r>
            <a:endParaRPr lang="en-US" sz="2400">
              <a:solidFill>
                <a:srgbClr val="FEFEFE"/>
              </a:solidFill>
            </a:endParaRPr>
          </a:p>
          <a:p>
            <a:pPr marL="0" lvl="0" indent="0" algn="just" rtl="0">
              <a:lnSpc>
                <a:spcPct val="90000"/>
              </a:lnSpc>
              <a:spcBef>
                <a:spcPts val="0"/>
              </a:spcBef>
              <a:spcAft>
                <a:spcPts val="0"/>
              </a:spcAft>
              <a:buSzPts val="1752"/>
              <a:buNone/>
            </a:pPr>
            <a:endParaRPr sz="2400">
              <a:solidFill>
                <a:srgbClr val="FEFEFE"/>
              </a:solidFill>
            </a:endParaRPr>
          </a:p>
        </p:txBody>
      </p:sp>
      <p:pic>
        <p:nvPicPr>
          <p:cNvPr id="206" name="Google Shape;206;p32" descr="pulley.gif"/>
          <p:cNvPicPr preferRelativeResize="0"/>
          <p:nvPr>
            <p:ph type="pic" idx="2"/>
          </p:nvPr>
        </p:nvPicPr>
        <p:blipFill rotWithShape="1">
          <a:blip r:embed="rId1"/>
          <a:srcRect l="10161" r="10161"/>
          <a:stretch>
            <a:fillRect/>
          </a:stretch>
        </p:blipFill>
        <p:spPr>
          <a:xfrm>
            <a:off x="381000" y="457200"/>
            <a:ext cx="4724400" cy="4724400"/>
          </a:xfrm>
          <a:prstGeom prst="rect">
            <a:avLst/>
          </a:prstGeom>
          <a:solidFill>
            <a:srgbClr val="812D70"/>
          </a:solidFill>
          <a:ln w="107950" cap="flat" cmpd="sng">
            <a:solidFill>
              <a:srgbClr val="FFFFFF"/>
            </a:solidFill>
            <a:prstDash val="solid"/>
            <a:miter lim="800000"/>
            <a:headEnd type="none" w="sm" len="sm"/>
            <a:tailEnd type="none" w="sm" len="sm"/>
          </a:ln>
          <a:effectLst>
            <a:outerShdw blurRad="44450" dist="3810" dir="5400000" algn="tl" rotWithShape="0">
              <a:srgbClr val="000000">
                <a:alpha val="6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10" name="Shape 210"/>
        <p:cNvGrpSpPr/>
        <p:nvPr/>
      </p:nvGrpSpPr>
      <p:grpSpPr>
        <a:xfrm>
          <a:off x="0" y="0"/>
          <a:ext cx="0" cy="0"/>
          <a:chOff x="0" y="0"/>
          <a:chExt cx="0" cy="0"/>
        </a:xfrm>
      </p:grpSpPr>
      <p:sp>
        <p:nvSpPr>
          <p:cNvPr id="211" name="Google Shape;211;p33"/>
          <p:cNvSpPr txBox="1"/>
          <p:nvPr>
            <p:ph type="body" idx="2"/>
          </p:nvPr>
        </p:nvSpPr>
        <p:spPr>
          <a:xfrm>
            <a:off x="3977640" y="4809490"/>
            <a:ext cx="4191000" cy="1600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SzPts val="1314"/>
              <a:buNone/>
            </a:pPr>
            <a:r>
              <a:rPr lang="en-US"/>
              <a:t>Single sling</a:t>
            </a:r>
            <a:endParaRPr lang="en-US"/>
          </a:p>
          <a:p>
            <a:pPr marL="0" lvl="0" indent="0" algn="ctr" rtl="0">
              <a:spcBef>
                <a:spcPts val="600"/>
              </a:spcBef>
              <a:spcAft>
                <a:spcPts val="0"/>
              </a:spcAft>
              <a:buSzPts val="1314"/>
              <a:buNone/>
            </a:pPr>
            <a:r>
              <a:rPr lang="en-US"/>
              <a:t>Double sling</a:t>
            </a:r>
            <a:endParaRPr lang="en-US"/>
          </a:p>
          <a:p>
            <a:pPr marL="0" lvl="0" indent="0" algn="r" rtl="0">
              <a:spcBef>
                <a:spcPts val="600"/>
              </a:spcBef>
              <a:spcAft>
                <a:spcPts val="0"/>
              </a:spcAft>
              <a:buSzPts val="1314"/>
              <a:buNone/>
            </a:pPr>
            <a:r>
              <a:rPr lang="en-US"/>
              <a:t>Head sling</a:t>
            </a:r>
            <a:endParaRPr lang="en-US"/>
          </a:p>
        </p:txBody>
      </p:sp>
      <p:sp>
        <p:nvSpPr>
          <p:cNvPr id="212" name="Google Shape;212;p33"/>
          <p:cNvSpPr txBox="1"/>
          <p:nvPr>
            <p:ph type="body" idx="3"/>
          </p:nvPr>
        </p:nvSpPr>
        <p:spPr>
          <a:xfrm>
            <a:off x="457200" y="304800"/>
            <a:ext cx="3520440" cy="552184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336"/>
              <a:buNone/>
            </a:pPr>
            <a:r>
              <a:rPr lang="en-US" sz="3200" u="sng">
                <a:solidFill>
                  <a:srgbClr val="842F73"/>
                </a:solidFill>
              </a:rPr>
              <a:t>SLINGS:</a:t>
            </a:r>
            <a:endParaRPr lang="en-US" sz="3200" u="sng">
              <a:solidFill>
                <a:srgbClr val="842F73"/>
              </a:solidFill>
            </a:endParaRPr>
          </a:p>
          <a:p>
            <a:pPr marL="274320" lvl="0" indent="-125730" algn="l" rtl="0">
              <a:spcBef>
                <a:spcPts val="600"/>
              </a:spcBef>
              <a:spcAft>
                <a:spcPts val="0"/>
              </a:spcAft>
              <a:buSzPts val="2336"/>
              <a:buFont typeface="Noto Sans Symbols"/>
              <a:buNone/>
            </a:pPr>
            <a:endParaRPr sz="3200" u="sng">
              <a:solidFill>
                <a:srgbClr val="842F73"/>
              </a:solidFill>
            </a:endParaRPr>
          </a:p>
          <a:p>
            <a:pPr marL="274320" lvl="0" indent="-274320" algn="just" rtl="0">
              <a:spcBef>
                <a:spcPts val="600"/>
              </a:spcBef>
              <a:spcAft>
                <a:spcPts val="0"/>
              </a:spcAft>
              <a:buSzPts val="1752"/>
              <a:buFont typeface="Noto Sans Symbols"/>
              <a:buChar char="⮚"/>
            </a:pPr>
            <a:r>
              <a:rPr lang="en-US">
                <a:solidFill>
                  <a:srgbClr val="0C0C0C"/>
                </a:solidFill>
              </a:rPr>
              <a:t>The slings are made up of canvas. There are 4 varieties of slings are available.</a:t>
            </a:r>
            <a:endParaRPr lang="en-US">
              <a:solidFill>
                <a:srgbClr val="0C0C0C"/>
              </a:solidFill>
            </a:endParaRPr>
          </a:p>
          <a:p>
            <a:pPr marL="274320" lvl="0" indent="-163195" algn="just" rtl="0">
              <a:spcBef>
                <a:spcPts val="600"/>
              </a:spcBef>
              <a:spcAft>
                <a:spcPts val="0"/>
              </a:spcAft>
              <a:buSzPts val="1752"/>
              <a:buFont typeface="Noto Sans Symbols"/>
              <a:buNone/>
            </a:pPr>
            <a:endParaRPr>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Single sling</a:t>
            </a:r>
            <a:endParaRPr lang="en-US">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Double sling</a:t>
            </a:r>
            <a:endParaRPr lang="en-US">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Three ring sling</a:t>
            </a:r>
            <a:endParaRPr lang="en-US">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Head sling </a:t>
            </a:r>
            <a:endParaRPr lang="en-US">
              <a:solidFill>
                <a:srgbClr val="0C0C0C"/>
              </a:solidFill>
            </a:endParaRPr>
          </a:p>
          <a:p>
            <a:pPr marL="274320" lvl="0" indent="-163195" algn="l" rtl="0">
              <a:spcBef>
                <a:spcPts val="600"/>
              </a:spcBef>
              <a:spcAft>
                <a:spcPts val="0"/>
              </a:spcAft>
              <a:buSzPts val="1752"/>
              <a:buNone/>
            </a:pPr>
          </a:p>
        </p:txBody>
      </p:sp>
      <p:pic>
        <p:nvPicPr>
          <p:cNvPr id="213" name="Google Shape;213;p33" descr="Photo-0237.jpg"/>
          <p:cNvPicPr preferRelativeResize="0"/>
          <p:nvPr>
            <p:ph type="body" idx="4"/>
          </p:nvPr>
        </p:nvPicPr>
        <p:blipFill rotWithShape="1">
          <a:blip r:embed="rId1"/>
          <a:srcRect/>
          <a:stretch>
            <a:fillRect/>
          </a:stretch>
        </p:blipFill>
        <p:spPr>
          <a:xfrm>
            <a:off x="3977640" y="457200"/>
            <a:ext cx="3962400" cy="41935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457200" y="320040"/>
            <a:ext cx="7239000" cy="114300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3800"/>
              <a:buFont typeface="Trebuchet MS" panose="020B0603020202020204"/>
              <a:buNone/>
            </a:pPr>
            <a:r>
              <a:rPr lang="en-US"/>
              <a:t>OBJECTIVES:</a:t>
            </a:r>
            <a:endParaRPr lang="en-US"/>
          </a:p>
        </p:txBody>
      </p:sp>
      <p:sp>
        <p:nvSpPr>
          <p:cNvPr id="112" name="Google Shape;112;p16"/>
          <p:cNvSpPr txBox="1"/>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898"/>
              <a:buNone/>
            </a:pPr>
            <a:r>
              <a:rPr lang="en-US" b="1"/>
              <a:t>At the end of the lecture, student will be able to</a:t>
            </a:r>
            <a:r>
              <a:rPr lang="en-US"/>
              <a:t>:</a:t>
            </a:r>
            <a:endParaRPr lang="en-US"/>
          </a:p>
          <a:p>
            <a:pPr marL="274320" lvl="0" indent="-274320" algn="just" rtl="0">
              <a:spcBef>
                <a:spcPts val="600"/>
              </a:spcBef>
              <a:spcAft>
                <a:spcPts val="0"/>
              </a:spcAft>
              <a:buSzPts val="1898"/>
              <a:buChar char="⦿"/>
            </a:pPr>
            <a:r>
              <a:rPr lang="en-US"/>
              <a:t>Describe suspension therapy</a:t>
            </a:r>
            <a:endParaRPr lang="en-US"/>
          </a:p>
          <a:p>
            <a:pPr marL="274320" lvl="0" indent="-274320" algn="just" rtl="0">
              <a:spcBef>
                <a:spcPts val="600"/>
              </a:spcBef>
              <a:spcAft>
                <a:spcPts val="0"/>
              </a:spcAft>
              <a:buSzPts val="1898"/>
              <a:buChar char="⦿"/>
            </a:pPr>
            <a:r>
              <a:rPr lang="en-US"/>
              <a:t>Briefly know about principles and advantages.</a:t>
            </a:r>
            <a:endParaRPr lang="en-US"/>
          </a:p>
          <a:p>
            <a:pPr marL="274320" lvl="0" indent="-274320" algn="just" rtl="0">
              <a:spcBef>
                <a:spcPts val="600"/>
              </a:spcBef>
              <a:spcAft>
                <a:spcPts val="0"/>
              </a:spcAft>
              <a:buSzPts val="1898"/>
              <a:buChar char="⦿"/>
            </a:pPr>
            <a:r>
              <a:rPr lang="en-US"/>
              <a:t>Identify and describe about tools and material used in suspension therapy</a:t>
            </a:r>
            <a:endParaRPr lang="en-US"/>
          </a:p>
          <a:p>
            <a:pPr marL="274320" lvl="0" indent="-274320" algn="just" rtl="0">
              <a:spcBef>
                <a:spcPts val="600"/>
              </a:spcBef>
              <a:spcAft>
                <a:spcPts val="0"/>
              </a:spcAft>
              <a:buSzPts val="1898"/>
              <a:buChar char="⦿"/>
            </a:pPr>
            <a:r>
              <a:rPr lang="en-US"/>
              <a:t>Describe types of suspension and their uses.</a:t>
            </a:r>
            <a:endParaRPr lang="en-US"/>
          </a:p>
          <a:p>
            <a:pPr marL="274320" lvl="0" indent="-153670" algn="l" rtl="0">
              <a:spcBef>
                <a:spcPts val="600"/>
              </a:spcBef>
              <a:spcAft>
                <a:spcPts val="0"/>
              </a:spcAft>
              <a:buSzPts val="1898"/>
              <a:buNone/>
            </a:pPr>
          </a:p>
          <a:p>
            <a:pPr marL="274320" lvl="0" indent="-153670" algn="l" rtl="0">
              <a:spcBef>
                <a:spcPts val="600"/>
              </a:spcBef>
              <a:spcAft>
                <a:spcPts val="0"/>
              </a:spcAft>
              <a:buSzPts val="1898"/>
              <a:buNone/>
            </a:p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17" name="Shape 217"/>
        <p:cNvGrpSpPr/>
        <p:nvPr/>
      </p:nvGrpSpPr>
      <p:grpSpPr>
        <a:xfrm>
          <a:off x="0" y="0"/>
          <a:ext cx="0" cy="0"/>
          <a:chOff x="0" y="0"/>
          <a:chExt cx="0" cy="0"/>
        </a:xfrm>
      </p:grpSpPr>
      <p:sp>
        <p:nvSpPr>
          <p:cNvPr id="218" name="Google Shape;218;p34"/>
          <p:cNvSpPr txBox="1"/>
          <p:nvPr>
            <p:ph type="body" idx="1"/>
          </p:nvPr>
        </p:nvSpPr>
        <p:spPr>
          <a:xfrm>
            <a:off x="533400" y="914400"/>
            <a:ext cx="7239000" cy="45720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898"/>
              <a:buChar char="⦿"/>
            </a:pPr>
            <a:r>
              <a:rPr lang="en-US" u="sng"/>
              <a:t>SINGLE SLING</a:t>
            </a:r>
            <a:endParaRPr lang="en-US" u="sng"/>
          </a:p>
          <a:p>
            <a:pPr marL="274320" lvl="0" indent="-153670" algn="l" rtl="0">
              <a:spcBef>
                <a:spcPts val="600"/>
              </a:spcBef>
              <a:spcAft>
                <a:spcPts val="0"/>
              </a:spcAft>
              <a:buSzPts val="1898"/>
              <a:buNone/>
            </a:pPr>
            <a:endParaRPr u="sng"/>
          </a:p>
          <a:p>
            <a:pPr marL="274320" lvl="0" indent="-274320" algn="just" rtl="0">
              <a:spcBef>
                <a:spcPts val="600"/>
              </a:spcBef>
              <a:spcAft>
                <a:spcPts val="0"/>
              </a:spcAft>
              <a:buSzPts val="1898"/>
              <a:buFont typeface="Noto Sans Symbols"/>
              <a:buChar char="⮚"/>
            </a:pPr>
            <a:r>
              <a:rPr lang="en-US"/>
              <a:t>It is 68 cm length and 17 cm width, both the ends are having the D-rings for the attachment with the dog clip or S-hook.</a:t>
            </a:r>
            <a:endParaRPr lang="en-US"/>
          </a:p>
          <a:p>
            <a:pPr marL="274320" lvl="0" indent="-274320" algn="just" rtl="0">
              <a:spcBef>
                <a:spcPts val="600"/>
              </a:spcBef>
              <a:spcAft>
                <a:spcPts val="0"/>
              </a:spcAft>
              <a:buSzPts val="1898"/>
              <a:buFont typeface="Noto Sans Symbols"/>
              <a:buChar char="⮚"/>
            </a:pPr>
            <a:r>
              <a:rPr lang="en-US"/>
              <a:t>These types of slings are used for the elbow and knee region.</a:t>
            </a:r>
            <a:endParaRPr lang="en-US"/>
          </a:p>
          <a:p>
            <a:pPr marL="274320" lvl="0" indent="-274320" algn="just" rtl="0">
              <a:spcBef>
                <a:spcPts val="600"/>
              </a:spcBef>
              <a:spcAft>
                <a:spcPts val="0"/>
              </a:spcAft>
              <a:buSzPts val="1898"/>
              <a:buFont typeface="Noto Sans Symbols"/>
              <a:buChar char="⮚"/>
            </a:pPr>
            <a:r>
              <a:rPr lang="en-US"/>
              <a:t>It is sometime folded in figure of 8 manner to support the wrist and ankle.</a:t>
            </a:r>
            <a:endParaRPr lang="en-US"/>
          </a:p>
          <a:p>
            <a:pPr marL="274320" lvl="0" indent="-153670" algn="l" rtl="0">
              <a:spcBef>
                <a:spcPts val="600"/>
              </a:spcBef>
              <a:spcAft>
                <a:spcPts val="0"/>
              </a:spcAft>
              <a:buSzPts val="1898"/>
              <a:buFont typeface="Noto Sans Symbols"/>
              <a:buNone/>
            </a:pPr>
          </a:p>
          <a:p>
            <a:pPr marL="274320" lvl="0" indent="-153670" algn="l" rtl="0">
              <a:spcBef>
                <a:spcPts val="600"/>
              </a:spcBef>
              <a:spcAft>
                <a:spcPts val="0"/>
              </a:spcAft>
              <a:buSzPts val="1898"/>
              <a:buFont typeface="Noto Sans Symbols"/>
              <a:buNone/>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22" name="Shape 222"/>
        <p:cNvGrpSpPr/>
        <p:nvPr/>
      </p:nvGrpSpPr>
      <p:grpSpPr>
        <a:xfrm>
          <a:off x="0" y="0"/>
          <a:ext cx="0" cy="0"/>
          <a:chOff x="0" y="0"/>
          <a:chExt cx="0" cy="0"/>
        </a:xfrm>
      </p:grpSpPr>
      <p:sp>
        <p:nvSpPr>
          <p:cNvPr id="223" name="Google Shape;223;p35"/>
          <p:cNvSpPr txBox="1"/>
          <p:nvPr>
            <p:ph type="body" idx="1"/>
          </p:nvPr>
        </p:nvSpPr>
        <p:spPr>
          <a:xfrm>
            <a:off x="533400" y="5029200"/>
            <a:ext cx="7162800" cy="12954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SzPts val="1314"/>
              <a:buNone/>
            </a:pPr>
            <a:r>
              <a:rPr lang="en-US"/>
              <a:t>A AND B SUGGESTS SINGLE SLING.(IN TO FIGURE OF 8 AT ANKLE)</a:t>
            </a:r>
            <a:endParaRPr lang="en-US"/>
          </a:p>
          <a:p>
            <a:pPr marL="0" lvl="0" indent="0" algn="l" rtl="0">
              <a:spcBef>
                <a:spcPts val="600"/>
              </a:spcBef>
              <a:spcAft>
                <a:spcPts val="0"/>
              </a:spcAft>
              <a:buSzPts val="1314"/>
              <a:buNone/>
            </a:pPr>
            <a:r>
              <a:rPr lang="en-US"/>
              <a:t>C SUGGESTS THREE RING SLING ON THE FOOT AND ANKLE.</a:t>
            </a:r>
            <a:endParaRPr lang="en-US"/>
          </a:p>
        </p:txBody>
      </p:sp>
      <p:pic>
        <p:nvPicPr>
          <p:cNvPr id="224" name="Google Shape;224;p35" descr="Photo-0238.jpg"/>
          <p:cNvPicPr preferRelativeResize="0"/>
          <p:nvPr>
            <p:ph type="body" idx="4"/>
          </p:nvPr>
        </p:nvPicPr>
        <p:blipFill rotWithShape="1">
          <a:blip r:embed="rId1"/>
          <a:srcRect/>
          <a:stretch>
            <a:fillRect/>
          </a:stretch>
        </p:blipFill>
        <p:spPr>
          <a:xfrm>
            <a:off x="1752600" y="381000"/>
            <a:ext cx="4953000" cy="3714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28" name="Shape 228"/>
        <p:cNvGrpSpPr/>
        <p:nvPr/>
      </p:nvGrpSpPr>
      <p:grpSpPr>
        <a:xfrm>
          <a:off x="0" y="0"/>
          <a:ext cx="0" cy="0"/>
          <a:chOff x="0" y="0"/>
          <a:chExt cx="0" cy="0"/>
        </a:xfrm>
      </p:grpSpPr>
      <p:sp>
        <p:nvSpPr>
          <p:cNvPr id="229" name="Google Shape;229;p36"/>
          <p:cNvSpPr txBox="1"/>
          <p:nvPr>
            <p:ph type="body" idx="1"/>
          </p:nvPr>
        </p:nvSpPr>
        <p:spPr>
          <a:xfrm>
            <a:off x="304800" y="49530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SzPts val="1314"/>
              <a:buNone/>
            </a:pPr>
            <a:r>
              <a:rPr lang="en-US"/>
              <a:t>SINGLE SLING AT HAND</a:t>
            </a:r>
            <a:endParaRPr lang="en-US"/>
          </a:p>
        </p:txBody>
      </p:sp>
      <p:sp>
        <p:nvSpPr>
          <p:cNvPr id="230" name="Google Shape;230;p36"/>
          <p:cNvSpPr txBox="1"/>
          <p:nvPr>
            <p:ph type="body" idx="2"/>
          </p:nvPr>
        </p:nvSpPr>
        <p:spPr>
          <a:xfrm>
            <a:off x="4178808" y="58674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SzPts val="1314"/>
              <a:buNone/>
            </a:pPr>
            <a:r>
              <a:rPr lang="en-US"/>
              <a:t>THREE RING SLING AT HAND</a:t>
            </a:r>
            <a:endParaRPr lang="en-US"/>
          </a:p>
        </p:txBody>
      </p:sp>
      <p:pic>
        <p:nvPicPr>
          <p:cNvPr id="231" name="Google Shape;231;p36" descr="Photo-0233.jpg"/>
          <p:cNvPicPr preferRelativeResize="0"/>
          <p:nvPr>
            <p:ph type="body" idx="3"/>
          </p:nvPr>
        </p:nvPicPr>
        <p:blipFill rotWithShape="1">
          <a:blip r:embed="rId1"/>
          <a:srcRect/>
          <a:stretch>
            <a:fillRect/>
          </a:stretch>
        </p:blipFill>
        <p:spPr>
          <a:xfrm rot="5400000">
            <a:off x="3962400" y="1600200"/>
            <a:ext cx="4267200" cy="3200400"/>
          </a:xfrm>
          <a:prstGeom prst="rect">
            <a:avLst/>
          </a:prstGeom>
          <a:noFill/>
          <a:ln>
            <a:noFill/>
          </a:ln>
        </p:spPr>
      </p:pic>
      <p:pic>
        <p:nvPicPr>
          <p:cNvPr id="232" name="Google Shape;232;p36" descr="Photo-0239.jpg"/>
          <p:cNvPicPr preferRelativeResize="0"/>
          <p:nvPr>
            <p:ph type="body" idx="4"/>
          </p:nvPr>
        </p:nvPicPr>
        <p:blipFill rotWithShape="1">
          <a:blip r:embed="rId2"/>
          <a:srcRect/>
          <a:stretch>
            <a:fillRect/>
          </a:stretch>
        </p:blipFill>
        <p:spPr>
          <a:xfrm rot="5400000">
            <a:off x="-38100" y="800100"/>
            <a:ext cx="4114800" cy="3276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36" name="Shape 236"/>
        <p:cNvGrpSpPr/>
        <p:nvPr/>
      </p:nvGrpSpPr>
      <p:grpSpPr>
        <a:xfrm>
          <a:off x="0" y="0"/>
          <a:ext cx="0" cy="0"/>
          <a:chOff x="0" y="0"/>
          <a:chExt cx="0" cy="0"/>
        </a:xfrm>
      </p:grpSpPr>
      <p:sp>
        <p:nvSpPr>
          <p:cNvPr id="237" name="Google Shape;237;p37"/>
          <p:cNvSpPr txBox="1"/>
          <p:nvPr>
            <p:ph type="body" idx="1"/>
          </p:nvPr>
        </p:nvSpPr>
        <p:spPr>
          <a:xfrm>
            <a:off x="457200" y="609600"/>
            <a:ext cx="7239000" cy="5846136"/>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1898"/>
              <a:buChar char="⦿"/>
            </a:pPr>
            <a:r>
              <a:rPr lang="en-US" u="sng">
                <a:solidFill>
                  <a:srgbClr val="0C0C0C"/>
                </a:solidFill>
                <a:latin typeface="Trebuchet MS" panose="020B0603020202020204"/>
                <a:ea typeface="Trebuchet MS" panose="020B0603020202020204"/>
                <a:cs typeface="Trebuchet MS" panose="020B0603020202020204"/>
                <a:sym typeface="Trebuchet MS" panose="020B0603020202020204"/>
              </a:rPr>
              <a:t>DOUBLE SLING</a:t>
            </a:r>
            <a:endParaRPr lang="en-US" u="sng">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153670" algn="just" rtl="0">
              <a:spcBef>
                <a:spcPts val="600"/>
              </a:spcBef>
              <a:spcAft>
                <a:spcPts val="0"/>
              </a:spcAft>
              <a:buSzPts val="1898"/>
              <a:buNone/>
            </a:pPr>
            <a:endParaRPr u="sng">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solidFill>
                  <a:srgbClr val="0C0C0C"/>
                </a:solidFill>
                <a:latin typeface="Trebuchet MS" panose="020B0603020202020204"/>
                <a:ea typeface="Trebuchet MS" panose="020B0603020202020204"/>
                <a:cs typeface="Trebuchet MS" panose="020B0603020202020204"/>
                <a:sym typeface="Trebuchet MS" panose="020B0603020202020204"/>
              </a:rPr>
              <a:t>It is bigger than the single sling,  it will have more than 2 sides with D-rings.</a:t>
            </a:r>
            <a:endParaRPr lang="en-US" sz="2400">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solidFill>
                  <a:srgbClr val="0C0C0C"/>
                </a:solidFill>
                <a:latin typeface="Trebuchet MS" panose="020B0603020202020204"/>
                <a:ea typeface="Trebuchet MS" panose="020B0603020202020204"/>
                <a:cs typeface="Trebuchet MS" panose="020B0603020202020204"/>
                <a:sym typeface="Trebuchet MS" panose="020B0603020202020204"/>
              </a:rPr>
              <a:t>It is more useful for supporting the bigger part like thorax, trunk, and thigh.</a:t>
            </a:r>
            <a:endParaRPr lang="en-US" sz="2400">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solidFill>
                  <a:srgbClr val="0C0C0C"/>
                </a:solidFill>
                <a:latin typeface="Trebuchet MS" panose="020B0603020202020204"/>
                <a:ea typeface="Trebuchet MS" panose="020B0603020202020204"/>
                <a:cs typeface="Trebuchet MS" panose="020B0603020202020204"/>
                <a:sym typeface="Trebuchet MS" panose="020B0603020202020204"/>
              </a:rPr>
              <a:t>It has 68 cm length and 28 cm width.</a:t>
            </a:r>
            <a:endParaRPr lang="en-US" sz="2400">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153670" algn="just" rtl="0">
              <a:spcBef>
                <a:spcPts val="600"/>
              </a:spcBef>
              <a:spcAft>
                <a:spcPts val="0"/>
              </a:spcAft>
              <a:buSzPts val="1898"/>
              <a:buFont typeface="Noto Sans Symbols"/>
              <a:buNone/>
            </a:pPr>
            <a:endParaRPr>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898"/>
              <a:buChar char="⦿"/>
            </a:pPr>
            <a:r>
              <a:rPr lang="en-US" u="sng">
                <a:solidFill>
                  <a:srgbClr val="0C0C0C"/>
                </a:solidFill>
                <a:latin typeface="Trebuchet MS" panose="020B0603020202020204"/>
                <a:ea typeface="Trebuchet MS" panose="020B0603020202020204"/>
                <a:cs typeface="Trebuchet MS" panose="020B0603020202020204"/>
                <a:sym typeface="Trebuchet MS" panose="020B0603020202020204"/>
              </a:rPr>
              <a:t>THREE RING SLING</a:t>
            </a:r>
            <a:endParaRPr lang="en-US" u="sng">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898"/>
              <a:buFont typeface="Noto Sans Symbols"/>
              <a:buChar char="⮚"/>
            </a:pPr>
            <a:r>
              <a:rPr lang="en-US">
                <a:solidFill>
                  <a:srgbClr val="0C0C0C"/>
                </a:solidFill>
                <a:latin typeface="Trebuchet MS" panose="020B0603020202020204"/>
                <a:ea typeface="Trebuchet MS" panose="020B0603020202020204"/>
                <a:cs typeface="Trebuchet MS" panose="020B0603020202020204"/>
                <a:sym typeface="Trebuchet MS" panose="020B0603020202020204"/>
              </a:rPr>
              <a:t>It is 75 cm length and 3-4 cm width, it consists of 3 D-rings.</a:t>
            </a:r>
            <a:endParaRPr lang="en-US">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898"/>
              <a:buFont typeface="Noto Sans Symbols"/>
              <a:buChar char="⮚"/>
            </a:pPr>
            <a:r>
              <a:rPr lang="en-US">
                <a:solidFill>
                  <a:srgbClr val="0C0C0C"/>
                </a:solidFill>
                <a:latin typeface="Trebuchet MS" panose="020B0603020202020204"/>
                <a:ea typeface="Trebuchet MS" panose="020B0603020202020204"/>
                <a:cs typeface="Trebuchet MS" panose="020B0603020202020204"/>
                <a:sym typeface="Trebuchet MS" panose="020B0603020202020204"/>
              </a:rPr>
              <a:t>Two at the both end of sling and one in the middle kept moving.</a:t>
            </a:r>
            <a:endParaRPr lang="en-US">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163195" algn="l" rtl="0">
              <a:spcBef>
                <a:spcPts val="600"/>
              </a:spcBef>
              <a:spcAft>
                <a:spcPts val="0"/>
              </a:spcAft>
              <a:buSzPts val="1752"/>
              <a:buFont typeface="Noto Sans Symbols"/>
              <a:buNone/>
            </a:pPr>
            <a:endParaRPr sz="2400" u="sng">
              <a:solidFill>
                <a:srgbClr val="0C0C0C"/>
              </a:solidFill>
              <a:latin typeface="Trebuchet MS" panose="020B0603020202020204"/>
              <a:ea typeface="Trebuchet MS" panose="020B0603020202020204"/>
              <a:cs typeface="Trebuchet MS" panose="020B0603020202020204"/>
              <a:sym typeface="Trebuchet MS" panose="020B0603020202020204"/>
            </a:endParaRPr>
          </a:p>
          <a:p>
            <a:pPr marL="274320" lvl="0" indent="-153670" algn="l" rtl="0">
              <a:spcBef>
                <a:spcPts val="600"/>
              </a:spcBef>
              <a:spcAft>
                <a:spcPts val="0"/>
              </a:spcAft>
              <a:buSzPts val="1898"/>
              <a:buFont typeface="Noto Sans Symbols"/>
              <a:buNone/>
            </a:pPr>
            <a:endParaRPr u="sng">
              <a:solidFill>
                <a:srgbClr val="842F73"/>
              </a:solidFill>
              <a:latin typeface="Trebuchet MS" panose="020B0603020202020204"/>
              <a:ea typeface="Trebuchet MS" panose="020B0603020202020204"/>
              <a:cs typeface="Trebuchet MS" panose="020B0603020202020204"/>
              <a:sym typeface="Trebuchet MS" panose="020B0603020202020204"/>
            </a:endParaRPr>
          </a:p>
          <a:p>
            <a:pPr marL="274320" lvl="0" indent="-153670" algn="l" rtl="0">
              <a:spcBef>
                <a:spcPts val="600"/>
              </a:spcBef>
              <a:spcAft>
                <a:spcPts val="0"/>
              </a:spcAft>
              <a:buSzPts val="1898"/>
              <a:buNone/>
            </a:pPr>
            <a:endParaRPr u="sng">
              <a:solidFill>
                <a:srgbClr val="842F73"/>
              </a:solidFill>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41" name="Shape 241"/>
        <p:cNvGrpSpPr/>
        <p:nvPr/>
      </p:nvGrpSpPr>
      <p:grpSpPr>
        <a:xfrm>
          <a:off x="0" y="0"/>
          <a:ext cx="0" cy="0"/>
          <a:chOff x="0" y="0"/>
          <a:chExt cx="0" cy="0"/>
        </a:xfrm>
      </p:grpSpPr>
      <p:sp>
        <p:nvSpPr>
          <p:cNvPr id="242" name="Google Shape;242;p38"/>
          <p:cNvSpPr txBox="1"/>
          <p:nvPr>
            <p:ph type="body" idx="1"/>
          </p:nvPr>
        </p:nvSpPr>
        <p:spPr>
          <a:xfrm>
            <a:off x="457200" y="533400"/>
            <a:ext cx="7239000" cy="5922336"/>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1898"/>
              <a:buFont typeface="Noto Sans Symbols"/>
              <a:buChar char="⮚"/>
            </a:pPr>
            <a:r>
              <a:rPr lang="en-US"/>
              <a:t>It is mainly used for wrist and ankle regions.</a:t>
            </a:r>
            <a:endParaRPr lang="en-US"/>
          </a:p>
          <a:p>
            <a:pPr marL="274320" lvl="0" indent="-153670" algn="just" rtl="0">
              <a:spcBef>
                <a:spcPts val="600"/>
              </a:spcBef>
              <a:spcAft>
                <a:spcPts val="0"/>
              </a:spcAft>
              <a:buSzPts val="1898"/>
              <a:buFont typeface="Noto Sans Symbols"/>
              <a:buNone/>
            </a:pPr>
          </a:p>
          <a:p>
            <a:pPr marL="274320" lvl="0" indent="-274320" algn="just" rtl="0">
              <a:spcBef>
                <a:spcPts val="600"/>
              </a:spcBef>
              <a:spcAft>
                <a:spcPts val="0"/>
              </a:spcAft>
              <a:buSzPts val="1898"/>
              <a:buChar char="⦿"/>
            </a:pPr>
            <a:r>
              <a:rPr lang="en-US" u="sng">
                <a:latin typeface="Trebuchet MS" panose="020B0603020202020204"/>
                <a:ea typeface="Trebuchet MS" panose="020B0603020202020204"/>
                <a:cs typeface="Trebuchet MS" panose="020B0603020202020204"/>
                <a:sym typeface="Trebuchet MS" panose="020B0603020202020204"/>
              </a:rPr>
              <a:t>HEAD SLINGS:</a:t>
            </a:r>
            <a:endParaRPr lang="en-US" u="sng">
              <a:latin typeface="Trebuchet MS" panose="020B0603020202020204"/>
              <a:ea typeface="Trebuchet MS" panose="020B0603020202020204"/>
              <a:cs typeface="Trebuchet MS" panose="020B0603020202020204"/>
              <a:sym typeface="Trebuchet MS" panose="020B0603020202020204"/>
            </a:endParaRPr>
          </a:p>
          <a:p>
            <a:pPr marL="274320" lvl="0" indent="-153670" algn="just" rtl="0">
              <a:spcBef>
                <a:spcPts val="600"/>
              </a:spcBef>
              <a:spcAft>
                <a:spcPts val="0"/>
              </a:spcAft>
              <a:buSzPts val="1898"/>
              <a:buNone/>
            </a:pPr>
            <a:endParaRPr u="sng">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latin typeface="Trebuchet MS" panose="020B0603020202020204"/>
                <a:ea typeface="Trebuchet MS" panose="020B0603020202020204"/>
                <a:cs typeface="Trebuchet MS" panose="020B0603020202020204"/>
                <a:sym typeface="Trebuchet MS" panose="020B0603020202020204"/>
              </a:rPr>
              <a:t>It is used for the head support in the middle of the slings presents a slit for accomodation of occipital region.</a:t>
            </a:r>
            <a:endParaRPr lang="en-US" sz="2400">
              <a:latin typeface="Trebuchet MS" panose="020B0603020202020204"/>
              <a:ea typeface="Trebuchet MS" panose="020B0603020202020204"/>
              <a:cs typeface="Trebuchet MS" panose="020B0603020202020204"/>
              <a:sym typeface="Trebuchet MS" panose="020B0603020202020204"/>
            </a:endParaRPr>
          </a:p>
          <a:p>
            <a:pPr marL="274320" lvl="0" indent="-163195" algn="just" rtl="0">
              <a:spcBef>
                <a:spcPts val="600"/>
              </a:spcBef>
              <a:spcAft>
                <a:spcPts val="0"/>
              </a:spcAft>
              <a:buSzPts val="1752"/>
              <a:buFont typeface="Noto Sans Symbols"/>
              <a:buNone/>
            </a:pPr>
            <a:endParaRPr sz="2400">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898"/>
              <a:buChar char="⦿"/>
            </a:pPr>
            <a:r>
              <a:rPr lang="en-US" u="sng">
                <a:latin typeface="Trebuchet MS" panose="020B0603020202020204"/>
                <a:ea typeface="Trebuchet MS" panose="020B0603020202020204"/>
                <a:cs typeface="Trebuchet MS" panose="020B0603020202020204"/>
                <a:sym typeface="Trebuchet MS" panose="020B0603020202020204"/>
              </a:rPr>
              <a:t>S-HOOK AND DOG CLIPS:</a:t>
            </a:r>
            <a:endParaRPr lang="en-US" u="sng">
              <a:latin typeface="Trebuchet MS" panose="020B0603020202020204"/>
              <a:ea typeface="Trebuchet MS" panose="020B0603020202020204"/>
              <a:cs typeface="Trebuchet MS" panose="020B0603020202020204"/>
              <a:sym typeface="Trebuchet MS" panose="020B0603020202020204"/>
            </a:endParaRPr>
          </a:p>
          <a:p>
            <a:pPr marL="274320" lvl="0" indent="-163195" algn="just" rtl="0">
              <a:spcBef>
                <a:spcPts val="600"/>
              </a:spcBef>
              <a:spcAft>
                <a:spcPts val="0"/>
              </a:spcAft>
              <a:buSzPts val="1752"/>
              <a:buNone/>
            </a:pPr>
            <a:endParaRPr sz="2400" u="sng">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latin typeface="Trebuchet MS" panose="020B0603020202020204"/>
                <a:ea typeface="Trebuchet MS" panose="020B0603020202020204"/>
                <a:cs typeface="Trebuchet MS" panose="020B0603020202020204"/>
                <a:sym typeface="Trebuchet MS" panose="020B0603020202020204"/>
              </a:rPr>
              <a:t>Used for:</a:t>
            </a:r>
            <a:endParaRPr lang="en-US" sz="2400">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latin typeface="Trebuchet MS" panose="020B0603020202020204"/>
                <a:ea typeface="Trebuchet MS" panose="020B0603020202020204"/>
                <a:cs typeface="Trebuchet MS" panose="020B0603020202020204"/>
                <a:sym typeface="Trebuchet MS" panose="020B0603020202020204"/>
              </a:rPr>
              <a:t>To attach the sling with the supporting ropes</a:t>
            </a:r>
            <a:endParaRPr lang="en-US" sz="2400">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latin typeface="Trebuchet MS" panose="020B0603020202020204"/>
                <a:ea typeface="Trebuchet MS" panose="020B0603020202020204"/>
                <a:cs typeface="Trebuchet MS" panose="020B0603020202020204"/>
                <a:sym typeface="Trebuchet MS" panose="020B0603020202020204"/>
              </a:rPr>
              <a:t>To attach the supporting rope with mesh. </a:t>
            </a:r>
            <a:endParaRPr lang="en-US" sz="2400">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46" name="Shape 246"/>
        <p:cNvGrpSpPr/>
        <p:nvPr/>
      </p:nvGrpSpPr>
      <p:grpSpPr>
        <a:xfrm>
          <a:off x="0" y="0"/>
          <a:ext cx="0" cy="0"/>
          <a:chOff x="0" y="0"/>
          <a:chExt cx="0" cy="0"/>
        </a:xfrm>
      </p:grpSpPr>
      <p:sp>
        <p:nvSpPr>
          <p:cNvPr id="247" name="Google Shape;247;p39"/>
          <p:cNvSpPr txBox="1"/>
          <p:nvPr>
            <p:ph type="body" idx="1"/>
          </p:nvPr>
        </p:nvSpPr>
        <p:spPr>
          <a:xfrm>
            <a:off x="2286000" y="51816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SzPts val="1314"/>
              <a:buNone/>
            </a:pPr>
            <a:r>
              <a:rPr lang="en-US"/>
              <a:t>DOG CLIPS</a:t>
            </a:r>
            <a:endParaRPr lang="en-US"/>
          </a:p>
        </p:txBody>
      </p:sp>
      <p:pic>
        <p:nvPicPr>
          <p:cNvPr id="248" name="Google Shape;248;p39" descr="Photo-0238 (2).jpg"/>
          <p:cNvPicPr preferRelativeResize="0"/>
          <p:nvPr>
            <p:ph type="body" idx="3"/>
          </p:nvPr>
        </p:nvPicPr>
        <p:blipFill rotWithShape="1">
          <a:blip r:embed="rId1"/>
          <a:srcRect/>
          <a:stretch>
            <a:fillRect/>
          </a:stretch>
        </p:blipFill>
        <p:spPr>
          <a:xfrm>
            <a:off x="1524000" y="609600"/>
            <a:ext cx="5283201" cy="3962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52" name="Shape 252"/>
        <p:cNvGrpSpPr/>
        <p:nvPr/>
      </p:nvGrpSpPr>
      <p:grpSpPr>
        <a:xfrm>
          <a:off x="0" y="0"/>
          <a:ext cx="0" cy="0"/>
          <a:chOff x="0" y="0"/>
          <a:chExt cx="0" cy="0"/>
        </a:xfrm>
      </p:grpSpPr>
      <p:sp>
        <p:nvSpPr>
          <p:cNvPr id="253" name="Google Shape;253;p40"/>
          <p:cNvSpPr txBox="1"/>
          <p:nvPr>
            <p:ph type="body" idx="1"/>
          </p:nvPr>
        </p:nvSpPr>
        <p:spPr>
          <a:xfrm>
            <a:off x="457200" y="1066800"/>
            <a:ext cx="7239000" cy="38100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336"/>
              <a:buNone/>
            </a:pPr>
            <a:r>
              <a:rPr lang="en-US" sz="3200" u="sng">
                <a:solidFill>
                  <a:srgbClr val="842F73"/>
                </a:solidFill>
                <a:latin typeface="Trebuchet MS" panose="020B0603020202020204"/>
                <a:ea typeface="Trebuchet MS" panose="020B0603020202020204"/>
                <a:cs typeface="Trebuchet MS" panose="020B0603020202020204"/>
                <a:sym typeface="Trebuchet MS" panose="020B0603020202020204"/>
              </a:rPr>
              <a:t>TYPES OF SUSPENSION:</a:t>
            </a:r>
            <a:endParaRPr lang="en-US" sz="3200" u="sng">
              <a:solidFill>
                <a:srgbClr val="842F73"/>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l" rtl="0">
              <a:spcBef>
                <a:spcPts val="600"/>
              </a:spcBef>
              <a:spcAft>
                <a:spcPts val="0"/>
              </a:spcAft>
              <a:buSzPts val="2336"/>
              <a:buNone/>
            </a:pPr>
            <a:endParaRPr sz="3200" u="sng">
              <a:solidFill>
                <a:srgbClr val="842F73"/>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l" rtl="0">
              <a:spcBef>
                <a:spcPts val="600"/>
              </a:spcBef>
              <a:spcAft>
                <a:spcPts val="0"/>
              </a:spcAft>
              <a:buSzPts val="1752"/>
              <a:buFont typeface="Noto Sans Symbols"/>
              <a:buChar char="⮚"/>
            </a:pPr>
            <a:r>
              <a:rPr lang="en-US" sz="2400">
                <a:solidFill>
                  <a:srgbClr val="0C0C0C"/>
                </a:solidFill>
              </a:rPr>
              <a:t>Axial suspension</a:t>
            </a:r>
            <a:endParaRPr lang="en-US" sz="2400">
              <a:solidFill>
                <a:srgbClr val="0C0C0C"/>
              </a:solidFill>
            </a:endParaRPr>
          </a:p>
          <a:p>
            <a:pPr marL="274320" lvl="0" indent="-163195" algn="l" rtl="0">
              <a:spcBef>
                <a:spcPts val="600"/>
              </a:spcBef>
              <a:spcAft>
                <a:spcPts val="0"/>
              </a:spcAft>
              <a:buSzPts val="1752"/>
              <a:buFont typeface="Noto Sans Symbols"/>
              <a:buNone/>
            </a:pPr>
            <a:endParaRPr sz="2400">
              <a:solidFill>
                <a:srgbClr val="0C0C0C"/>
              </a:solidFill>
            </a:endParaRPr>
          </a:p>
          <a:p>
            <a:pPr marL="274320" lvl="0" indent="-274320" algn="l" rtl="0">
              <a:spcBef>
                <a:spcPts val="600"/>
              </a:spcBef>
              <a:spcAft>
                <a:spcPts val="0"/>
              </a:spcAft>
              <a:buSzPts val="1752"/>
              <a:buFont typeface="Noto Sans Symbols"/>
              <a:buChar char="⮚"/>
            </a:pPr>
            <a:r>
              <a:rPr lang="en-US" sz="2400">
                <a:solidFill>
                  <a:srgbClr val="0C0C0C"/>
                </a:solidFill>
              </a:rPr>
              <a:t>Vertical suspension</a:t>
            </a:r>
            <a:endParaRPr lang="en-US" sz="2400">
              <a:solidFill>
                <a:srgbClr val="0C0C0C"/>
              </a:solidFill>
            </a:endParaRPr>
          </a:p>
          <a:p>
            <a:pPr marL="274320" lvl="0" indent="-163195" algn="l" rtl="0">
              <a:spcBef>
                <a:spcPts val="600"/>
              </a:spcBef>
              <a:spcAft>
                <a:spcPts val="0"/>
              </a:spcAft>
              <a:buSzPts val="1752"/>
              <a:buFont typeface="Noto Sans Symbols"/>
              <a:buNone/>
            </a:pPr>
            <a:endParaRPr sz="2400">
              <a:solidFill>
                <a:srgbClr val="0C0C0C"/>
              </a:solidFill>
            </a:endParaRPr>
          </a:p>
          <a:p>
            <a:pPr marL="274320" lvl="0" indent="-274320" algn="l" rtl="0">
              <a:spcBef>
                <a:spcPts val="600"/>
              </a:spcBef>
              <a:spcAft>
                <a:spcPts val="0"/>
              </a:spcAft>
              <a:buSzPts val="1752"/>
              <a:buFont typeface="Noto Sans Symbols"/>
              <a:buChar char="⮚"/>
            </a:pPr>
            <a:r>
              <a:rPr lang="en-US" sz="2400">
                <a:solidFill>
                  <a:srgbClr val="0C0C0C"/>
                </a:solidFill>
              </a:rPr>
              <a:t>Pendular suspension</a:t>
            </a:r>
            <a:endParaRPr lang="en-US" sz="2400">
              <a:solidFill>
                <a:srgbClr val="0C0C0C"/>
              </a:solidFill>
            </a:endParaRPr>
          </a:p>
          <a:p>
            <a:pPr marL="274320" lvl="0" indent="-274320" algn="l" rtl="0">
              <a:spcBef>
                <a:spcPts val="600"/>
              </a:spcBef>
              <a:spcAft>
                <a:spcPts val="0"/>
              </a:spcAft>
              <a:buSzPts val="1898"/>
              <a:buNone/>
            </a:pPr>
          </a:p>
          <a:p>
            <a:pPr marL="274320" lvl="0" indent="-274320" algn="l" rtl="0">
              <a:spcBef>
                <a:spcPts val="600"/>
              </a:spcBef>
              <a:spcAft>
                <a:spcPts val="0"/>
              </a:spcAft>
              <a:buSzPts val="1898"/>
              <a:buNone/>
            </a:p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57" name="Shape 257"/>
        <p:cNvGrpSpPr/>
        <p:nvPr/>
      </p:nvGrpSpPr>
      <p:grpSpPr>
        <a:xfrm>
          <a:off x="0" y="0"/>
          <a:ext cx="0" cy="0"/>
          <a:chOff x="0" y="0"/>
          <a:chExt cx="0" cy="0"/>
        </a:xfrm>
      </p:grpSpPr>
      <p:sp>
        <p:nvSpPr>
          <p:cNvPr id="258" name="Google Shape;258;p41"/>
          <p:cNvSpPr txBox="1"/>
          <p:nvPr>
            <p:ph type="body" idx="1"/>
          </p:nvPr>
        </p:nvSpPr>
        <p:spPr>
          <a:xfrm>
            <a:off x="381000" y="914400"/>
            <a:ext cx="7239000" cy="42672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044"/>
              <a:buChar char="⦿"/>
            </a:pPr>
            <a:r>
              <a:rPr lang="en-US" sz="2800" u="sng">
                <a:latin typeface="Trebuchet MS" panose="020B0603020202020204"/>
                <a:ea typeface="Trebuchet MS" panose="020B0603020202020204"/>
                <a:cs typeface="Trebuchet MS" panose="020B0603020202020204"/>
                <a:sym typeface="Trebuchet MS" panose="020B0603020202020204"/>
              </a:rPr>
              <a:t>AXIAL SUSPENSION</a:t>
            </a:r>
            <a:endParaRPr lang="en-US" sz="2800" u="sng">
              <a:latin typeface="Trebuchet MS" panose="020B0603020202020204"/>
              <a:ea typeface="Trebuchet MS" panose="020B0603020202020204"/>
              <a:cs typeface="Trebuchet MS" panose="020B0603020202020204"/>
              <a:sym typeface="Trebuchet MS" panose="020B0603020202020204"/>
            </a:endParaRPr>
          </a:p>
          <a:p>
            <a:pPr marL="274320" lvl="0" indent="-144780" algn="l" rtl="0">
              <a:spcBef>
                <a:spcPts val="600"/>
              </a:spcBef>
              <a:spcAft>
                <a:spcPts val="0"/>
              </a:spcAft>
              <a:buSzPts val="2044"/>
              <a:buNone/>
            </a:pPr>
            <a:endParaRPr sz="2800" u="sng">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latin typeface="Trebuchet MS" panose="020B0603020202020204"/>
                <a:ea typeface="Trebuchet MS" panose="020B0603020202020204"/>
                <a:cs typeface="Trebuchet MS" panose="020B0603020202020204"/>
                <a:sym typeface="Trebuchet MS" panose="020B0603020202020204"/>
              </a:rPr>
              <a:t>This occurs when all the ropes supporting a part are attached to one ‘S’ hook which is fixed to a point immediately above the center of the joint which is to be moved.</a:t>
            </a:r>
            <a:endParaRPr lang="en-US" sz="2400">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latin typeface="Trebuchet MS" panose="020B0603020202020204"/>
                <a:ea typeface="Trebuchet MS" panose="020B0603020202020204"/>
                <a:cs typeface="Trebuchet MS" panose="020B0603020202020204"/>
                <a:sym typeface="Trebuchet MS" panose="020B0603020202020204"/>
              </a:rPr>
              <a:t>E.g. if the lower limb is to be moved at the hip joint, two ropes, one to the foot and one to the area of the knee, will be used and fixed at a point immediately over the axis of the hip joint.</a:t>
            </a:r>
            <a:endParaRPr lang="en-US" sz="2400">
              <a:latin typeface="Trebuchet MS" panose="020B0603020202020204"/>
              <a:ea typeface="Trebuchet MS" panose="020B0603020202020204"/>
              <a:cs typeface="Trebuchet MS" panose="020B0603020202020204"/>
              <a:sym typeface="Trebuchet MS" panose="020B0603020202020204"/>
            </a:endParaRPr>
          </a:p>
          <a:p>
            <a:pPr marL="274320" lvl="0" indent="-163195" algn="l" rtl="0">
              <a:spcBef>
                <a:spcPts val="600"/>
              </a:spcBef>
              <a:spcAft>
                <a:spcPts val="0"/>
              </a:spcAft>
              <a:buSzPts val="1752"/>
              <a:buFont typeface="Noto Sans Symbols"/>
              <a:buNone/>
            </a:pPr>
            <a:endParaRPr sz="2400">
              <a:latin typeface="Trebuchet MS" panose="020B0603020202020204"/>
              <a:ea typeface="Trebuchet MS" panose="020B0603020202020204"/>
              <a:cs typeface="Trebuchet MS" panose="020B0603020202020204"/>
              <a:sym typeface="Trebuchet MS" panose="020B0603020202020204"/>
            </a:endParaRPr>
          </a:p>
          <a:p>
            <a:pPr marL="274320" lvl="0" indent="-163195" algn="l" rtl="0">
              <a:spcBef>
                <a:spcPts val="600"/>
              </a:spcBef>
              <a:spcAft>
                <a:spcPts val="0"/>
              </a:spcAft>
              <a:buSzPts val="1752"/>
              <a:buFont typeface="Noto Sans Symbols"/>
              <a:buNone/>
            </a:pPr>
            <a:endParaRPr sz="2400" u="sng">
              <a:latin typeface="Trebuchet MS" panose="020B0603020202020204"/>
              <a:ea typeface="Trebuchet MS" panose="020B0603020202020204"/>
              <a:cs typeface="Trebuchet MS" panose="020B0603020202020204"/>
              <a:sym typeface="Trebuchet MS" panose="020B0603020202020204"/>
            </a:endParaRPr>
          </a:p>
          <a:p>
            <a:pPr marL="457200" lvl="0" indent="-346075" algn="l" rtl="0">
              <a:spcBef>
                <a:spcPts val="600"/>
              </a:spcBef>
              <a:spcAft>
                <a:spcPts val="0"/>
              </a:spcAft>
              <a:buSzPts val="1752"/>
              <a:buFont typeface="Trebuchet MS" panose="020B0603020202020204"/>
              <a:buNone/>
            </a:pPr>
            <a:endParaRPr sz="2400">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62" name="Shape 262"/>
        <p:cNvGrpSpPr/>
        <p:nvPr/>
      </p:nvGrpSpPr>
      <p:grpSpPr>
        <a:xfrm>
          <a:off x="0" y="0"/>
          <a:ext cx="0" cy="0"/>
          <a:chOff x="0" y="0"/>
          <a:chExt cx="0" cy="0"/>
        </a:xfrm>
      </p:grpSpPr>
      <p:sp>
        <p:nvSpPr>
          <p:cNvPr id="263" name="Google Shape;263;p42"/>
          <p:cNvSpPr txBox="1"/>
          <p:nvPr>
            <p:ph type="body" idx="1"/>
          </p:nvPr>
        </p:nvSpPr>
        <p:spPr>
          <a:xfrm>
            <a:off x="457200" y="609600"/>
            <a:ext cx="7239000" cy="5846136"/>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1898"/>
              <a:buFont typeface="Noto Sans Symbols"/>
              <a:buChar char="⮚"/>
            </a:pPr>
            <a:r>
              <a:rPr lang="en-US"/>
              <a:t>When such fixation is set up the movement of the limb will be on a flat plane level with the floor.</a:t>
            </a:r>
            <a:endParaRPr lang="en-US"/>
          </a:p>
          <a:p>
            <a:pPr marL="274320" lvl="0" indent="-274320" algn="just" rtl="0">
              <a:spcBef>
                <a:spcPts val="600"/>
              </a:spcBef>
              <a:spcAft>
                <a:spcPts val="0"/>
              </a:spcAft>
              <a:buSzPts val="1898"/>
              <a:buFont typeface="Noto Sans Symbols"/>
              <a:buChar char="⮚"/>
            </a:pPr>
            <a:r>
              <a:rPr lang="en-US"/>
              <a:t>If some resistance to the muscle work is required, the whole fixed point is moved away from the muscles which require resistance.</a:t>
            </a:r>
            <a:endParaRPr lang="en-US"/>
          </a:p>
          <a:p>
            <a:pPr marL="274320" lvl="0" indent="-274320" algn="just" rtl="0">
              <a:spcBef>
                <a:spcPts val="600"/>
              </a:spcBef>
              <a:spcAft>
                <a:spcPts val="0"/>
              </a:spcAft>
              <a:buSzPts val="1898"/>
              <a:buFont typeface="Noto Sans Symbols"/>
              <a:buChar char="⮚"/>
            </a:pPr>
            <a:r>
              <a:rPr lang="en-US"/>
              <a:t>If the abduction is to be resisted then the fixed point is moved towards the adductors.</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67" name="Shape 267"/>
        <p:cNvGrpSpPr/>
        <p:nvPr/>
      </p:nvGrpSpPr>
      <p:grpSpPr>
        <a:xfrm>
          <a:off x="0" y="0"/>
          <a:ext cx="0" cy="0"/>
          <a:chOff x="0" y="0"/>
          <a:chExt cx="0" cy="0"/>
        </a:xfrm>
      </p:grpSpPr>
      <p:sp>
        <p:nvSpPr>
          <p:cNvPr id="268" name="Google Shape;268;p43"/>
          <p:cNvSpPr txBox="1"/>
          <p:nvPr>
            <p:ph type="body" idx="1"/>
          </p:nvPr>
        </p:nvSpPr>
        <p:spPr>
          <a:xfrm>
            <a:off x="457200" y="533400"/>
            <a:ext cx="7239000" cy="5922336"/>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044"/>
              <a:buFont typeface="Noto Sans Symbols"/>
              <a:buChar char="⮚"/>
            </a:pPr>
            <a:r>
              <a:rPr lang="en-US" sz="2800" u="sng"/>
              <a:t>Uses: </a:t>
            </a:r>
            <a:endParaRPr lang="en-US" sz="2800" u="sng"/>
          </a:p>
          <a:p>
            <a:pPr marL="274320" lvl="0" indent="-144780" algn="l" rtl="0">
              <a:spcBef>
                <a:spcPts val="600"/>
              </a:spcBef>
              <a:spcAft>
                <a:spcPts val="0"/>
              </a:spcAft>
              <a:buSzPts val="2044"/>
              <a:buFont typeface="Noto Sans Symbols"/>
              <a:buNone/>
            </a:pPr>
            <a:endParaRPr sz="2800" u="sng"/>
          </a:p>
          <a:p>
            <a:pPr marL="457200" lvl="0" indent="-457200" algn="just" rtl="0">
              <a:spcBef>
                <a:spcPts val="600"/>
              </a:spcBef>
              <a:spcAft>
                <a:spcPts val="0"/>
              </a:spcAft>
              <a:buSzPts val="2044"/>
              <a:buFont typeface="Trebuchet MS" panose="020B0603020202020204"/>
              <a:buAutoNum type="arabicPeriod"/>
            </a:pPr>
            <a:r>
              <a:rPr lang="en-US" sz="2800" u="sng"/>
              <a:t>Relaxation</a:t>
            </a:r>
            <a:endParaRPr lang="en-US" sz="2800" u="sng"/>
          </a:p>
          <a:p>
            <a:pPr marL="457200" lvl="0" indent="-457200" algn="just" rtl="0">
              <a:spcBef>
                <a:spcPts val="600"/>
              </a:spcBef>
              <a:spcAft>
                <a:spcPts val="0"/>
              </a:spcAft>
              <a:buSzPts val="2044"/>
              <a:buFont typeface="Trebuchet MS" panose="020B0603020202020204"/>
              <a:buAutoNum type="arabicPeriod"/>
            </a:pPr>
            <a:r>
              <a:rPr lang="en-US" sz="2800" u="sng"/>
              <a:t>Maintain muscle property</a:t>
            </a:r>
            <a:endParaRPr lang="en-US" sz="2800" u="sng"/>
          </a:p>
          <a:p>
            <a:pPr marL="457200" lvl="0" indent="-457200" algn="just" rtl="0">
              <a:spcBef>
                <a:spcPts val="600"/>
              </a:spcBef>
              <a:spcAft>
                <a:spcPts val="0"/>
              </a:spcAft>
              <a:buSzPts val="2044"/>
              <a:buFont typeface="Trebuchet MS" panose="020B0603020202020204"/>
              <a:buAutoNum type="arabicPeriod"/>
            </a:pPr>
            <a:r>
              <a:rPr lang="en-US" sz="2800" u="sng"/>
              <a:t>Increase the blood circulation</a:t>
            </a:r>
            <a:endParaRPr lang="en-US" sz="2800" u="sng"/>
          </a:p>
          <a:p>
            <a:pPr marL="457200" lvl="0" indent="-457200" algn="just" rtl="0">
              <a:spcBef>
                <a:spcPts val="600"/>
              </a:spcBef>
              <a:spcAft>
                <a:spcPts val="0"/>
              </a:spcAft>
              <a:buSzPts val="2044"/>
              <a:buFont typeface="Trebuchet MS" panose="020B0603020202020204"/>
              <a:buAutoNum type="arabicPeriod"/>
            </a:pPr>
            <a:r>
              <a:rPr lang="en-US" sz="2800" u="sng"/>
              <a:t>Increase the venous drainage</a:t>
            </a:r>
            <a:endParaRPr lang="en-US" sz="2800" u="sng"/>
          </a:p>
          <a:p>
            <a:pPr marL="457200" lvl="0" indent="-457200" algn="just" rtl="0">
              <a:spcBef>
                <a:spcPts val="600"/>
              </a:spcBef>
              <a:spcAft>
                <a:spcPts val="0"/>
              </a:spcAft>
              <a:buSzPts val="2044"/>
              <a:buFont typeface="Trebuchet MS" panose="020B0603020202020204"/>
              <a:buAutoNum type="arabicPeriod"/>
            </a:pPr>
            <a:r>
              <a:rPr lang="en-US" sz="2800" u="sng"/>
              <a:t>Increase the lymphatic drainage</a:t>
            </a:r>
            <a:endParaRPr lang="en-US" sz="2800" u="sng"/>
          </a:p>
          <a:p>
            <a:pPr marL="457200" lvl="0" indent="-327660" algn="l" rtl="0">
              <a:spcBef>
                <a:spcPts val="600"/>
              </a:spcBef>
              <a:spcAft>
                <a:spcPts val="0"/>
              </a:spcAft>
              <a:buSzPts val="2044"/>
              <a:buFont typeface="Trebuchet MS" panose="020B0603020202020204"/>
              <a:buNone/>
            </a:pPr>
            <a:endParaRPr sz="2800" u="sng"/>
          </a:p>
          <a:p>
            <a:pPr marL="274320" lvl="0" indent="-274320" algn="l" rtl="0">
              <a:spcBef>
                <a:spcPts val="600"/>
              </a:spcBef>
              <a:spcAft>
                <a:spcPts val="0"/>
              </a:spcAft>
              <a:buSzPts val="1898"/>
              <a:buNone/>
            </a:p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16" name="Shape 116"/>
        <p:cNvGrpSpPr/>
        <p:nvPr/>
      </p:nvGrpSpPr>
      <p:grpSpPr>
        <a:xfrm>
          <a:off x="0" y="0"/>
          <a:ext cx="0" cy="0"/>
          <a:chOff x="0" y="0"/>
          <a:chExt cx="0" cy="0"/>
        </a:xfrm>
      </p:grpSpPr>
      <p:sp>
        <p:nvSpPr>
          <p:cNvPr id="117" name="Google Shape;117;p17"/>
          <p:cNvSpPr txBox="1"/>
          <p:nvPr>
            <p:ph type="body" idx="1"/>
          </p:nvPr>
        </p:nvSpPr>
        <p:spPr>
          <a:xfrm>
            <a:off x="457200" y="609600"/>
            <a:ext cx="7239000" cy="5943600"/>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2161"/>
              <a:buNone/>
            </a:pPr>
            <a:r>
              <a:rPr lang="en-US" sz="2960">
                <a:solidFill>
                  <a:srgbClr val="842F73"/>
                </a:solidFill>
              </a:rPr>
              <a:t>  </a:t>
            </a:r>
            <a:r>
              <a:rPr lang="en-US" sz="2960" u="sng">
                <a:solidFill>
                  <a:srgbClr val="842F73"/>
                </a:solidFill>
              </a:rPr>
              <a:t>DEFINITION:</a:t>
            </a:r>
            <a:endParaRPr lang="en-US" sz="2960" u="sng">
              <a:solidFill>
                <a:srgbClr val="842F73"/>
              </a:solidFill>
            </a:endParaRPr>
          </a:p>
          <a:p>
            <a:pPr marL="274320" lvl="0" indent="-274320" algn="just" rtl="0">
              <a:spcBef>
                <a:spcPts val="600"/>
              </a:spcBef>
              <a:spcAft>
                <a:spcPts val="0"/>
              </a:spcAft>
              <a:buSzPts val="2161"/>
              <a:buNone/>
            </a:pPr>
            <a:endParaRPr sz="2960" u="sng">
              <a:solidFill>
                <a:srgbClr val="842F73"/>
              </a:solidFill>
            </a:endParaRPr>
          </a:p>
          <a:p>
            <a:pPr marL="274320" lvl="0" indent="-274320" algn="just" rtl="0">
              <a:spcBef>
                <a:spcPts val="600"/>
              </a:spcBef>
              <a:spcAft>
                <a:spcPts val="0"/>
              </a:spcAft>
              <a:buSzPts val="2161"/>
              <a:buNone/>
            </a:pPr>
            <a:endParaRPr sz="2960" u="sng">
              <a:solidFill>
                <a:srgbClr val="842F73"/>
              </a:solidFill>
            </a:endParaRPr>
          </a:p>
          <a:p>
            <a:pPr marL="274320" lvl="0" indent="-162560" algn="just" rtl="0">
              <a:spcBef>
                <a:spcPts val="600"/>
              </a:spcBef>
              <a:spcAft>
                <a:spcPts val="0"/>
              </a:spcAft>
              <a:buSzPts val="1756"/>
              <a:buNone/>
            </a:pPr>
            <a:endParaRPr sz="2405"/>
          </a:p>
          <a:p>
            <a:pPr marL="274320" lvl="0" indent="-162560" algn="just" rtl="0">
              <a:spcBef>
                <a:spcPts val="600"/>
              </a:spcBef>
              <a:spcAft>
                <a:spcPts val="0"/>
              </a:spcAft>
              <a:buSzPts val="1756"/>
              <a:buNone/>
            </a:pPr>
            <a:endParaRPr sz="2405"/>
          </a:p>
          <a:p>
            <a:pPr marL="274320" lvl="0" indent="-162560" algn="just" rtl="0">
              <a:spcBef>
                <a:spcPts val="600"/>
              </a:spcBef>
              <a:spcAft>
                <a:spcPts val="0"/>
              </a:spcAft>
              <a:buSzPts val="1756"/>
              <a:buNone/>
            </a:pPr>
            <a:endParaRPr sz="2405"/>
          </a:p>
          <a:p>
            <a:pPr marL="274320" lvl="0" indent="-274320" algn="just" rtl="0">
              <a:spcBef>
                <a:spcPts val="600"/>
              </a:spcBef>
              <a:spcAft>
                <a:spcPts val="0"/>
              </a:spcAft>
              <a:buSzPts val="1621"/>
              <a:buChar char="⦿"/>
            </a:pPr>
            <a:r>
              <a:rPr lang="en-US" sz="2220">
                <a:latin typeface="Calibri" panose="020F0502020204030204"/>
                <a:ea typeface="Calibri" panose="020F0502020204030204"/>
                <a:cs typeface="Calibri" panose="020F0502020204030204"/>
                <a:sym typeface="Calibri" panose="020F0502020204030204"/>
              </a:rPr>
              <a:t>SUSPENSION IS DEFINED AS </a:t>
            </a:r>
            <a:r>
              <a:rPr lang="en-US" sz="2220" b="1">
                <a:solidFill>
                  <a:srgbClr val="FF0000"/>
                </a:solidFill>
                <a:latin typeface="Calibri" panose="020F0502020204030204"/>
                <a:ea typeface="Calibri" panose="020F0502020204030204"/>
                <a:cs typeface="Calibri" panose="020F0502020204030204"/>
                <a:sym typeface="Calibri" panose="020F0502020204030204"/>
              </a:rPr>
              <a:t>SUSPENDING A PART OF THE BODY OR WHOLE BODY WITH THE SUPPORTED SLINGS AND PULLEYS.</a:t>
            </a:r>
            <a:endParaRPr lang="en-US" sz="2220" b="1">
              <a:solidFill>
                <a:srgbClr val="FF0000"/>
              </a:solidFill>
              <a:latin typeface="Calibri" panose="020F0502020204030204"/>
              <a:ea typeface="Calibri" panose="020F0502020204030204"/>
              <a:cs typeface="Calibri" panose="020F0502020204030204"/>
              <a:sym typeface="Calibri" panose="020F0502020204030204"/>
            </a:endParaRPr>
          </a:p>
          <a:p>
            <a:pPr marL="274320" lvl="0" indent="-274320" algn="just" rtl="0">
              <a:spcBef>
                <a:spcPts val="600"/>
              </a:spcBef>
              <a:spcAft>
                <a:spcPts val="0"/>
              </a:spcAft>
              <a:buSzPts val="1621"/>
              <a:buChar char="⦿"/>
            </a:pPr>
            <a:r>
              <a:rPr lang="en-US" sz="2220">
                <a:latin typeface="Calibri" panose="020F0502020204030204"/>
                <a:ea typeface="Calibri" panose="020F0502020204030204"/>
                <a:cs typeface="Calibri" panose="020F0502020204030204"/>
                <a:sym typeface="Calibri" panose="020F0502020204030204"/>
              </a:rPr>
              <a:t>SUSPENSION FREES THE BODY FROM THE FRICTION OF THE MATERIAL UPON WHICH BODY COMPONENTS MAY BE RESTING AND </a:t>
            </a:r>
            <a:r>
              <a:rPr lang="en-US" sz="2220" b="1">
                <a:solidFill>
                  <a:srgbClr val="FF0000"/>
                </a:solidFill>
                <a:latin typeface="Calibri" panose="020F0502020204030204"/>
                <a:ea typeface="Calibri" panose="020F0502020204030204"/>
                <a:cs typeface="Calibri" panose="020F0502020204030204"/>
                <a:sym typeface="Calibri" panose="020F0502020204030204"/>
              </a:rPr>
              <a:t>IT PERMITS FREE MOVEMENT WITHOUT RESISTENCE</a:t>
            </a:r>
            <a:r>
              <a:rPr lang="en-US" sz="2220">
                <a:latin typeface="Calibri" panose="020F0502020204030204"/>
                <a:ea typeface="Calibri" panose="020F0502020204030204"/>
                <a:cs typeface="Calibri" panose="020F0502020204030204"/>
                <a:sym typeface="Calibri" panose="020F0502020204030204"/>
              </a:rPr>
              <a:t> WHEN THE FIXATION IS SUITABLY ARRANGED RELATIVE TO THE SUPPORTED PART.</a:t>
            </a:r>
            <a:endParaRPr lang="en-US" sz="2220">
              <a:latin typeface="Calibri" panose="020F0502020204030204"/>
              <a:ea typeface="Calibri" panose="020F0502020204030204"/>
              <a:cs typeface="Calibri" panose="020F0502020204030204"/>
              <a:sym typeface="Calibri" panose="020F0502020204030204"/>
            </a:endParaRPr>
          </a:p>
          <a:p>
            <a:pPr marL="274320" lvl="0" indent="-171450" algn="just" rtl="0">
              <a:spcBef>
                <a:spcPts val="600"/>
              </a:spcBef>
              <a:spcAft>
                <a:spcPts val="0"/>
              </a:spcAft>
              <a:buSzPts val="1621"/>
              <a:buNone/>
            </a:pPr>
            <a:endParaRPr sz="2220">
              <a:latin typeface="Calibri" panose="020F0502020204030204"/>
              <a:ea typeface="Calibri" panose="020F0502020204030204"/>
              <a:cs typeface="Calibri" panose="020F0502020204030204"/>
              <a:sym typeface="Calibri" panose="020F0502020204030204"/>
            </a:endParaRPr>
          </a:p>
          <a:p>
            <a:pPr marL="274320" lvl="0" indent="-274320" algn="just" rtl="0">
              <a:spcBef>
                <a:spcPts val="600"/>
              </a:spcBef>
              <a:spcAft>
                <a:spcPts val="0"/>
              </a:spcAft>
              <a:buSzPts val="1621"/>
              <a:buNone/>
            </a:pPr>
            <a:endParaRPr sz="2220">
              <a:latin typeface="Calibri" panose="020F0502020204030204"/>
              <a:ea typeface="Calibri" panose="020F0502020204030204"/>
              <a:cs typeface="Calibri" panose="020F0502020204030204"/>
              <a:sym typeface="Calibri" panose="020F0502020204030204"/>
            </a:endParaRPr>
          </a:p>
        </p:txBody>
      </p:sp>
      <p:pic>
        <p:nvPicPr>
          <p:cNvPr id="118" name="Google Shape;118;p17" descr="PMRsusp.gif"/>
          <p:cNvPicPr preferRelativeResize="0"/>
          <p:nvPr/>
        </p:nvPicPr>
        <p:blipFill rotWithShape="1">
          <a:blip r:embed="rId1"/>
          <a:srcRect/>
          <a:stretch>
            <a:fillRect/>
          </a:stretch>
        </p:blipFill>
        <p:spPr>
          <a:xfrm>
            <a:off x="3657600" y="533400"/>
            <a:ext cx="3581400" cy="2853929"/>
          </a:xfrm>
          <a:prstGeom prst="rect">
            <a:avLst/>
          </a:prstGeom>
          <a:noFill/>
          <a:ln>
            <a:noFill/>
          </a:ln>
        </p:spPr>
      </p:pic>
      <p:sp>
        <p:nvSpPr>
          <p:cNvPr id="119" name="Google Shape;119;p17"/>
          <p:cNvSpPr/>
          <p:nvPr/>
        </p:nvSpPr>
        <p:spPr>
          <a:xfrm>
            <a:off x="4800600" y="685800"/>
            <a:ext cx="304800" cy="304800"/>
          </a:xfrm>
          <a:prstGeom prst="ellipse">
            <a:avLst/>
          </a:prstGeom>
          <a:solidFill>
            <a:schemeClr val="dk1"/>
          </a:solidFill>
          <a:ln w="40000" cap="flat" cmpd="sng">
            <a:solidFill>
              <a:srgbClr val="862C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120" name="Google Shape;120;p17"/>
          <p:cNvSpPr/>
          <p:nvPr/>
        </p:nvSpPr>
        <p:spPr>
          <a:xfrm>
            <a:off x="6705600" y="2133600"/>
            <a:ext cx="381000" cy="381000"/>
          </a:xfrm>
          <a:prstGeom prst="ellipse">
            <a:avLst/>
          </a:prstGeom>
          <a:solidFill>
            <a:schemeClr val="dk1"/>
          </a:solidFill>
          <a:ln w="40000" cap="flat" cmpd="sng">
            <a:solidFill>
              <a:srgbClr val="862C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72" name="Shape 272"/>
        <p:cNvGrpSpPr/>
        <p:nvPr/>
      </p:nvGrpSpPr>
      <p:grpSpPr>
        <a:xfrm>
          <a:off x="0" y="0"/>
          <a:ext cx="0" cy="0"/>
          <a:chOff x="0" y="0"/>
          <a:chExt cx="0" cy="0"/>
        </a:xfrm>
      </p:grpSpPr>
      <p:sp>
        <p:nvSpPr>
          <p:cNvPr id="273" name="Google Shape;273;p44"/>
          <p:cNvSpPr txBox="1"/>
          <p:nvPr>
            <p:ph type="body" idx="2"/>
          </p:nvPr>
        </p:nvSpPr>
        <p:spPr>
          <a:xfrm>
            <a:off x="1066800" y="5334000"/>
            <a:ext cx="6632448" cy="9906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SzPts val="1314"/>
              <a:buNone/>
            </a:pPr>
            <a:r>
              <a:rPr lang="en-US"/>
              <a:t>FLEXION AND EXTENSION AT HIP JT WITH AXIAL SUSPENSION</a:t>
            </a:r>
            <a:endParaRPr lang="en-US"/>
          </a:p>
        </p:txBody>
      </p:sp>
      <p:pic>
        <p:nvPicPr>
          <p:cNvPr id="274" name="Google Shape;274;p44" descr="Photo-0236 (2).jpg"/>
          <p:cNvPicPr preferRelativeResize="0"/>
          <p:nvPr>
            <p:ph type="body" idx="4"/>
          </p:nvPr>
        </p:nvPicPr>
        <p:blipFill rotWithShape="1">
          <a:blip r:embed="rId1"/>
          <a:srcRect/>
          <a:stretch>
            <a:fillRect/>
          </a:stretch>
        </p:blipFill>
        <p:spPr>
          <a:xfrm>
            <a:off x="1066800" y="457200"/>
            <a:ext cx="5867400" cy="4400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78" name="Shape 278"/>
        <p:cNvGrpSpPr/>
        <p:nvPr/>
      </p:nvGrpSpPr>
      <p:grpSpPr>
        <a:xfrm>
          <a:off x="0" y="0"/>
          <a:ext cx="0" cy="0"/>
          <a:chOff x="0" y="0"/>
          <a:chExt cx="0" cy="0"/>
        </a:xfrm>
      </p:grpSpPr>
      <p:sp>
        <p:nvSpPr>
          <p:cNvPr id="279" name="Google Shape;279;p45"/>
          <p:cNvSpPr txBox="1"/>
          <p:nvPr>
            <p:ph type="body" idx="1"/>
          </p:nvPr>
        </p:nvSpPr>
        <p:spPr>
          <a:xfrm>
            <a:off x="457200" y="609600"/>
            <a:ext cx="7239000" cy="5846136"/>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2044"/>
              <a:buChar char="⦿"/>
            </a:pPr>
            <a:r>
              <a:rPr lang="en-US" sz="2800" u="sng">
                <a:latin typeface="Trebuchet MS" panose="020B0603020202020204"/>
                <a:ea typeface="Trebuchet MS" panose="020B0603020202020204"/>
                <a:cs typeface="Trebuchet MS" panose="020B0603020202020204"/>
                <a:sym typeface="Trebuchet MS" panose="020B0603020202020204"/>
              </a:rPr>
              <a:t>VERTICAL SUSPENSION:</a:t>
            </a:r>
            <a:endParaRPr lang="en-US" sz="2800" u="sng">
              <a:latin typeface="Trebuchet MS" panose="020B0603020202020204"/>
              <a:ea typeface="Trebuchet MS" panose="020B0603020202020204"/>
              <a:cs typeface="Trebuchet MS" panose="020B0603020202020204"/>
              <a:sym typeface="Trebuchet MS" panose="020B0603020202020204"/>
            </a:endParaRPr>
          </a:p>
          <a:p>
            <a:pPr marL="274320" lvl="0" indent="-144780" algn="just" rtl="0">
              <a:spcBef>
                <a:spcPts val="600"/>
              </a:spcBef>
              <a:spcAft>
                <a:spcPts val="0"/>
              </a:spcAft>
              <a:buSzPts val="2044"/>
              <a:buNone/>
            </a:pPr>
            <a:endParaRPr sz="2800" u="sng">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t>In using vertical fixation, the rope is fixed so that it hangs vertically above the center of the gravity of the part to be suspended.</a:t>
            </a:r>
            <a:endParaRPr lang="en-US" sz="2400"/>
          </a:p>
          <a:p>
            <a:pPr marL="274320" lvl="0" indent="-274320" algn="just" rtl="0">
              <a:spcBef>
                <a:spcPts val="600"/>
              </a:spcBef>
              <a:spcAft>
                <a:spcPts val="0"/>
              </a:spcAft>
              <a:buSzPts val="1752"/>
              <a:buFont typeface="Noto Sans Symbols"/>
              <a:buChar char="⮚"/>
            </a:pPr>
            <a:r>
              <a:rPr lang="en-US" sz="2400"/>
              <a:t>The center of the gravity of each part of the body is at the junction of the upper and middle third.</a:t>
            </a:r>
            <a:endParaRPr lang="en-US" sz="2400"/>
          </a:p>
          <a:p>
            <a:pPr marL="274320" lvl="0" indent="-274320" algn="just" rtl="0">
              <a:spcBef>
                <a:spcPts val="600"/>
              </a:spcBef>
              <a:spcAft>
                <a:spcPts val="0"/>
              </a:spcAft>
              <a:buSzPts val="1752"/>
              <a:buNone/>
            </a:pPr>
            <a:endParaRPr sz="2400"/>
          </a:p>
          <a:p>
            <a:pPr marL="274320" lvl="0" indent="-274320" algn="just" rtl="0">
              <a:spcBef>
                <a:spcPts val="600"/>
              </a:spcBef>
              <a:spcAft>
                <a:spcPts val="0"/>
              </a:spcAft>
              <a:buSzPts val="1898"/>
              <a:buFont typeface="Noto Sans Symbols"/>
              <a:buChar char="⮚"/>
            </a:pPr>
            <a:r>
              <a:rPr lang="en-US" u="sng">
                <a:latin typeface="Trebuchet MS" panose="020B0603020202020204"/>
                <a:ea typeface="Trebuchet MS" panose="020B0603020202020204"/>
                <a:cs typeface="Trebuchet MS" panose="020B0603020202020204"/>
                <a:sym typeface="Trebuchet MS" panose="020B0603020202020204"/>
              </a:rPr>
              <a:t>Uses: </a:t>
            </a:r>
            <a:endParaRPr lang="en-US" u="sng">
              <a:latin typeface="Trebuchet MS" panose="020B0603020202020204"/>
              <a:ea typeface="Trebuchet MS" panose="020B0603020202020204"/>
              <a:cs typeface="Trebuchet MS" panose="020B0603020202020204"/>
              <a:sym typeface="Trebuchet MS" panose="020B0603020202020204"/>
            </a:endParaRPr>
          </a:p>
          <a:p>
            <a:pPr marL="514350" lvl="0" indent="-514350" algn="just" rtl="0">
              <a:spcBef>
                <a:spcPts val="600"/>
              </a:spcBef>
              <a:spcAft>
                <a:spcPts val="0"/>
              </a:spcAft>
              <a:buSzPts val="1898"/>
              <a:buFont typeface="Trebuchet MS" panose="020B0603020202020204"/>
              <a:buAutoNum type="arabicPeriod"/>
            </a:pPr>
            <a:r>
              <a:rPr lang="en-US" u="sng">
                <a:latin typeface="Trebuchet MS" panose="020B0603020202020204"/>
                <a:ea typeface="Trebuchet MS" panose="020B0603020202020204"/>
                <a:cs typeface="Trebuchet MS" panose="020B0603020202020204"/>
                <a:sym typeface="Trebuchet MS" panose="020B0603020202020204"/>
              </a:rPr>
              <a:t>To support the body part.</a:t>
            </a:r>
            <a:endParaRPr lang="en-US" u="sng">
              <a:latin typeface="Trebuchet MS" panose="020B0603020202020204"/>
              <a:ea typeface="Trebuchet MS" panose="020B0603020202020204"/>
              <a:cs typeface="Trebuchet MS" panose="020B0603020202020204"/>
              <a:sym typeface="Trebuchet MS" panose="020B0603020202020204"/>
            </a:endParaRPr>
          </a:p>
          <a:p>
            <a:pPr marL="514350" lvl="0" indent="-514350" algn="just" rtl="0">
              <a:spcBef>
                <a:spcPts val="600"/>
              </a:spcBef>
              <a:spcAft>
                <a:spcPts val="0"/>
              </a:spcAft>
              <a:buSzPts val="1898"/>
              <a:buFont typeface="Trebuchet MS" panose="020B0603020202020204"/>
              <a:buAutoNum type="arabicPeriod"/>
            </a:pPr>
            <a:r>
              <a:rPr lang="en-US" u="sng">
                <a:latin typeface="Trebuchet MS" panose="020B0603020202020204"/>
                <a:ea typeface="Trebuchet MS" panose="020B0603020202020204"/>
                <a:cs typeface="Trebuchet MS" panose="020B0603020202020204"/>
                <a:sym typeface="Trebuchet MS" panose="020B0603020202020204"/>
              </a:rPr>
              <a:t>To reduce the pressure sore.</a:t>
            </a:r>
            <a:endParaRPr u="sng">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83" name="Shape 283"/>
        <p:cNvGrpSpPr/>
        <p:nvPr/>
      </p:nvGrpSpPr>
      <p:grpSpPr>
        <a:xfrm>
          <a:off x="0" y="0"/>
          <a:ext cx="0" cy="0"/>
          <a:chOff x="0" y="0"/>
          <a:chExt cx="0" cy="0"/>
        </a:xfrm>
      </p:grpSpPr>
      <p:pic>
        <p:nvPicPr>
          <p:cNvPr id="284" name="Google Shape;284;p46" descr="C:\Users\palak.bpt\Documents\Bluetooth Folder\20150308_211533.jpg"/>
          <p:cNvPicPr preferRelativeResize="0"/>
          <p:nvPr>
            <p:ph type="body" idx="1"/>
          </p:nvPr>
        </p:nvPicPr>
        <p:blipFill rotWithShape="1">
          <a:blip r:embed="rId1"/>
          <a:srcRect/>
          <a:stretch>
            <a:fillRect/>
          </a:stretch>
        </p:blipFill>
        <p:spPr>
          <a:xfrm rot="5400000">
            <a:off x="1003154" y="1206646"/>
            <a:ext cx="5995567" cy="4496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88" name="Shape 288"/>
        <p:cNvGrpSpPr/>
        <p:nvPr/>
      </p:nvGrpSpPr>
      <p:grpSpPr>
        <a:xfrm>
          <a:off x="0" y="0"/>
          <a:ext cx="0" cy="0"/>
          <a:chOff x="0" y="0"/>
          <a:chExt cx="0" cy="0"/>
        </a:xfrm>
      </p:grpSpPr>
      <p:sp>
        <p:nvSpPr>
          <p:cNvPr id="289" name="Google Shape;289;p47"/>
          <p:cNvSpPr txBox="1"/>
          <p:nvPr>
            <p:ph type="body" idx="1"/>
          </p:nvPr>
        </p:nvSpPr>
        <p:spPr>
          <a:xfrm>
            <a:off x="457200" y="533400"/>
            <a:ext cx="7239000" cy="5922336"/>
          </a:xfrm>
          <a:prstGeom prst="rect">
            <a:avLst/>
          </a:prstGeom>
          <a:noFill/>
          <a:ln>
            <a:noFill/>
          </a:ln>
        </p:spPr>
        <p:txBody>
          <a:bodyPr spcFirstLastPara="1" wrap="square" lIns="91425" tIns="45700" rIns="91425" bIns="45700" anchor="t" anchorCtr="0">
            <a:noAutofit/>
          </a:bodyPr>
          <a:lstStyle/>
          <a:p>
            <a:pPr marL="514350" lvl="0" indent="-514350" algn="just" rtl="0">
              <a:spcBef>
                <a:spcPts val="0"/>
              </a:spcBef>
              <a:spcAft>
                <a:spcPts val="0"/>
              </a:spcAft>
              <a:buSzPts val="2044"/>
              <a:buChar char="⦿"/>
            </a:pPr>
            <a:r>
              <a:rPr lang="en-US" sz="2800" u="sng"/>
              <a:t>PENDULAR SUSPENSION</a:t>
            </a:r>
            <a:endParaRPr sz="2400"/>
          </a:p>
          <a:p>
            <a:pPr marL="514350" lvl="0" indent="-403225" algn="just" rtl="0">
              <a:spcBef>
                <a:spcPts val="600"/>
              </a:spcBef>
              <a:spcAft>
                <a:spcPts val="0"/>
              </a:spcAft>
              <a:buSzPts val="1752"/>
              <a:buFont typeface="Noto Sans Symbols"/>
              <a:buNone/>
            </a:pPr>
            <a:endParaRPr sz="2400" u="sng"/>
          </a:p>
          <a:p>
            <a:pPr marL="514350" lvl="0" indent="-514350" algn="just" rtl="0">
              <a:spcBef>
                <a:spcPts val="600"/>
              </a:spcBef>
              <a:spcAft>
                <a:spcPts val="0"/>
              </a:spcAft>
              <a:buSzPts val="1752"/>
              <a:buFont typeface="Noto Sans Symbols"/>
              <a:buChar char="⮚"/>
            </a:pPr>
            <a:r>
              <a:rPr lang="en-US" sz="2400"/>
              <a:t>The axis of the joint is taken as the point of suspension.</a:t>
            </a:r>
            <a:endParaRPr lang="en-US" sz="2400"/>
          </a:p>
          <a:p>
            <a:pPr marL="514350" lvl="0" indent="-514350" algn="just" rtl="0">
              <a:spcBef>
                <a:spcPts val="600"/>
              </a:spcBef>
              <a:spcAft>
                <a:spcPts val="0"/>
              </a:spcAft>
              <a:buSzPts val="1752"/>
              <a:buFont typeface="Noto Sans Symbols"/>
              <a:buChar char="⮚"/>
            </a:pPr>
            <a:r>
              <a:rPr lang="en-US" sz="2400"/>
              <a:t>Then depends on the strengthening of the muscle group, the axis is changing towards medially or laterally, anteriorly or posteriorly.</a:t>
            </a:r>
            <a:endParaRPr lang="en-US" sz="2400"/>
          </a:p>
          <a:p>
            <a:pPr marL="514350" lvl="0" indent="-514350" algn="just" rtl="0">
              <a:spcBef>
                <a:spcPts val="600"/>
              </a:spcBef>
              <a:spcAft>
                <a:spcPts val="0"/>
              </a:spcAft>
              <a:buSzPts val="1752"/>
              <a:buFont typeface="Noto Sans Symbols"/>
              <a:buChar char="⮚"/>
            </a:pPr>
            <a:r>
              <a:rPr lang="en-US" sz="2400"/>
              <a:t>The muscles will be getting resistance while movt. If the axis is shifted opposite to that movt.</a:t>
            </a:r>
            <a:endParaRPr lang="en-US" sz="2400"/>
          </a:p>
          <a:p>
            <a:pPr marL="514350" lvl="0" indent="-514350" algn="just" rtl="0">
              <a:spcBef>
                <a:spcPts val="600"/>
              </a:spcBef>
              <a:spcAft>
                <a:spcPts val="0"/>
              </a:spcAft>
              <a:buSzPts val="1752"/>
              <a:buFont typeface="Noto Sans Symbols"/>
              <a:buChar char="⮚"/>
            </a:pPr>
            <a:r>
              <a:rPr lang="en-US" sz="2400"/>
              <a:t>For e.g. if the axis is shifted towards the abductor side the adductor muscle will be getting resistance during movt.</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93" name="Shape 293"/>
        <p:cNvGrpSpPr/>
        <p:nvPr/>
      </p:nvGrpSpPr>
      <p:grpSpPr>
        <a:xfrm>
          <a:off x="0" y="0"/>
          <a:ext cx="0" cy="0"/>
          <a:chOff x="0" y="0"/>
          <a:chExt cx="0" cy="0"/>
        </a:xfrm>
      </p:grpSpPr>
      <p:sp>
        <p:nvSpPr>
          <p:cNvPr id="294" name="Google Shape;294;p48"/>
          <p:cNvSpPr txBox="1"/>
          <p:nvPr>
            <p:ph type="body" idx="1"/>
          </p:nvPr>
        </p:nvSpPr>
        <p:spPr>
          <a:xfrm>
            <a:off x="457200" y="1752600"/>
            <a:ext cx="7239000" cy="2667000"/>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2044"/>
              <a:buChar char="⦿"/>
            </a:pPr>
            <a:r>
              <a:rPr lang="en-US" sz="2800" u="sng"/>
              <a:t>USES:</a:t>
            </a:r>
            <a:endParaRPr lang="en-US" sz="2800" u="sng"/>
          </a:p>
          <a:p>
            <a:pPr marL="274320" lvl="0" indent="-144780" algn="just" rtl="0">
              <a:spcBef>
                <a:spcPts val="600"/>
              </a:spcBef>
              <a:spcAft>
                <a:spcPts val="0"/>
              </a:spcAft>
              <a:buSzPts val="2044"/>
              <a:buNone/>
            </a:pPr>
            <a:endParaRPr sz="2800" u="sng"/>
          </a:p>
          <a:p>
            <a:pPr marL="274320" lvl="0" indent="-274320" algn="just" rtl="0">
              <a:spcBef>
                <a:spcPts val="600"/>
              </a:spcBef>
              <a:spcAft>
                <a:spcPts val="0"/>
              </a:spcAft>
              <a:buSzPts val="1752"/>
              <a:buFont typeface="Noto Sans Symbols"/>
              <a:buChar char="⮚"/>
            </a:pPr>
            <a:r>
              <a:rPr lang="en-US" sz="2400" u="sng"/>
              <a:t>TO STRENGTHEN THE MUSCLE</a:t>
            </a:r>
            <a:endParaRPr lang="en-US" sz="2400" u="sng"/>
          </a:p>
          <a:p>
            <a:pPr marL="274320" lvl="0" indent="-274320" algn="just" rtl="0">
              <a:spcBef>
                <a:spcPts val="600"/>
              </a:spcBef>
              <a:spcAft>
                <a:spcPts val="0"/>
              </a:spcAft>
              <a:buSzPts val="1752"/>
              <a:buFont typeface="Noto Sans Symbols"/>
              <a:buChar char="⮚"/>
            </a:pPr>
            <a:r>
              <a:rPr lang="en-US" sz="2400" u="sng"/>
              <a:t>TO INCREASE THE MUSCLE POWER</a:t>
            </a:r>
            <a:endParaRPr lang="en-US" sz="2400" u="sng"/>
          </a:p>
          <a:p>
            <a:pPr marL="274320" lvl="0" indent="-274320" algn="just" rtl="0">
              <a:spcBef>
                <a:spcPts val="600"/>
              </a:spcBef>
              <a:spcAft>
                <a:spcPts val="0"/>
              </a:spcAft>
              <a:buSzPts val="1752"/>
              <a:buFont typeface="Noto Sans Symbols"/>
              <a:buChar char="⮚"/>
            </a:pPr>
            <a:r>
              <a:rPr lang="en-US" sz="2400" u="sng"/>
              <a:t>TO INCREASE THE ENDURANCE</a:t>
            </a:r>
            <a:endParaRPr sz="2400" u="sn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24" name="Shape 124"/>
        <p:cNvGrpSpPr/>
        <p:nvPr/>
      </p:nvGrpSpPr>
      <p:grpSpPr>
        <a:xfrm>
          <a:off x="0" y="0"/>
          <a:ext cx="0" cy="0"/>
          <a:chOff x="0" y="0"/>
          <a:chExt cx="0" cy="0"/>
        </a:xfrm>
      </p:grpSpPr>
      <p:sp>
        <p:nvSpPr>
          <p:cNvPr id="125" name="Google Shape;125;p18"/>
          <p:cNvSpPr txBox="1"/>
          <p:nvPr>
            <p:ph type="body" idx="1"/>
          </p:nvPr>
        </p:nvSpPr>
        <p:spPr>
          <a:xfrm>
            <a:off x="457200" y="1447800"/>
            <a:ext cx="7239000" cy="297180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2161"/>
              <a:buNone/>
            </a:pPr>
            <a:r>
              <a:rPr lang="en-US" sz="2960" u="sng">
                <a:solidFill>
                  <a:srgbClr val="842F73"/>
                </a:solidFill>
              </a:rPr>
              <a:t>PRINCIPLES:</a:t>
            </a:r>
            <a:endParaRPr lang="en-US" sz="2960" u="sng">
              <a:solidFill>
                <a:srgbClr val="842F73"/>
              </a:solidFill>
            </a:endParaRPr>
          </a:p>
          <a:p>
            <a:pPr marL="274320" lvl="0" indent="-274320" algn="l" rtl="0">
              <a:lnSpc>
                <a:spcPct val="80000"/>
              </a:lnSpc>
              <a:spcBef>
                <a:spcPts val="600"/>
              </a:spcBef>
              <a:spcAft>
                <a:spcPts val="0"/>
              </a:spcAft>
              <a:buSzPts val="1756"/>
              <a:buNone/>
            </a:pPr>
            <a:endParaRPr sz="2405"/>
          </a:p>
          <a:p>
            <a:pPr marL="514350" lvl="0" indent="-514350" algn="l" rtl="0">
              <a:lnSpc>
                <a:spcPct val="80000"/>
              </a:lnSpc>
              <a:spcBef>
                <a:spcPts val="600"/>
              </a:spcBef>
              <a:spcAft>
                <a:spcPts val="0"/>
              </a:spcAft>
              <a:buSzPts val="1891"/>
              <a:buFont typeface="Trebuchet MS" panose="020B0603020202020204"/>
              <a:buAutoNum type="arabicPeriod"/>
            </a:pPr>
            <a:r>
              <a:rPr lang="en-US" sz="2590" b="1">
                <a:solidFill>
                  <a:srgbClr val="FF0000"/>
                </a:solidFill>
                <a:latin typeface="Calibri" panose="020F0502020204030204"/>
                <a:ea typeface="Calibri" panose="020F0502020204030204"/>
                <a:cs typeface="Calibri" panose="020F0502020204030204"/>
                <a:sym typeface="Calibri" panose="020F0502020204030204"/>
              </a:rPr>
              <a:t>FRICTION</a:t>
            </a:r>
            <a:endParaRPr lang="en-US" sz="2590" b="1">
              <a:solidFill>
                <a:srgbClr val="FF0000"/>
              </a:solidFill>
              <a:latin typeface="Calibri" panose="020F0502020204030204"/>
              <a:ea typeface="Calibri" panose="020F0502020204030204"/>
              <a:cs typeface="Calibri" panose="020F0502020204030204"/>
              <a:sym typeface="Calibri" panose="020F0502020204030204"/>
            </a:endParaRPr>
          </a:p>
          <a:p>
            <a:pPr marL="514350" lvl="0" indent="-394335" algn="l" rtl="0">
              <a:lnSpc>
                <a:spcPct val="80000"/>
              </a:lnSpc>
              <a:spcBef>
                <a:spcPts val="600"/>
              </a:spcBef>
              <a:spcAft>
                <a:spcPts val="0"/>
              </a:spcAft>
              <a:buSzPts val="1891"/>
              <a:buFont typeface="Trebuchet MS" panose="020B0603020202020204"/>
              <a:buNone/>
            </a:pPr>
            <a:endParaRPr sz="2590" b="1">
              <a:solidFill>
                <a:srgbClr val="FF0000"/>
              </a:solidFill>
              <a:latin typeface="Calibri" panose="020F0502020204030204"/>
              <a:ea typeface="Calibri" panose="020F0502020204030204"/>
              <a:cs typeface="Calibri" panose="020F0502020204030204"/>
              <a:sym typeface="Calibri" panose="020F0502020204030204"/>
            </a:endParaRPr>
          </a:p>
          <a:p>
            <a:pPr marL="514350" lvl="0" indent="-514350" algn="l" rtl="0">
              <a:lnSpc>
                <a:spcPct val="80000"/>
              </a:lnSpc>
              <a:spcBef>
                <a:spcPts val="600"/>
              </a:spcBef>
              <a:spcAft>
                <a:spcPts val="0"/>
              </a:spcAft>
              <a:buSzPts val="1891"/>
              <a:buFont typeface="Trebuchet MS" panose="020B0603020202020204"/>
              <a:buAutoNum type="arabicPeriod"/>
            </a:pPr>
            <a:r>
              <a:rPr lang="en-US" sz="2590" b="1">
                <a:solidFill>
                  <a:srgbClr val="FF0000"/>
                </a:solidFill>
                <a:latin typeface="Calibri" panose="020F0502020204030204"/>
                <a:ea typeface="Calibri" panose="020F0502020204030204"/>
                <a:cs typeface="Calibri" panose="020F0502020204030204"/>
                <a:sym typeface="Calibri" panose="020F0502020204030204"/>
              </a:rPr>
              <a:t>PENDULUM</a:t>
            </a:r>
            <a:endParaRPr lang="en-US" sz="2590" b="1">
              <a:solidFill>
                <a:srgbClr val="FF0000"/>
              </a:solidFill>
              <a:latin typeface="Calibri" panose="020F0502020204030204"/>
              <a:ea typeface="Calibri" panose="020F0502020204030204"/>
              <a:cs typeface="Calibri" panose="020F0502020204030204"/>
              <a:sym typeface="Calibri" panose="020F0502020204030204"/>
            </a:endParaRPr>
          </a:p>
          <a:p>
            <a:pPr marL="514350" lvl="0" indent="-394335" algn="l" rtl="0">
              <a:lnSpc>
                <a:spcPct val="80000"/>
              </a:lnSpc>
              <a:spcBef>
                <a:spcPts val="600"/>
              </a:spcBef>
              <a:spcAft>
                <a:spcPts val="0"/>
              </a:spcAft>
              <a:buSzPts val="1891"/>
              <a:buFont typeface="Trebuchet MS" panose="020B0603020202020204"/>
              <a:buNone/>
            </a:pPr>
            <a:endParaRPr sz="2590" b="1">
              <a:solidFill>
                <a:srgbClr val="FF0000"/>
              </a:solidFill>
              <a:latin typeface="Calibri" panose="020F0502020204030204"/>
              <a:ea typeface="Calibri" panose="020F0502020204030204"/>
              <a:cs typeface="Calibri" panose="020F0502020204030204"/>
              <a:sym typeface="Calibri" panose="020F0502020204030204"/>
            </a:endParaRPr>
          </a:p>
          <a:p>
            <a:pPr marL="514350" lvl="0" indent="-514350" algn="l" rtl="0">
              <a:lnSpc>
                <a:spcPct val="80000"/>
              </a:lnSpc>
              <a:spcBef>
                <a:spcPts val="600"/>
              </a:spcBef>
              <a:spcAft>
                <a:spcPts val="0"/>
              </a:spcAft>
              <a:buSzPts val="1891"/>
              <a:buFont typeface="Trebuchet MS" panose="020B0603020202020204"/>
              <a:buAutoNum type="arabicPeriod"/>
            </a:pPr>
            <a:r>
              <a:rPr lang="en-US" sz="2590" b="1">
                <a:solidFill>
                  <a:srgbClr val="FF0000"/>
                </a:solidFill>
                <a:latin typeface="Calibri" panose="020F0502020204030204"/>
                <a:ea typeface="Calibri" panose="020F0502020204030204"/>
                <a:cs typeface="Calibri" panose="020F0502020204030204"/>
                <a:sym typeface="Calibri" panose="020F0502020204030204"/>
              </a:rPr>
              <a:t>ELIMINATING GRAVITY MOVEMENT</a:t>
            </a:r>
            <a:endParaRPr lang="en-US" sz="2590" b="1">
              <a:solidFill>
                <a:srgbClr val="FF0000"/>
              </a:solidFill>
              <a:latin typeface="Calibri" panose="020F0502020204030204"/>
              <a:ea typeface="Calibri" panose="020F0502020204030204"/>
              <a:cs typeface="Calibri" panose="020F0502020204030204"/>
              <a:sym typeface="Calibri" panose="020F0502020204030204"/>
            </a:endParaRPr>
          </a:p>
          <a:p>
            <a:pPr marL="514350" lvl="0" indent="-402590" algn="l" rtl="0">
              <a:lnSpc>
                <a:spcPct val="80000"/>
              </a:lnSpc>
              <a:spcBef>
                <a:spcPts val="600"/>
              </a:spcBef>
              <a:spcAft>
                <a:spcPts val="0"/>
              </a:spcAft>
              <a:buSzPts val="1756"/>
              <a:buFont typeface="Trebuchet MS" panose="020B0603020202020204"/>
              <a:buNone/>
            </a:pPr>
            <a:endParaRPr sz="2405">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29" name="Shape 129"/>
        <p:cNvGrpSpPr/>
        <p:nvPr/>
      </p:nvGrpSpPr>
      <p:grpSpPr>
        <a:xfrm>
          <a:off x="0" y="0"/>
          <a:ext cx="0" cy="0"/>
          <a:chOff x="0" y="0"/>
          <a:chExt cx="0" cy="0"/>
        </a:xfrm>
      </p:grpSpPr>
      <p:sp>
        <p:nvSpPr>
          <p:cNvPr id="130" name="Google Shape;130;p19"/>
          <p:cNvSpPr txBox="1"/>
          <p:nvPr>
            <p:ph type="body" idx="1"/>
          </p:nvPr>
        </p:nvSpPr>
        <p:spPr>
          <a:xfrm>
            <a:off x="457200" y="609600"/>
            <a:ext cx="7239000" cy="5846136"/>
          </a:xfrm>
          <a:prstGeom prst="rect">
            <a:avLst/>
          </a:prstGeom>
          <a:noFill/>
          <a:ln>
            <a:noFill/>
          </a:ln>
        </p:spPr>
        <p:txBody>
          <a:bodyPr spcFirstLastPara="1" wrap="square" lIns="91425" tIns="45700" rIns="91425" bIns="45700" anchor="t" anchorCtr="0">
            <a:noAutofit/>
          </a:bodyPr>
          <a:lstStyle/>
          <a:p>
            <a:pPr marL="274320" lvl="0" indent="-274320" algn="just" rtl="0">
              <a:lnSpc>
                <a:spcPct val="90000"/>
              </a:lnSpc>
              <a:spcBef>
                <a:spcPts val="0"/>
              </a:spcBef>
              <a:spcAft>
                <a:spcPts val="0"/>
              </a:spcAft>
              <a:buSzPts val="2336"/>
              <a:buNone/>
            </a:pPr>
            <a:r>
              <a:rPr lang="en-US" sz="3200" u="sng">
                <a:solidFill>
                  <a:srgbClr val="842F73"/>
                </a:solidFill>
              </a:rPr>
              <a:t>FRICTION</a:t>
            </a:r>
            <a:endParaRPr lang="en-US" sz="3200" u="sng">
              <a:solidFill>
                <a:srgbClr val="842F73"/>
              </a:solidFill>
            </a:endParaRPr>
          </a:p>
          <a:p>
            <a:pPr marL="274320" lvl="0" indent="-153670" algn="just" rtl="0">
              <a:lnSpc>
                <a:spcPct val="90000"/>
              </a:lnSpc>
              <a:spcBef>
                <a:spcPts val="600"/>
              </a:spcBef>
              <a:spcAft>
                <a:spcPts val="0"/>
              </a:spcAft>
              <a:buSzPts val="1898"/>
              <a:buNone/>
            </a:pPr>
            <a:endParaRPr>
              <a:solidFill>
                <a:srgbClr val="842F73"/>
              </a:solidFill>
            </a:endParaRPr>
          </a:p>
          <a:p>
            <a:pPr marL="274320" lvl="0" indent="-274320" algn="just" rtl="0">
              <a:lnSpc>
                <a:spcPct val="90000"/>
              </a:lnSpc>
              <a:spcBef>
                <a:spcPts val="600"/>
              </a:spcBef>
              <a:spcAft>
                <a:spcPts val="0"/>
              </a:spcAft>
              <a:buSzPts val="1752"/>
              <a:buFont typeface="Noto Sans Symbols"/>
              <a:buChar char="⮚"/>
            </a:pPr>
            <a:r>
              <a:rPr lang="en-US" sz="2400"/>
              <a:t>It occurs during a particular surface moves on another.</a:t>
            </a:r>
            <a:endParaRPr lang="en-US" sz="2400"/>
          </a:p>
          <a:p>
            <a:pPr marL="274320" lvl="0" indent="-274320" algn="just" rtl="0">
              <a:lnSpc>
                <a:spcPct val="90000"/>
              </a:lnSpc>
              <a:spcBef>
                <a:spcPts val="600"/>
              </a:spcBef>
              <a:spcAft>
                <a:spcPts val="0"/>
              </a:spcAft>
              <a:buSzPts val="1752"/>
              <a:buFont typeface="Noto Sans Symbols"/>
              <a:buChar char="⮚"/>
            </a:pPr>
            <a:r>
              <a:rPr lang="en-US" sz="2400"/>
              <a:t>It is the force, which restricts the movement of an object.</a:t>
            </a:r>
            <a:endParaRPr lang="en-US" sz="2400"/>
          </a:p>
          <a:p>
            <a:pPr marL="274320" lvl="0" indent="-274320" algn="just" rtl="0">
              <a:lnSpc>
                <a:spcPct val="90000"/>
              </a:lnSpc>
              <a:spcBef>
                <a:spcPts val="600"/>
              </a:spcBef>
              <a:spcAft>
                <a:spcPts val="0"/>
              </a:spcAft>
              <a:buSzPts val="1752"/>
              <a:buFont typeface="Noto Sans Symbols"/>
              <a:buChar char="⮚"/>
            </a:pPr>
            <a:r>
              <a:rPr lang="en-US" sz="2400"/>
              <a:t>If the surfaces are more smooth and slippery will have less friction, in that surface movement Will be more and smooth.</a:t>
            </a:r>
            <a:endParaRPr lang="en-US" sz="2400"/>
          </a:p>
          <a:p>
            <a:pPr marL="274320" lvl="0" indent="-274320" algn="just" rtl="0">
              <a:lnSpc>
                <a:spcPct val="90000"/>
              </a:lnSpc>
              <a:spcBef>
                <a:spcPts val="600"/>
              </a:spcBef>
              <a:spcAft>
                <a:spcPts val="0"/>
              </a:spcAft>
              <a:buSzPts val="1752"/>
              <a:buFont typeface="Noto Sans Symbols"/>
              <a:buChar char="⮚"/>
            </a:pPr>
            <a:r>
              <a:rPr lang="en-US" sz="2400"/>
              <a:t>If the surfaces are hard or rough results in more friction and the movements are opposed by the friction force.</a:t>
            </a:r>
            <a:endParaRPr lang="en-US" sz="2400"/>
          </a:p>
          <a:p>
            <a:pPr marL="274320" lvl="0" indent="-274320" algn="just" rtl="0">
              <a:lnSpc>
                <a:spcPct val="90000"/>
              </a:lnSpc>
              <a:spcBef>
                <a:spcPts val="600"/>
              </a:spcBef>
              <a:spcAft>
                <a:spcPts val="0"/>
              </a:spcAft>
              <a:buSzPts val="1752"/>
              <a:buFont typeface="Noto Sans Symbols"/>
              <a:buChar char="⮚"/>
            </a:pPr>
            <a:r>
              <a:rPr lang="en-US" sz="2400"/>
              <a:t>The same principle is used in the suspension which has less friction causes the smooth and easy movement.</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4" name="Shape 134"/>
        <p:cNvGrpSpPr/>
        <p:nvPr/>
      </p:nvGrpSpPr>
      <p:grpSpPr>
        <a:xfrm>
          <a:off x="0" y="0"/>
          <a:ext cx="0" cy="0"/>
          <a:chOff x="0" y="0"/>
          <a:chExt cx="0" cy="0"/>
        </a:xfrm>
      </p:grpSpPr>
      <p:sp>
        <p:nvSpPr>
          <p:cNvPr id="135" name="Google Shape;135;p20"/>
          <p:cNvSpPr txBox="1"/>
          <p:nvPr>
            <p:ph type="body" idx="2"/>
          </p:nvPr>
        </p:nvSpPr>
        <p:spPr>
          <a:xfrm>
            <a:off x="228600" y="228600"/>
            <a:ext cx="5791200" cy="632460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2234"/>
              <a:buNone/>
            </a:pPr>
            <a:r>
              <a:rPr lang="en-US" sz="3060" u="sng">
                <a:solidFill>
                  <a:srgbClr val="842F73"/>
                </a:solidFill>
              </a:rPr>
              <a:t>PENDULUM</a:t>
            </a:r>
            <a:endParaRPr lang="en-US" sz="3060" u="sng">
              <a:solidFill>
                <a:srgbClr val="842F73"/>
              </a:solidFill>
            </a:endParaRPr>
          </a:p>
          <a:p>
            <a:pPr marL="274320" lvl="0" indent="-274320" algn="l" rtl="0">
              <a:lnSpc>
                <a:spcPct val="80000"/>
              </a:lnSpc>
              <a:spcBef>
                <a:spcPts val="600"/>
              </a:spcBef>
              <a:spcAft>
                <a:spcPts val="0"/>
              </a:spcAft>
              <a:buSzPts val="2234"/>
              <a:buNone/>
            </a:pPr>
            <a:endParaRPr sz="3060" u="sng">
              <a:solidFill>
                <a:srgbClr val="842F73"/>
              </a:solidFill>
            </a:endParaRPr>
          </a:p>
          <a:p>
            <a:pPr marL="274320" lvl="0" indent="-274320" algn="just" rtl="0">
              <a:lnSpc>
                <a:spcPct val="80000"/>
              </a:lnSpc>
              <a:spcBef>
                <a:spcPts val="600"/>
              </a:spcBef>
              <a:spcAft>
                <a:spcPts val="0"/>
              </a:spcAft>
              <a:buSzPts val="1737"/>
              <a:buFont typeface="Noto Sans Symbols"/>
              <a:buChar char="⮚"/>
            </a:pPr>
            <a:r>
              <a:rPr lang="en-US" sz="2380">
                <a:solidFill>
                  <a:srgbClr val="0C0C0C"/>
                </a:solidFill>
              </a:rPr>
              <a:t>Pendulum is heavy material suspended by the weightless thread.</a:t>
            </a:r>
            <a:endParaRPr lang="en-US" sz="2380">
              <a:solidFill>
                <a:srgbClr val="0C0C0C"/>
              </a:solidFill>
            </a:endParaRPr>
          </a:p>
          <a:p>
            <a:pPr marL="274320" lvl="0" indent="-274320" algn="just" rtl="0">
              <a:lnSpc>
                <a:spcPct val="80000"/>
              </a:lnSpc>
              <a:spcBef>
                <a:spcPts val="600"/>
              </a:spcBef>
              <a:spcAft>
                <a:spcPts val="0"/>
              </a:spcAft>
              <a:buSzPts val="1737"/>
              <a:buFont typeface="Noto Sans Symbols"/>
              <a:buChar char="⮚"/>
            </a:pPr>
            <a:r>
              <a:rPr lang="en-US" sz="2380">
                <a:solidFill>
                  <a:srgbClr val="0C0C0C"/>
                </a:solidFill>
              </a:rPr>
              <a:t>If the force is applied on the pendulum, it results in to and fro movement.</a:t>
            </a:r>
            <a:endParaRPr lang="en-US" sz="2380">
              <a:solidFill>
                <a:srgbClr val="0C0C0C"/>
              </a:solidFill>
            </a:endParaRPr>
          </a:p>
          <a:p>
            <a:pPr marL="274320" lvl="0" indent="-274320" algn="just" rtl="0">
              <a:lnSpc>
                <a:spcPct val="80000"/>
              </a:lnSpc>
              <a:spcBef>
                <a:spcPts val="600"/>
              </a:spcBef>
              <a:spcAft>
                <a:spcPts val="0"/>
              </a:spcAft>
              <a:buSzPts val="1737"/>
              <a:buFont typeface="Noto Sans Symbols"/>
              <a:buChar char="⮚"/>
            </a:pPr>
            <a:r>
              <a:rPr lang="en-US" sz="2380">
                <a:solidFill>
                  <a:srgbClr val="0C0C0C"/>
                </a:solidFill>
              </a:rPr>
              <a:t>One complete swing is called as oscillation.</a:t>
            </a:r>
            <a:endParaRPr lang="en-US" sz="2380">
              <a:solidFill>
                <a:srgbClr val="0C0C0C"/>
              </a:solidFill>
            </a:endParaRPr>
          </a:p>
          <a:p>
            <a:pPr marL="274320" lvl="0" indent="-274320" algn="just" rtl="0">
              <a:lnSpc>
                <a:spcPct val="80000"/>
              </a:lnSpc>
              <a:spcBef>
                <a:spcPts val="600"/>
              </a:spcBef>
              <a:spcAft>
                <a:spcPts val="0"/>
              </a:spcAft>
              <a:buSzPts val="1737"/>
              <a:buFont typeface="Noto Sans Symbols"/>
              <a:buChar char="⮚"/>
            </a:pPr>
            <a:r>
              <a:rPr lang="en-US" sz="2380">
                <a:solidFill>
                  <a:srgbClr val="0C0C0C"/>
                </a:solidFill>
              </a:rPr>
              <a:t>During the oscillation, the arc of the movement of the pendulum forms a segment of base of the cone.</a:t>
            </a:r>
            <a:endParaRPr lang="en-US" sz="2380">
              <a:solidFill>
                <a:srgbClr val="0C0C0C"/>
              </a:solidFill>
            </a:endParaRPr>
          </a:p>
          <a:p>
            <a:pPr marL="274320" lvl="0" indent="-274320" algn="just" rtl="0">
              <a:lnSpc>
                <a:spcPct val="80000"/>
              </a:lnSpc>
              <a:spcBef>
                <a:spcPts val="600"/>
              </a:spcBef>
              <a:spcAft>
                <a:spcPts val="0"/>
              </a:spcAft>
              <a:buSzPts val="1737"/>
              <a:buFont typeface="Noto Sans Symbols"/>
              <a:buChar char="⮚"/>
            </a:pPr>
            <a:r>
              <a:rPr lang="en-US" sz="2380">
                <a:solidFill>
                  <a:srgbClr val="0C0C0C"/>
                </a:solidFill>
              </a:rPr>
              <a:t>The oscillation will be continued until the force comes down.</a:t>
            </a:r>
            <a:endParaRPr lang="en-US" sz="2380">
              <a:solidFill>
                <a:srgbClr val="0C0C0C"/>
              </a:solidFill>
            </a:endParaRPr>
          </a:p>
          <a:p>
            <a:pPr marL="274320" lvl="0" indent="-274320" algn="just" rtl="0">
              <a:lnSpc>
                <a:spcPct val="80000"/>
              </a:lnSpc>
              <a:spcBef>
                <a:spcPts val="600"/>
              </a:spcBef>
              <a:spcAft>
                <a:spcPts val="0"/>
              </a:spcAft>
              <a:buSzPts val="1737"/>
              <a:buFont typeface="Noto Sans Symbols"/>
              <a:buChar char="⮚"/>
            </a:pPr>
            <a:r>
              <a:rPr lang="en-US" sz="2380">
                <a:solidFill>
                  <a:srgbClr val="0C0C0C"/>
                </a:solidFill>
              </a:rPr>
              <a:t>In the human body, the pendular motion occurs mainly in the shoulder and hip joints</a:t>
            </a:r>
            <a:endParaRPr sz="2380"/>
          </a:p>
        </p:txBody>
      </p:sp>
      <p:pic>
        <p:nvPicPr>
          <p:cNvPr id="136" name="Google Shape;136;p20" descr="C:\Users\palak.bpt\Desktop\Moving-animated-clip-art-picture-of-pendulum-x-bpm-3.gif"/>
          <p:cNvPicPr preferRelativeResize="0"/>
          <p:nvPr>
            <p:ph type="body" idx="1"/>
          </p:nvPr>
        </p:nvPicPr>
        <p:blipFill rotWithShape="1">
          <a:blip r:embed="rId1"/>
          <a:srcRect/>
          <a:stretch>
            <a:fillRect/>
          </a:stretch>
        </p:blipFill>
        <p:spPr>
          <a:xfrm>
            <a:off x="6019800" y="1676400"/>
            <a:ext cx="2028825" cy="315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0" name="Shape 140"/>
        <p:cNvGrpSpPr/>
        <p:nvPr/>
      </p:nvGrpSpPr>
      <p:grpSpPr>
        <a:xfrm>
          <a:off x="0" y="0"/>
          <a:ext cx="0" cy="0"/>
          <a:chOff x="0" y="0"/>
          <a:chExt cx="0" cy="0"/>
        </a:xfrm>
      </p:grpSpPr>
      <p:sp>
        <p:nvSpPr>
          <p:cNvPr id="141" name="Google Shape;141;p21"/>
          <p:cNvSpPr txBox="1"/>
          <p:nvPr>
            <p:ph type="body" idx="1"/>
          </p:nvPr>
        </p:nvSpPr>
        <p:spPr>
          <a:xfrm>
            <a:off x="533400" y="685800"/>
            <a:ext cx="7239000" cy="4953000"/>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1752"/>
              <a:buFont typeface="Noto Sans Symbols"/>
              <a:buChar char="⮚"/>
            </a:pPr>
            <a:r>
              <a:rPr lang="en-US" sz="2400"/>
              <a:t>Forward leg </a:t>
            </a:r>
            <a:r>
              <a:rPr lang="en-US" sz="2400">
                <a:solidFill>
                  <a:srgbClr val="0C0C0C"/>
                </a:solidFill>
              </a:rPr>
              <a:t>movement a</a:t>
            </a:r>
            <a:r>
              <a:rPr lang="en-US" sz="2400"/>
              <a:t>nd arm swing </a:t>
            </a:r>
            <a:r>
              <a:rPr lang="en-US" sz="2400">
                <a:solidFill>
                  <a:srgbClr val="0C0C0C"/>
                </a:solidFill>
              </a:rPr>
              <a:t>movement</a:t>
            </a:r>
            <a:r>
              <a:rPr lang="en-US" sz="2400"/>
              <a:t> While walking is the simplest example.</a:t>
            </a:r>
            <a:endParaRPr lang="en-US" sz="2400"/>
          </a:p>
          <a:p>
            <a:pPr marL="274320" lvl="0" indent="-163195" algn="just" rtl="0">
              <a:spcBef>
                <a:spcPts val="600"/>
              </a:spcBef>
              <a:spcAft>
                <a:spcPts val="0"/>
              </a:spcAft>
              <a:buSzPts val="1752"/>
              <a:buFont typeface="Noto Sans Symbols"/>
              <a:buNone/>
            </a:pPr>
            <a:endParaRPr sz="2400"/>
          </a:p>
          <a:p>
            <a:pPr marL="274320" lvl="0" indent="-274320" algn="just" rtl="0">
              <a:spcBef>
                <a:spcPts val="600"/>
              </a:spcBef>
              <a:spcAft>
                <a:spcPts val="0"/>
              </a:spcAft>
              <a:buSzPts val="1752"/>
              <a:buFont typeface="Noto Sans Symbols"/>
              <a:buChar char="⮚"/>
            </a:pPr>
            <a:r>
              <a:rPr lang="en-US" sz="2400"/>
              <a:t>The simple muscular contraction is necessary to initiate the oscillation.</a:t>
            </a:r>
            <a:endParaRPr lang="en-US" sz="2400"/>
          </a:p>
          <a:p>
            <a:pPr marL="274320" lvl="0" indent="-163195" algn="just" rtl="0">
              <a:spcBef>
                <a:spcPts val="600"/>
              </a:spcBef>
              <a:spcAft>
                <a:spcPts val="0"/>
              </a:spcAft>
              <a:buSzPts val="1752"/>
              <a:buFont typeface="Noto Sans Symbols"/>
              <a:buNone/>
            </a:pPr>
            <a:endParaRPr sz="2400"/>
          </a:p>
          <a:p>
            <a:pPr marL="274320" lvl="0" indent="-274320" algn="just" rtl="0">
              <a:spcBef>
                <a:spcPts val="600"/>
              </a:spcBef>
              <a:spcAft>
                <a:spcPts val="0"/>
              </a:spcAft>
              <a:buSzPts val="1752"/>
              <a:buFont typeface="Noto Sans Symbols"/>
              <a:buChar char="⮚"/>
            </a:pPr>
            <a:r>
              <a:rPr lang="en-US" sz="2400"/>
              <a:t>The same mechanism is used in suspension therapy to maintain the muscle property, increase the range of the motion and strengthening the muscles.</a:t>
            </a:r>
            <a:endParaRPr lang="en-US" sz="2400"/>
          </a:p>
          <a:p>
            <a:pPr marL="274320" lvl="0" indent="-274320" algn="just" rtl="0">
              <a:spcBef>
                <a:spcPts val="600"/>
              </a:spcBef>
              <a:spcAft>
                <a:spcPts val="0"/>
              </a:spcAft>
              <a:buSzPts val="1898"/>
              <a:buNone/>
            </a:p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5" name="Shape 145"/>
        <p:cNvGrpSpPr/>
        <p:nvPr/>
      </p:nvGrpSpPr>
      <p:grpSpPr>
        <a:xfrm>
          <a:off x="0" y="0"/>
          <a:ext cx="0" cy="0"/>
          <a:chOff x="0" y="0"/>
          <a:chExt cx="0" cy="0"/>
        </a:xfrm>
      </p:grpSpPr>
      <p:sp>
        <p:nvSpPr>
          <p:cNvPr id="146" name="Google Shape;146;p22"/>
          <p:cNvSpPr txBox="1"/>
          <p:nvPr>
            <p:ph type="body" idx="1"/>
          </p:nvPr>
        </p:nvSpPr>
        <p:spPr>
          <a:xfrm>
            <a:off x="457200" y="609600"/>
            <a:ext cx="7239000" cy="5846136"/>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2336"/>
              <a:buNone/>
            </a:pPr>
            <a:r>
              <a:rPr lang="en-US" sz="3200" u="sng">
                <a:solidFill>
                  <a:srgbClr val="842F73"/>
                </a:solidFill>
                <a:latin typeface="Trebuchet MS" panose="020B0603020202020204"/>
                <a:ea typeface="Trebuchet MS" panose="020B0603020202020204"/>
                <a:cs typeface="Trebuchet MS" panose="020B0603020202020204"/>
                <a:sym typeface="Trebuchet MS" panose="020B0603020202020204"/>
              </a:rPr>
              <a:t>ELIMINATING GRAVITY MOVEMENT</a:t>
            </a:r>
            <a:endParaRPr lang="en-US" sz="3200" u="sng">
              <a:solidFill>
                <a:srgbClr val="842F73"/>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2336"/>
              <a:buNone/>
            </a:pPr>
            <a:endParaRPr sz="3200" u="sng">
              <a:solidFill>
                <a:srgbClr val="842F73"/>
              </a:solidFill>
              <a:latin typeface="Trebuchet MS" panose="020B0603020202020204"/>
              <a:ea typeface="Trebuchet MS" panose="020B0603020202020204"/>
              <a:cs typeface="Trebuchet MS" panose="020B0603020202020204"/>
              <a:sym typeface="Trebuchet MS" panose="020B0603020202020204"/>
            </a:endParaRPr>
          </a:p>
          <a:p>
            <a:pPr marL="274320" lvl="0" indent="-274320" algn="just" rtl="0">
              <a:spcBef>
                <a:spcPts val="600"/>
              </a:spcBef>
              <a:spcAft>
                <a:spcPts val="0"/>
              </a:spcAft>
              <a:buSzPts val="1752"/>
              <a:buFont typeface="Noto Sans Symbols"/>
              <a:buChar char="⮚"/>
            </a:pPr>
            <a:r>
              <a:rPr lang="en-US" sz="2400">
                <a:solidFill>
                  <a:srgbClr val="0C0C0C"/>
                </a:solidFill>
              </a:rPr>
              <a:t>If the person has the muscle power 2(gravity eliminated), can go for the suspension exercises.</a:t>
            </a:r>
            <a:endParaRPr lang="en-US" sz="2400">
              <a:solidFill>
                <a:srgbClr val="0C0C0C"/>
              </a:solidFill>
            </a:endParaRPr>
          </a:p>
          <a:p>
            <a:pPr marL="274320" lvl="0" indent="-274320" algn="just" rtl="0">
              <a:spcBef>
                <a:spcPts val="600"/>
              </a:spcBef>
              <a:spcAft>
                <a:spcPts val="0"/>
              </a:spcAft>
              <a:buSzPts val="1752"/>
              <a:buFont typeface="Noto Sans Symbols"/>
              <a:buChar char="⮚"/>
            </a:pPr>
            <a:r>
              <a:rPr lang="en-US" sz="2400">
                <a:solidFill>
                  <a:srgbClr val="0C0C0C"/>
                </a:solidFill>
              </a:rPr>
              <a:t>If the muscle power is less than 2, it is difficult to perform the suspension therapy ex. By the pt. himself.</a:t>
            </a:r>
            <a:endParaRPr lang="en-US" sz="2400">
              <a:solidFill>
                <a:srgbClr val="0C0C0C"/>
              </a:solidFill>
            </a:endParaRPr>
          </a:p>
          <a:p>
            <a:pPr marL="274320" lvl="0" indent="-274320" algn="just" rtl="0">
              <a:spcBef>
                <a:spcPts val="600"/>
              </a:spcBef>
              <a:spcAft>
                <a:spcPts val="0"/>
              </a:spcAft>
              <a:buSzPts val="1752"/>
              <a:buFont typeface="Noto Sans Symbols"/>
              <a:buChar char="⮚"/>
            </a:pPr>
            <a:r>
              <a:rPr lang="en-US" sz="2400">
                <a:solidFill>
                  <a:srgbClr val="0C0C0C"/>
                </a:solidFill>
              </a:rPr>
              <a:t>So the pt. should have minimal muscle power of 2 to undergo for suspension therapy.</a:t>
            </a:r>
            <a:endParaRPr lang="en-US" sz="2400">
              <a:solidFill>
                <a:srgbClr val="0C0C0C"/>
              </a:solidFill>
            </a:endParaRPr>
          </a:p>
          <a:p>
            <a:pPr marL="274320" lvl="0" indent="-274320" algn="just" rtl="0">
              <a:spcBef>
                <a:spcPts val="600"/>
              </a:spcBef>
              <a:spcAft>
                <a:spcPts val="0"/>
              </a:spcAft>
              <a:buSzPts val="1752"/>
              <a:buFont typeface="Noto Sans Symbols"/>
              <a:buChar char="⮚"/>
            </a:pPr>
            <a:r>
              <a:rPr lang="en-US" sz="2400">
                <a:solidFill>
                  <a:srgbClr val="0C0C0C"/>
                </a:solidFill>
              </a:rPr>
              <a:t>If the muscle power is above 3, the pt. can go for against the gravity exercises instead of suspension therapy exercise.</a:t>
            </a:r>
            <a:endParaRPr sz="2400">
              <a:solidFill>
                <a:srgbClr val="0C0C0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0" name="Shape 150"/>
        <p:cNvGrpSpPr/>
        <p:nvPr/>
      </p:nvGrpSpPr>
      <p:grpSpPr>
        <a:xfrm>
          <a:off x="0" y="0"/>
          <a:ext cx="0" cy="0"/>
          <a:chOff x="0" y="0"/>
          <a:chExt cx="0" cy="0"/>
        </a:xfrm>
      </p:grpSpPr>
      <p:sp>
        <p:nvSpPr>
          <p:cNvPr id="151" name="Google Shape;151;p23"/>
          <p:cNvSpPr txBox="1"/>
          <p:nvPr>
            <p:ph type="body" idx="3"/>
          </p:nvPr>
        </p:nvSpPr>
        <p:spPr>
          <a:xfrm>
            <a:off x="457200" y="1143000"/>
            <a:ext cx="4724400" cy="48768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336"/>
              <a:buNone/>
            </a:pPr>
            <a:r>
              <a:rPr lang="en-US" sz="3200" u="sng">
                <a:solidFill>
                  <a:srgbClr val="842F73"/>
                </a:solidFill>
              </a:rPr>
              <a:t>ADVANTAGES</a:t>
            </a:r>
            <a:endParaRPr lang="en-US" sz="3200" u="sng">
              <a:solidFill>
                <a:srgbClr val="842F73"/>
              </a:solidFill>
            </a:endParaRPr>
          </a:p>
          <a:p>
            <a:pPr marL="274320" lvl="0" indent="-274320" algn="l" rtl="0">
              <a:spcBef>
                <a:spcPts val="600"/>
              </a:spcBef>
              <a:spcAft>
                <a:spcPts val="0"/>
              </a:spcAft>
              <a:buSzPts val="2336"/>
              <a:buNone/>
            </a:pPr>
            <a:endParaRPr sz="3200" u="sng">
              <a:solidFill>
                <a:srgbClr val="842F73"/>
              </a:solidFill>
            </a:endParaRPr>
          </a:p>
          <a:p>
            <a:pPr marL="274320" lvl="0" indent="-274320" algn="just" rtl="0">
              <a:spcBef>
                <a:spcPts val="600"/>
              </a:spcBef>
              <a:spcAft>
                <a:spcPts val="0"/>
              </a:spcAft>
              <a:buSzPts val="1752"/>
              <a:buFont typeface="Noto Sans Symbols"/>
              <a:buChar char="⮚"/>
            </a:pPr>
            <a:r>
              <a:rPr lang="en-US">
                <a:solidFill>
                  <a:srgbClr val="0C0C0C"/>
                </a:solidFill>
              </a:rPr>
              <a:t>It reduces the burden for therapist.</a:t>
            </a:r>
            <a:endParaRPr lang="en-US">
              <a:solidFill>
                <a:srgbClr val="0C0C0C"/>
              </a:solidFill>
            </a:endParaRPr>
          </a:p>
          <a:p>
            <a:pPr marL="274320" lvl="0" indent="-163195" algn="just" rtl="0">
              <a:spcBef>
                <a:spcPts val="600"/>
              </a:spcBef>
              <a:spcAft>
                <a:spcPts val="0"/>
              </a:spcAft>
              <a:buSzPts val="1752"/>
              <a:buFont typeface="Noto Sans Symbols"/>
              <a:buNone/>
            </a:pPr>
            <a:endParaRPr>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Easy to lift the limbs.</a:t>
            </a:r>
            <a:endParaRPr lang="en-US">
              <a:solidFill>
                <a:srgbClr val="0C0C0C"/>
              </a:solidFill>
            </a:endParaRPr>
          </a:p>
          <a:p>
            <a:pPr marL="274320" lvl="0" indent="-163195" algn="just" rtl="0">
              <a:spcBef>
                <a:spcPts val="600"/>
              </a:spcBef>
              <a:spcAft>
                <a:spcPts val="0"/>
              </a:spcAft>
              <a:buSzPts val="1752"/>
              <a:buFont typeface="Noto Sans Symbols"/>
              <a:buNone/>
            </a:pPr>
            <a:endParaRPr>
              <a:solidFill>
                <a:srgbClr val="0C0C0C"/>
              </a:solidFill>
            </a:endParaRPr>
          </a:p>
          <a:p>
            <a:pPr marL="274320" lvl="0" indent="-274320" algn="just" rtl="0">
              <a:spcBef>
                <a:spcPts val="600"/>
              </a:spcBef>
              <a:spcAft>
                <a:spcPts val="0"/>
              </a:spcAft>
              <a:buSzPts val="1752"/>
              <a:buFont typeface="Noto Sans Symbols"/>
              <a:buChar char="⮚"/>
            </a:pPr>
            <a:r>
              <a:rPr lang="en-US">
                <a:solidFill>
                  <a:srgbClr val="0C0C0C"/>
                </a:solidFill>
              </a:rPr>
              <a:t>Active movements Can be performed easily with minimum friction.</a:t>
            </a:r>
            <a:endParaRPr lang="en-US">
              <a:solidFill>
                <a:srgbClr val="0C0C0C"/>
              </a:solidFill>
            </a:endParaRPr>
          </a:p>
          <a:p>
            <a:pPr marL="274320" lvl="0" indent="-163195" algn="l" rtl="0">
              <a:spcBef>
                <a:spcPts val="600"/>
              </a:spcBef>
              <a:spcAft>
                <a:spcPts val="0"/>
              </a:spcAft>
              <a:buSzPts val="1752"/>
              <a:buNone/>
            </a:pPr>
          </a:p>
        </p:txBody>
      </p:sp>
      <p:pic>
        <p:nvPicPr>
          <p:cNvPr id="152" name="Google Shape;152;p23" descr="http://images.clipartpanda.com/laughing-smiley-face-gif-smiley-face-gif-3.gif"/>
          <p:cNvPicPr preferRelativeResize="0"/>
          <p:nvPr/>
        </p:nvPicPr>
        <p:blipFill rotWithShape="1">
          <a:blip r:embed="rId1"/>
          <a:srcRect/>
          <a:stretch>
            <a:fillRect/>
          </a:stretch>
        </p:blipFill>
        <p:spPr>
          <a:xfrm>
            <a:off x="5029200" y="381000"/>
            <a:ext cx="2381250" cy="2381250"/>
          </a:xfrm>
          <a:prstGeom prst="rect">
            <a:avLst/>
          </a:prstGeom>
          <a:noFill/>
          <a:ln>
            <a:noFill/>
          </a:ln>
        </p:spPr>
      </p:pic>
    </p:spTree>
  </p:cSld>
  <p:clrMapOvr>
    <a:masterClrMapping/>
  </p:clrMapOvr>
</p:sld>
</file>

<file path=ppt/theme/theme1.xml><?xml version="1.0" encoding="utf-8"?>
<a:theme xmlns:a="http://schemas.openxmlformats.org/drawingml/2006/main" name="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7158</Words>
  <Application>WPS Presentation</Application>
  <PresentationFormat/>
  <Paragraphs>241</Paragraphs>
  <Slides>34</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34</vt:i4>
      </vt:variant>
    </vt:vector>
  </HeadingPairs>
  <TitlesOfParts>
    <vt:vector size="46" baseType="lpstr">
      <vt:lpstr>Arial</vt:lpstr>
      <vt:lpstr>SimSun</vt:lpstr>
      <vt:lpstr>Wingdings</vt:lpstr>
      <vt:lpstr>Arial</vt:lpstr>
      <vt:lpstr>Trebuchet MS</vt:lpstr>
      <vt:lpstr>Noto Sans Symbols</vt:lpstr>
      <vt:lpstr>Calibri</vt:lpstr>
      <vt:lpstr>Segoe Print</vt:lpstr>
      <vt:lpstr>Microsoft YaHei</vt:lpstr>
      <vt:lpstr>Arial Unicode MS</vt:lpstr>
      <vt:lpstr>Opulent</vt:lpstr>
      <vt:lpstr>Opulent</vt:lpstr>
      <vt:lpstr>SUSPENSION THERAPY</vt:lpstr>
      <vt:lpstr>OBJECTIVES: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WOODEN CLEAT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SUSPENSION THERAPY</dc:title>
  <dc:creator/>
  <cp:lastModifiedBy>ACER</cp:lastModifiedBy>
  <cp:revision>1</cp:revision>
  <dcterms:created xsi:type="dcterms:W3CDTF">2020-08-13T05:36:37Z</dcterms:created>
  <dcterms:modified xsi:type="dcterms:W3CDTF">2020-08-13T05:36:37Z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