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08"/>
  </p:notesMasterIdLst>
  <p:sldIdLst>
    <p:sldId id="367" r:id="rId2"/>
    <p:sldId id="346" r:id="rId3"/>
    <p:sldId id="368" r:id="rId4"/>
    <p:sldId id="258" r:id="rId5"/>
    <p:sldId id="259" r:id="rId6"/>
    <p:sldId id="260" r:id="rId7"/>
    <p:sldId id="261" r:id="rId8"/>
    <p:sldId id="267" r:id="rId9"/>
    <p:sldId id="268" r:id="rId10"/>
    <p:sldId id="269" r:id="rId11"/>
    <p:sldId id="274" r:id="rId12"/>
    <p:sldId id="275" r:id="rId13"/>
    <p:sldId id="283" r:id="rId14"/>
    <p:sldId id="284" r:id="rId15"/>
    <p:sldId id="285" r:id="rId16"/>
    <p:sldId id="286" r:id="rId17"/>
    <p:sldId id="306" r:id="rId18"/>
    <p:sldId id="287" r:id="rId19"/>
    <p:sldId id="288" r:id="rId20"/>
    <p:sldId id="289" r:id="rId21"/>
    <p:sldId id="290" r:id="rId22"/>
    <p:sldId id="291" r:id="rId23"/>
    <p:sldId id="292" r:id="rId24"/>
    <p:sldId id="293" r:id="rId25"/>
    <p:sldId id="305" r:id="rId26"/>
    <p:sldId id="294" r:id="rId27"/>
    <p:sldId id="295" r:id="rId28"/>
    <p:sldId id="296" r:id="rId29"/>
    <p:sldId id="361" r:id="rId30"/>
    <p:sldId id="362" r:id="rId31"/>
    <p:sldId id="363" r:id="rId32"/>
    <p:sldId id="364" r:id="rId33"/>
    <p:sldId id="365" r:id="rId34"/>
    <p:sldId id="36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3" r:id="rId71"/>
    <p:sldId id="342" r:id="rId72"/>
    <p:sldId id="344"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9" r:id="rId87"/>
    <p:sldId id="372" r:id="rId88"/>
    <p:sldId id="370" r:id="rId89"/>
    <p:sldId id="371" r:id="rId90"/>
    <p:sldId id="373" r:id="rId91"/>
    <p:sldId id="374" r:id="rId92"/>
    <p:sldId id="375" r:id="rId93"/>
    <p:sldId id="376" r:id="rId94"/>
    <p:sldId id="377" r:id="rId95"/>
    <p:sldId id="378" r:id="rId96"/>
    <p:sldId id="379" r:id="rId97"/>
    <p:sldId id="380" r:id="rId98"/>
    <p:sldId id="382" r:id="rId99"/>
    <p:sldId id="381" r:id="rId100"/>
    <p:sldId id="383" r:id="rId101"/>
    <p:sldId id="384" r:id="rId102"/>
    <p:sldId id="386" r:id="rId103"/>
    <p:sldId id="385" r:id="rId104"/>
    <p:sldId id="387" r:id="rId105"/>
    <p:sldId id="388" r:id="rId106"/>
    <p:sldId id="360"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261AE-3F70-49BF-9441-578EBCEB2919}" type="doc">
      <dgm:prSet loTypeId="urn:microsoft.com/office/officeart/2005/8/layout/radial6" loCatId="cycle" qsTypeId="urn:microsoft.com/office/officeart/2005/8/quickstyle/3d4" qsCatId="3D" csTypeId="urn:microsoft.com/office/officeart/2005/8/colors/colorful3" csCatId="colorful" phldr="1"/>
      <dgm:spPr/>
      <dgm:t>
        <a:bodyPr/>
        <a:lstStyle/>
        <a:p>
          <a:endParaRPr lang="en-IN"/>
        </a:p>
      </dgm:t>
    </dgm:pt>
    <dgm:pt modelId="{7C8559DB-7A62-43C4-9007-F78A246DA5DE}">
      <dgm:prSet phldrT="[Text]"/>
      <dgm:spPr>
        <a:solidFill>
          <a:srgbClr val="00B0F0"/>
        </a:solidFill>
      </dgm:spPr>
      <dgm:t>
        <a:bodyPr/>
        <a:lstStyle/>
        <a:p>
          <a:r>
            <a:rPr lang="en-IN" dirty="0"/>
            <a:t>5</a:t>
          </a:r>
        </a:p>
      </dgm:t>
    </dgm:pt>
    <dgm:pt modelId="{8D101F86-85FB-4645-B70E-8CD401A8F733}" type="parTrans" cxnId="{45837A0C-4999-4FC5-BFC1-9E31F6ADB688}">
      <dgm:prSet/>
      <dgm:spPr/>
      <dgm:t>
        <a:bodyPr/>
        <a:lstStyle/>
        <a:p>
          <a:endParaRPr lang="en-IN"/>
        </a:p>
      </dgm:t>
    </dgm:pt>
    <dgm:pt modelId="{C58136DC-E34F-4678-B490-5ED2878CEB24}" type="sibTrans" cxnId="{45837A0C-4999-4FC5-BFC1-9E31F6ADB688}">
      <dgm:prSet/>
      <dgm:spPr/>
      <dgm:t>
        <a:bodyPr/>
        <a:lstStyle/>
        <a:p>
          <a:endParaRPr lang="en-IN"/>
        </a:p>
      </dgm:t>
    </dgm:pt>
    <dgm:pt modelId="{161EFE03-10A1-41F0-9952-7B11C4C08142}">
      <dgm:prSet phldrT="[Text]" custT="1"/>
      <dgm:spPr>
        <a:solidFill>
          <a:srgbClr val="FF0000"/>
        </a:solidFill>
      </dgm:spPr>
      <dgm:t>
        <a:bodyPr/>
        <a:lstStyle/>
        <a:p>
          <a:r>
            <a:rPr lang="en-IN" sz="2800" b="1" dirty="0">
              <a:latin typeface="+mn-lt"/>
            </a:rPr>
            <a:t>Standing</a:t>
          </a:r>
        </a:p>
      </dgm:t>
    </dgm:pt>
    <dgm:pt modelId="{10639CB7-25AB-471E-8F59-DC8415D6D825}" type="parTrans" cxnId="{4C51F814-9963-4F92-8861-8C0329643787}">
      <dgm:prSet/>
      <dgm:spPr/>
      <dgm:t>
        <a:bodyPr/>
        <a:lstStyle/>
        <a:p>
          <a:endParaRPr lang="en-IN"/>
        </a:p>
      </dgm:t>
    </dgm:pt>
    <dgm:pt modelId="{B35F1C48-626E-4FCD-B066-1CD8CCFEAF80}" type="sibTrans" cxnId="{4C51F814-9963-4F92-8861-8C0329643787}">
      <dgm:prSet/>
      <dgm:spPr/>
      <dgm:t>
        <a:bodyPr/>
        <a:lstStyle/>
        <a:p>
          <a:endParaRPr lang="en-IN"/>
        </a:p>
      </dgm:t>
    </dgm:pt>
    <dgm:pt modelId="{D6EAD0C4-941F-48D8-A284-0FB8558E8724}">
      <dgm:prSet phldrT="[Text]"/>
      <dgm:spPr>
        <a:solidFill>
          <a:srgbClr val="00B050"/>
        </a:solidFill>
      </dgm:spPr>
      <dgm:t>
        <a:bodyPr/>
        <a:lstStyle/>
        <a:p>
          <a:r>
            <a:rPr lang="en-IN" b="1" dirty="0"/>
            <a:t>Kneeling</a:t>
          </a:r>
          <a:r>
            <a:rPr lang="en-IN" dirty="0"/>
            <a:t> </a:t>
          </a:r>
        </a:p>
      </dgm:t>
    </dgm:pt>
    <dgm:pt modelId="{0444521A-FAFF-45FD-8752-84EA6C1882E0}" type="parTrans" cxnId="{35857E02-3F7D-4814-BAF1-0720BA0555AC}">
      <dgm:prSet/>
      <dgm:spPr/>
      <dgm:t>
        <a:bodyPr/>
        <a:lstStyle/>
        <a:p>
          <a:endParaRPr lang="en-IN"/>
        </a:p>
      </dgm:t>
    </dgm:pt>
    <dgm:pt modelId="{B154C6A8-ED6B-4682-80F5-E22150189A7D}" type="sibTrans" cxnId="{35857E02-3F7D-4814-BAF1-0720BA0555AC}">
      <dgm:prSet/>
      <dgm:spPr/>
      <dgm:t>
        <a:bodyPr/>
        <a:lstStyle/>
        <a:p>
          <a:endParaRPr lang="en-IN"/>
        </a:p>
      </dgm:t>
    </dgm:pt>
    <dgm:pt modelId="{E555F756-9E21-4BD3-8905-E3E07FFCD619}">
      <dgm:prSet phldrT="[Text]"/>
      <dgm:spPr>
        <a:solidFill>
          <a:srgbClr val="C00000"/>
        </a:solidFill>
      </dgm:spPr>
      <dgm:t>
        <a:bodyPr/>
        <a:lstStyle/>
        <a:p>
          <a:r>
            <a:rPr lang="en-IN" b="1" dirty="0"/>
            <a:t>Lying </a:t>
          </a:r>
        </a:p>
      </dgm:t>
    </dgm:pt>
    <dgm:pt modelId="{B162986A-6AE5-424E-8F44-EFEE75806D17}" type="parTrans" cxnId="{5FE8F376-2288-4BEC-A003-1ACCDB21B0F5}">
      <dgm:prSet/>
      <dgm:spPr/>
      <dgm:t>
        <a:bodyPr/>
        <a:lstStyle/>
        <a:p>
          <a:endParaRPr lang="en-IN"/>
        </a:p>
      </dgm:t>
    </dgm:pt>
    <dgm:pt modelId="{C3A58161-76F0-4D19-AD1E-C51455FDB1AD}" type="sibTrans" cxnId="{5FE8F376-2288-4BEC-A003-1ACCDB21B0F5}">
      <dgm:prSet/>
      <dgm:spPr/>
      <dgm:t>
        <a:bodyPr/>
        <a:lstStyle/>
        <a:p>
          <a:endParaRPr lang="en-IN"/>
        </a:p>
      </dgm:t>
    </dgm:pt>
    <dgm:pt modelId="{45284C8F-8F2F-4247-8AA2-3063ED140C05}">
      <dgm:prSet phldrT="[Text]"/>
      <dgm:spPr>
        <a:solidFill>
          <a:srgbClr val="00B050"/>
        </a:solidFill>
      </dgm:spPr>
      <dgm:t>
        <a:bodyPr/>
        <a:lstStyle/>
        <a:p>
          <a:r>
            <a:rPr lang="en-IN" b="1" dirty="0"/>
            <a:t>Hanging </a:t>
          </a:r>
        </a:p>
      </dgm:t>
    </dgm:pt>
    <dgm:pt modelId="{6C6495DD-8605-4DC4-818B-58964FBEA466}" type="parTrans" cxnId="{5D1FF1BA-A89C-431A-AFA5-6070E7B8F18F}">
      <dgm:prSet/>
      <dgm:spPr/>
      <dgm:t>
        <a:bodyPr/>
        <a:lstStyle/>
        <a:p>
          <a:endParaRPr lang="en-IN"/>
        </a:p>
      </dgm:t>
    </dgm:pt>
    <dgm:pt modelId="{7789C44A-9B30-4B9E-A1FF-691C2558FC11}" type="sibTrans" cxnId="{5D1FF1BA-A89C-431A-AFA5-6070E7B8F18F}">
      <dgm:prSet/>
      <dgm:spPr/>
      <dgm:t>
        <a:bodyPr/>
        <a:lstStyle/>
        <a:p>
          <a:endParaRPr lang="en-IN"/>
        </a:p>
      </dgm:t>
    </dgm:pt>
    <dgm:pt modelId="{3491517D-EAD0-4860-B40E-C8112BD2339E}">
      <dgm:prSet phldrT="[Text]"/>
      <dgm:spPr>
        <a:solidFill>
          <a:srgbClr val="C00000"/>
        </a:solidFill>
      </dgm:spPr>
      <dgm:t>
        <a:bodyPr/>
        <a:lstStyle/>
        <a:p>
          <a:r>
            <a:rPr lang="en-IN" b="1" dirty="0"/>
            <a:t>Sitting</a:t>
          </a:r>
          <a:r>
            <a:rPr lang="en-IN" dirty="0"/>
            <a:t> </a:t>
          </a:r>
        </a:p>
      </dgm:t>
    </dgm:pt>
    <dgm:pt modelId="{068EA7CA-9976-4113-B546-531280204955}" type="parTrans" cxnId="{50B2D525-060A-4A92-B178-586D912F31E4}">
      <dgm:prSet/>
      <dgm:spPr/>
      <dgm:t>
        <a:bodyPr/>
        <a:lstStyle/>
        <a:p>
          <a:endParaRPr lang="en-IN"/>
        </a:p>
      </dgm:t>
    </dgm:pt>
    <dgm:pt modelId="{3F9A3DD7-2CE3-41CE-9408-A80DBEF61856}" type="sibTrans" cxnId="{50B2D525-060A-4A92-B178-586D912F31E4}">
      <dgm:prSet/>
      <dgm:spPr/>
      <dgm:t>
        <a:bodyPr/>
        <a:lstStyle/>
        <a:p>
          <a:endParaRPr lang="en-IN"/>
        </a:p>
      </dgm:t>
    </dgm:pt>
    <dgm:pt modelId="{26797F92-BFE8-4DB3-8D7B-414209DB0E0D}" type="pres">
      <dgm:prSet presAssocID="{B1D261AE-3F70-49BF-9441-578EBCEB2919}" presName="Name0" presStyleCnt="0">
        <dgm:presLayoutVars>
          <dgm:chMax val="1"/>
          <dgm:dir/>
          <dgm:animLvl val="ctr"/>
          <dgm:resizeHandles val="exact"/>
        </dgm:presLayoutVars>
      </dgm:prSet>
      <dgm:spPr/>
      <dgm:t>
        <a:bodyPr/>
        <a:lstStyle/>
        <a:p>
          <a:endParaRPr lang="en-IN"/>
        </a:p>
      </dgm:t>
    </dgm:pt>
    <dgm:pt modelId="{62904DF0-1AE2-46A2-8A1A-4E71AD065B09}" type="pres">
      <dgm:prSet presAssocID="{7C8559DB-7A62-43C4-9007-F78A246DA5DE}" presName="centerShape" presStyleLbl="node0" presStyleIdx="0" presStyleCnt="1" custScaleX="65122" custScaleY="58201"/>
      <dgm:spPr/>
      <dgm:t>
        <a:bodyPr/>
        <a:lstStyle/>
        <a:p>
          <a:endParaRPr lang="en-IN"/>
        </a:p>
      </dgm:t>
    </dgm:pt>
    <dgm:pt modelId="{772AABBE-102D-4DD3-87B4-D4DE4748E023}" type="pres">
      <dgm:prSet presAssocID="{161EFE03-10A1-41F0-9952-7B11C4C08142}" presName="node" presStyleLbl="node1" presStyleIdx="0" presStyleCnt="5" custScaleX="176554" custScaleY="154761">
        <dgm:presLayoutVars>
          <dgm:bulletEnabled val="1"/>
        </dgm:presLayoutVars>
      </dgm:prSet>
      <dgm:spPr/>
      <dgm:t>
        <a:bodyPr/>
        <a:lstStyle/>
        <a:p>
          <a:endParaRPr lang="en-IN"/>
        </a:p>
      </dgm:t>
    </dgm:pt>
    <dgm:pt modelId="{87E2A09B-9848-40EB-B434-1E8E3BD3BC3E}" type="pres">
      <dgm:prSet presAssocID="{161EFE03-10A1-41F0-9952-7B11C4C08142}" presName="dummy" presStyleCnt="0"/>
      <dgm:spPr/>
    </dgm:pt>
    <dgm:pt modelId="{40ABED3D-BE8F-49E9-ABEC-6670ACAEFA41}" type="pres">
      <dgm:prSet presAssocID="{B35F1C48-626E-4FCD-B066-1CD8CCFEAF80}" presName="sibTrans" presStyleLbl="sibTrans2D1" presStyleIdx="0" presStyleCnt="5"/>
      <dgm:spPr/>
      <dgm:t>
        <a:bodyPr/>
        <a:lstStyle/>
        <a:p>
          <a:endParaRPr lang="en-IN"/>
        </a:p>
      </dgm:t>
    </dgm:pt>
    <dgm:pt modelId="{1840D83C-7C77-452E-B7CC-9B70D541F652}" type="pres">
      <dgm:prSet presAssocID="{D6EAD0C4-941F-48D8-A284-0FB8558E8724}" presName="node" presStyleLbl="node1" presStyleIdx="1" presStyleCnt="5" custScaleX="176554" custScaleY="154761" custRadScaleRad="109609" custRadScaleInc="12475">
        <dgm:presLayoutVars>
          <dgm:bulletEnabled val="1"/>
        </dgm:presLayoutVars>
      </dgm:prSet>
      <dgm:spPr/>
      <dgm:t>
        <a:bodyPr/>
        <a:lstStyle/>
        <a:p>
          <a:endParaRPr lang="en-IN"/>
        </a:p>
      </dgm:t>
    </dgm:pt>
    <dgm:pt modelId="{5F371C3F-992C-4CC3-8564-7CCF0FDAEEDD}" type="pres">
      <dgm:prSet presAssocID="{D6EAD0C4-941F-48D8-A284-0FB8558E8724}" presName="dummy" presStyleCnt="0"/>
      <dgm:spPr/>
    </dgm:pt>
    <dgm:pt modelId="{990C3772-4EEB-4CF7-909F-FB90759F3E18}" type="pres">
      <dgm:prSet presAssocID="{B154C6A8-ED6B-4682-80F5-E22150189A7D}" presName="sibTrans" presStyleLbl="sibTrans2D1" presStyleIdx="1" presStyleCnt="5"/>
      <dgm:spPr/>
      <dgm:t>
        <a:bodyPr/>
        <a:lstStyle/>
        <a:p>
          <a:endParaRPr lang="en-IN"/>
        </a:p>
      </dgm:t>
    </dgm:pt>
    <dgm:pt modelId="{E72286AD-D2C4-487A-AF95-A9C84E77509D}" type="pres">
      <dgm:prSet presAssocID="{3491517D-EAD0-4860-B40E-C8112BD2339E}" presName="node" presStyleLbl="node1" presStyleIdx="2" presStyleCnt="5" custScaleX="176554" custScaleY="154761" custRadScaleRad="107144" custRadScaleInc="-25343">
        <dgm:presLayoutVars>
          <dgm:bulletEnabled val="1"/>
        </dgm:presLayoutVars>
      </dgm:prSet>
      <dgm:spPr/>
      <dgm:t>
        <a:bodyPr/>
        <a:lstStyle/>
        <a:p>
          <a:endParaRPr lang="en-IN"/>
        </a:p>
      </dgm:t>
    </dgm:pt>
    <dgm:pt modelId="{C6A7BDAD-D347-4CFF-9AAB-922576AC2858}" type="pres">
      <dgm:prSet presAssocID="{3491517D-EAD0-4860-B40E-C8112BD2339E}" presName="dummy" presStyleCnt="0"/>
      <dgm:spPr/>
    </dgm:pt>
    <dgm:pt modelId="{783BACFA-E148-4137-9853-AE6F2F615AEF}" type="pres">
      <dgm:prSet presAssocID="{3F9A3DD7-2CE3-41CE-9408-A80DBEF61856}" presName="sibTrans" presStyleLbl="sibTrans2D1" presStyleIdx="2" presStyleCnt="5"/>
      <dgm:spPr/>
      <dgm:t>
        <a:bodyPr/>
        <a:lstStyle/>
        <a:p>
          <a:endParaRPr lang="en-IN"/>
        </a:p>
      </dgm:t>
    </dgm:pt>
    <dgm:pt modelId="{A771AE16-D783-47CC-BE00-AC55625C63C5}" type="pres">
      <dgm:prSet presAssocID="{E555F756-9E21-4BD3-8905-E3E07FFCD619}" presName="node" presStyleLbl="node1" presStyleIdx="3" presStyleCnt="5" custScaleX="176554" custScaleY="154761" custRadScaleRad="109081" custRadScaleInc="29988">
        <dgm:presLayoutVars>
          <dgm:bulletEnabled val="1"/>
        </dgm:presLayoutVars>
      </dgm:prSet>
      <dgm:spPr/>
      <dgm:t>
        <a:bodyPr/>
        <a:lstStyle/>
        <a:p>
          <a:endParaRPr lang="en-IN"/>
        </a:p>
      </dgm:t>
    </dgm:pt>
    <dgm:pt modelId="{232D6AD7-1F12-4BBC-BBEC-FB827A1CA14B}" type="pres">
      <dgm:prSet presAssocID="{E555F756-9E21-4BD3-8905-E3E07FFCD619}" presName="dummy" presStyleCnt="0"/>
      <dgm:spPr/>
    </dgm:pt>
    <dgm:pt modelId="{69A1045E-C146-4F2D-A7AA-2AF53FA63858}" type="pres">
      <dgm:prSet presAssocID="{C3A58161-76F0-4D19-AD1E-C51455FDB1AD}" presName="sibTrans" presStyleLbl="sibTrans2D1" presStyleIdx="3" presStyleCnt="5"/>
      <dgm:spPr/>
      <dgm:t>
        <a:bodyPr/>
        <a:lstStyle/>
        <a:p>
          <a:endParaRPr lang="en-IN"/>
        </a:p>
      </dgm:t>
    </dgm:pt>
    <dgm:pt modelId="{D723C133-1921-4928-86DC-4EB5B5214355}" type="pres">
      <dgm:prSet presAssocID="{45284C8F-8F2F-4247-8AA2-3063ED140C05}" presName="node" presStyleLbl="node1" presStyleIdx="4" presStyleCnt="5" custScaleX="176554" custScaleY="154761" custRadScaleRad="112374" custRadScaleInc="-14048">
        <dgm:presLayoutVars>
          <dgm:bulletEnabled val="1"/>
        </dgm:presLayoutVars>
      </dgm:prSet>
      <dgm:spPr/>
      <dgm:t>
        <a:bodyPr/>
        <a:lstStyle/>
        <a:p>
          <a:endParaRPr lang="en-IN"/>
        </a:p>
      </dgm:t>
    </dgm:pt>
    <dgm:pt modelId="{254157AD-6C43-41A3-BFC4-8DB0813A4F9E}" type="pres">
      <dgm:prSet presAssocID="{45284C8F-8F2F-4247-8AA2-3063ED140C05}" presName="dummy" presStyleCnt="0"/>
      <dgm:spPr/>
    </dgm:pt>
    <dgm:pt modelId="{17CC71C4-61A9-461A-881F-B02E97A2D457}" type="pres">
      <dgm:prSet presAssocID="{7789C44A-9B30-4B9E-A1FF-691C2558FC11}" presName="sibTrans" presStyleLbl="sibTrans2D1" presStyleIdx="4" presStyleCnt="5"/>
      <dgm:spPr/>
      <dgm:t>
        <a:bodyPr/>
        <a:lstStyle/>
        <a:p>
          <a:endParaRPr lang="en-IN"/>
        </a:p>
      </dgm:t>
    </dgm:pt>
  </dgm:ptLst>
  <dgm:cxnLst>
    <dgm:cxn modelId="{A444A62A-152A-455C-A34C-F3CA61CF3D62}" type="presOf" srcId="{7C8559DB-7A62-43C4-9007-F78A246DA5DE}" destId="{62904DF0-1AE2-46A2-8A1A-4E71AD065B09}" srcOrd="0" destOrd="0" presId="urn:microsoft.com/office/officeart/2005/8/layout/radial6"/>
    <dgm:cxn modelId="{C0EA3B4D-B165-4C10-B794-9C2125341502}" type="presOf" srcId="{B154C6A8-ED6B-4682-80F5-E22150189A7D}" destId="{990C3772-4EEB-4CF7-909F-FB90759F3E18}" srcOrd="0" destOrd="0" presId="urn:microsoft.com/office/officeart/2005/8/layout/radial6"/>
    <dgm:cxn modelId="{68C6DAB6-1F85-4D15-BC07-75BCEFF19E6A}" type="presOf" srcId="{7789C44A-9B30-4B9E-A1FF-691C2558FC11}" destId="{17CC71C4-61A9-461A-881F-B02E97A2D457}" srcOrd="0" destOrd="0" presId="urn:microsoft.com/office/officeart/2005/8/layout/radial6"/>
    <dgm:cxn modelId="{3AD453B0-C81B-42B7-A63E-90E7EBE5982B}" type="presOf" srcId="{3491517D-EAD0-4860-B40E-C8112BD2339E}" destId="{E72286AD-D2C4-487A-AF95-A9C84E77509D}" srcOrd="0" destOrd="0" presId="urn:microsoft.com/office/officeart/2005/8/layout/radial6"/>
    <dgm:cxn modelId="{CA2C2032-9DA4-465A-9B95-5D243380D14D}" type="presOf" srcId="{3F9A3DD7-2CE3-41CE-9408-A80DBEF61856}" destId="{783BACFA-E148-4137-9853-AE6F2F615AEF}" srcOrd="0" destOrd="0" presId="urn:microsoft.com/office/officeart/2005/8/layout/radial6"/>
    <dgm:cxn modelId="{6539360A-1206-47EC-B92A-C6B49D10DF35}" type="presOf" srcId="{B35F1C48-626E-4FCD-B066-1CD8CCFEAF80}" destId="{40ABED3D-BE8F-49E9-ABEC-6670ACAEFA41}" srcOrd="0" destOrd="0" presId="urn:microsoft.com/office/officeart/2005/8/layout/radial6"/>
    <dgm:cxn modelId="{E5252BBF-6F05-450C-B094-D6964E841353}" type="presOf" srcId="{161EFE03-10A1-41F0-9952-7B11C4C08142}" destId="{772AABBE-102D-4DD3-87B4-D4DE4748E023}" srcOrd="0" destOrd="0" presId="urn:microsoft.com/office/officeart/2005/8/layout/radial6"/>
    <dgm:cxn modelId="{FB1A7F6A-C2B2-4A44-BE27-C26CDA97B1A1}" type="presOf" srcId="{B1D261AE-3F70-49BF-9441-578EBCEB2919}" destId="{26797F92-BFE8-4DB3-8D7B-414209DB0E0D}" srcOrd="0" destOrd="0" presId="urn:microsoft.com/office/officeart/2005/8/layout/radial6"/>
    <dgm:cxn modelId="{4C51F814-9963-4F92-8861-8C0329643787}" srcId="{7C8559DB-7A62-43C4-9007-F78A246DA5DE}" destId="{161EFE03-10A1-41F0-9952-7B11C4C08142}" srcOrd="0" destOrd="0" parTransId="{10639CB7-25AB-471E-8F59-DC8415D6D825}" sibTransId="{B35F1C48-626E-4FCD-B066-1CD8CCFEAF80}"/>
    <dgm:cxn modelId="{5FE8F376-2288-4BEC-A003-1ACCDB21B0F5}" srcId="{7C8559DB-7A62-43C4-9007-F78A246DA5DE}" destId="{E555F756-9E21-4BD3-8905-E3E07FFCD619}" srcOrd="3" destOrd="0" parTransId="{B162986A-6AE5-424E-8F44-EFEE75806D17}" sibTransId="{C3A58161-76F0-4D19-AD1E-C51455FDB1AD}"/>
    <dgm:cxn modelId="{50B2D525-060A-4A92-B178-586D912F31E4}" srcId="{7C8559DB-7A62-43C4-9007-F78A246DA5DE}" destId="{3491517D-EAD0-4860-B40E-C8112BD2339E}" srcOrd="2" destOrd="0" parTransId="{068EA7CA-9976-4113-B546-531280204955}" sibTransId="{3F9A3DD7-2CE3-41CE-9408-A80DBEF61856}"/>
    <dgm:cxn modelId="{35857E02-3F7D-4814-BAF1-0720BA0555AC}" srcId="{7C8559DB-7A62-43C4-9007-F78A246DA5DE}" destId="{D6EAD0C4-941F-48D8-A284-0FB8558E8724}" srcOrd="1" destOrd="0" parTransId="{0444521A-FAFF-45FD-8752-84EA6C1882E0}" sibTransId="{B154C6A8-ED6B-4682-80F5-E22150189A7D}"/>
    <dgm:cxn modelId="{5D1FF1BA-A89C-431A-AFA5-6070E7B8F18F}" srcId="{7C8559DB-7A62-43C4-9007-F78A246DA5DE}" destId="{45284C8F-8F2F-4247-8AA2-3063ED140C05}" srcOrd="4" destOrd="0" parTransId="{6C6495DD-8605-4DC4-818B-58964FBEA466}" sibTransId="{7789C44A-9B30-4B9E-A1FF-691C2558FC11}"/>
    <dgm:cxn modelId="{CA6AED6C-40B0-4005-A745-C187BDCFC5AE}" type="presOf" srcId="{45284C8F-8F2F-4247-8AA2-3063ED140C05}" destId="{D723C133-1921-4928-86DC-4EB5B5214355}" srcOrd="0" destOrd="0" presId="urn:microsoft.com/office/officeart/2005/8/layout/radial6"/>
    <dgm:cxn modelId="{84F13718-A06F-445B-B2AE-BCEA78074F88}" type="presOf" srcId="{D6EAD0C4-941F-48D8-A284-0FB8558E8724}" destId="{1840D83C-7C77-452E-B7CC-9B70D541F652}" srcOrd="0" destOrd="0" presId="urn:microsoft.com/office/officeart/2005/8/layout/radial6"/>
    <dgm:cxn modelId="{DC73629D-5CDA-4536-890B-C2592166A8D4}" type="presOf" srcId="{C3A58161-76F0-4D19-AD1E-C51455FDB1AD}" destId="{69A1045E-C146-4F2D-A7AA-2AF53FA63858}" srcOrd="0" destOrd="0" presId="urn:microsoft.com/office/officeart/2005/8/layout/radial6"/>
    <dgm:cxn modelId="{45837A0C-4999-4FC5-BFC1-9E31F6ADB688}" srcId="{B1D261AE-3F70-49BF-9441-578EBCEB2919}" destId="{7C8559DB-7A62-43C4-9007-F78A246DA5DE}" srcOrd="0" destOrd="0" parTransId="{8D101F86-85FB-4645-B70E-8CD401A8F733}" sibTransId="{C58136DC-E34F-4678-B490-5ED2878CEB24}"/>
    <dgm:cxn modelId="{71BD30C8-41F6-4B65-8D5A-63A0D2908B6E}" type="presOf" srcId="{E555F756-9E21-4BD3-8905-E3E07FFCD619}" destId="{A771AE16-D783-47CC-BE00-AC55625C63C5}" srcOrd="0" destOrd="0" presId="urn:microsoft.com/office/officeart/2005/8/layout/radial6"/>
    <dgm:cxn modelId="{CBC8F6E7-C37A-4330-83AA-2D9EBFF1DDBC}" type="presParOf" srcId="{26797F92-BFE8-4DB3-8D7B-414209DB0E0D}" destId="{62904DF0-1AE2-46A2-8A1A-4E71AD065B09}" srcOrd="0" destOrd="0" presId="urn:microsoft.com/office/officeart/2005/8/layout/radial6"/>
    <dgm:cxn modelId="{FA755B20-8844-42CF-AC34-ADD7F90A86F2}" type="presParOf" srcId="{26797F92-BFE8-4DB3-8D7B-414209DB0E0D}" destId="{772AABBE-102D-4DD3-87B4-D4DE4748E023}" srcOrd="1" destOrd="0" presId="urn:microsoft.com/office/officeart/2005/8/layout/radial6"/>
    <dgm:cxn modelId="{A2F6A576-C813-488E-9EBA-163ABBE2E659}" type="presParOf" srcId="{26797F92-BFE8-4DB3-8D7B-414209DB0E0D}" destId="{87E2A09B-9848-40EB-B434-1E8E3BD3BC3E}" srcOrd="2" destOrd="0" presId="urn:microsoft.com/office/officeart/2005/8/layout/radial6"/>
    <dgm:cxn modelId="{BBD69179-1633-44C2-9E5E-E36F2636ABC6}" type="presParOf" srcId="{26797F92-BFE8-4DB3-8D7B-414209DB0E0D}" destId="{40ABED3D-BE8F-49E9-ABEC-6670ACAEFA41}" srcOrd="3" destOrd="0" presId="urn:microsoft.com/office/officeart/2005/8/layout/radial6"/>
    <dgm:cxn modelId="{E14E1C12-5284-4031-81BF-5C2C94B3FD32}" type="presParOf" srcId="{26797F92-BFE8-4DB3-8D7B-414209DB0E0D}" destId="{1840D83C-7C77-452E-B7CC-9B70D541F652}" srcOrd="4" destOrd="0" presId="urn:microsoft.com/office/officeart/2005/8/layout/radial6"/>
    <dgm:cxn modelId="{A0459006-6135-49A6-9D34-6771F3B4762A}" type="presParOf" srcId="{26797F92-BFE8-4DB3-8D7B-414209DB0E0D}" destId="{5F371C3F-992C-4CC3-8564-7CCF0FDAEEDD}" srcOrd="5" destOrd="0" presId="urn:microsoft.com/office/officeart/2005/8/layout/radial6"/>
    <dgm:cxn modelId="{D3C81C28-F4BD-466F-9255-10642F4E1D21}" type="presParOf" srcId="{26797F92-BFE8-4DB3-8D7B-414209DB0E0D}" destId="{990C3772-4EEB-4CF7-909F-FB90759F3E18}" srcOrd="6" destOrd="0" presId="urn:microsoft.com/office/officeart/2005/8/layout/radial6"/>
    <dgm:cxn modelId="{F94DC28F-CEC0-4228-A5F4-EE52E29B7B49}" type="presParOf" srcId="{26797F92-BFE8-4DB3-8D7B-414209DB0E0D}" destId="{E72286AD-D2C4-487A-AF95-A9C84E77509D}" srcOrd="7" destOrd="0" presId="urn:microsoft.com/office/officeart/2005/8/layout/radial6"/>
    <dgm:cxn modelId="{7CBC6249-A4FB-4B69-9DF6-6C1D0B6B46BE}" type="presParOf" srcId="{26797F92-BFE8-4DB3-8D7B-414209DB0E0D}" destId="{C6A7BDAD-D347-4CFF-9AAB-922576AC2858}" srcOrd="8" destOrd="0" presId="urn:microsoft.com/office/officeart/2005/8/layout/radial6"/>
    <dgm:cxn modelId="{D7769C33-06CD-43AB-BB08-FD6245339F5D}" type="presParOf" srcId="{26797F92-BFE8-4DB3-8D7B-414209DB0E0D}" destId="{783BACFA-E148-4137-9853-AE6F2F615AEF}" srcOrd="9" destOrd="0" presId="urn:microsoft.com/office/officeart/2005/8/layout/radial6"/>
    <dgm:cxn modelId="{09BA5A9A-B074-457F-B6E1-CB6941ADAA5A}" type="presParOf" srcId="{26797F92-BFE8-4DB3-8D7B-414209DB0E0D}" destId="{A771AE16-D783-47CC-BE00-AC55625C63C5}" srcOrd="10" destOrd="0" presId="urn:microsoft.com/office/officeart/2005/8/layout/radial6"/>
    <dgm:cxn modelId="{1518790A-92CC-4D61-9B80-D4CA2E1A977C}" type="presParOf" srcId="{26797F92-BFE8-4DB3-8D7B-414209DB0E0D}" destId="{232D6AD7-1F12-4BBC-BBEC-FB827A1CA14B}" srcOrd="11" destOrd="0" presId="urn:microsoft.com/office/officeart/2005/8/layout/radial6"/>
    <dgm:cxn modelId="{B99CAEF6-8EE2-4385-87EF-44B355C846CF}" type="presParOf" srcId="{26797F92-BFE8-4DB3-8D7B-414209DB0E0D}" destId="{69A1045E-C146-4F2D-A7AA-2AF53FA63858}" srcOrd="12" destOrd="0" presId="urn:microsoft.com/office/officeart/2005/8/layout/radial6"/>
    <dgm:cxn modelId="{FAA50E4D-ED4E-404D-B2D0-38E37608A55E}" type="presParOf" srcId="{26797F92-BFE8-4DB3-8D7B-414209DB0E0D}" destId="{D723C133-1921-4928-86DC-4EB5B5214355}" srcOrd="13" destOrd="0" presId="urn:microsoft.com/office/officeart/2005/8/layout/radial6"/>
    <dgm:cxn modelId="{18808E13-9C15-4421-8A75-27914A97E679}" type="presParOf" srcId="{26797F92-BFE8-4DB3-8D7B-414209DB0E0D}" destId="{254157AD-6C43-41A3-BFC4-8DB0813A4F9E}" srcOrd="14" destOrd="0" presId="urn:microsoft.com/office/officeart/2005/8/layout/radial6"/>
    <dgm:cxn modelId="{DFDAA727-9F05-4DF8-AC2D-2DA34A20C58A}" type="presParOf" srcId="{26797F92-BFE8-4DB3-8D7B-414209DB0E0D}" destId="{17CC71C4-61A9-461A-881F-B02E97A2D45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C9BCD-EBD3-4278-84EA-6C0DE7810CF0}" type="doc">
      <dgm:prSet loTypeId="urn:microsoft.com/office/officeart/2005/8/layout/hierarchy1" loCatId="hierarchy" qsTypeId="urn:microsoft.com/office/officeart/2005/8/quickstyle/simple1" qsCatId="simple" csTypeId="urn:microsoft.com/office/officeart/2005/8/colors/colorful1#1" csCatId="colorful" phldr="1"/>
      <dgm:spPr/>
      <dgm:t>
        <a:bodyPr/>
        <a:lstStyle/>
        <a:p>
          <a:endParaRPr lang="en-IN"/>
        </a:p>
      </dgm:t>
    </dgm:pt>
    <dgm:pt modelId="{C846A7EA-BBB3-4480-8096-ABE4DCD78A79}">
      <dgm:prSet phldrT="[Text]" custT="1"/>
      <dgm:spPr/>
      <dgm:t>
        <a:bodyPr/>
        <a:lstStyle/>
        <a:p>
          <a:r>
            <a:rPr lang="en-IN" sz="4800" b="1" dirty="0">
              <a:solidFill>
                <a:srgbClr val="C00000"/>
              </a:solidFill>
            </a:rPr>
            <a:t>Positions derived from standing</a:t>
          </a:r>
          <a:endParaRPr lang="en-IN" sz="4800" dirty="0">
            <a:solidFill>
              <a:srgbClr val="C00000"/>
            </a:solidFill>
          </a:endParaRPr>
        </a:p>
      </dgm:t>
    </dgm:pt>
    <dgm:pt modelId="{CC8DEB7F-C8F9-42F8-AD5D-A9CB4A407EC1}" type="parTrans" cxnId="{AC99E619-02A6-40B3-BC50-766BF8950471}">
      <dgm:prSet/>
      <dgm:spPr/>
      <dgm:t>
        <a:bodyPr/>
        <a:lstStyle/>
        <a:p>
          <a:endParaRPr lang="en-IN"/>
        </a:p>
      </dgm:t>
    </dgm:pt>
    <dgm:pt modelId="{84B659F0-6C11-44F7-B342-7B28426ED001}" type="sibTrans" cxnId="{AC99E619-02A6-40B3-BC50-766BF8950471}">
      <dgm:prSet/>
      <dgm:spPr/>
      <dgm:t>
        <a:bodyPr/>
        <a:lstStyle/>
        <a:p>
          <a:endParaRPr lang="en-IN"/>
        </a:p>
      </dgm:t>
    </dgm:pt>
    <dgm:pt modelId="{99777BAC-4FA9-4832-87A3-3C9F36EA3C81}">
      <dgm:prSet phldrT="[Text]"/>
      <dgm:spPr/>
      <dgm:t>
        <a:bodyPr/>
        <a:lstStyle/>
        <a:p>
          <a:r>
            <a:rPr lang="en-IN" b="1" dirty="0">
              <a:solidFill>
                <a:srgbClr val="00B0F0"/>
              </a:solidFill>
            </a:rPr>
            <a:t>By alteration of arms</a:t>
          </a:r>
        </a:p>
      </dgm:t>
    </dgm:pt>
    <dgm:pt modelId="{16005D7C-027A-4986-970B-9B17C1480BEE}" type="parTrans" cxnId="{81BCEACE-E800-427A-A704-4D7E757747CB}">
      <dgm:prSet/>
      <dgm:spPr/>
      <dgm:t>
        <a:bodyPr/>
        <a:lstStyle/>
        <a:p>
          <a:endParaRPr lang="en-IN"/>
        </a:p>
      </dgm:t>
    </dgm:pt>
    <dgm:pt modelId="{1DD4C720-2566-43DB-ABFF-F307C5E6769F}" type="sibTrans" cxnId="{81BCEACE-E800-427A-A704-4D7E757747CB}">
      <dgm:prSet/>
      <dgm:spPr/>
      <dgm:t>
        <a:bodyPr/>
        <a:lstStyle/>
        <a:p>
          <a:endParaRPr lang="en-IN"/>
        </a:p>
      </dgm:t>
    </dgm:pt>
    <dgm:pt modelId="{D7E058F2-579C-4D45-BAD2-7FB804676548}">
      <dgm:prSet phldrT="[Text]"/>
      <dgm:spPr/>
      <dgm:t>
        <a:bodyPr/>
        <a:lstStyle/>
        <a:p>
          <a:r>
            <a:rPr lang="en-IN" b="1" dirty="0">
              <a:solidFill>
                <a:srgbClr val="00B0F0"/>
              </a:solidFill>
            </a:rPr>
            <a:t>By alteration of legs</a:t>
          </a:r>
        </a:p>
      </dgm:t>
    </dgm:pt>
    <dgm:pt modelId="{37065BCC-EFF5-4DED-AF12-64773B6F5100}" type="parTrans" cxnId="{7F3B799B-7BA2-48F0-9902-A59657CDA558}">
      <dgm:prSet/>
      <dgm:spPr/>
      <dgm:t>
        <a:bodyPr/>
        <a:lstStyle/>
        <a:p>
          <a:endParaRPr lang="en-IN"/>
        </a:p>
      </dgm:t>
    </dgm:pt>
    <dgm:pt modelId="{663FF96B-46B0-430A-B841-144A62752490}" type="sibTrans" cxnId="{7F3B799B-7BA2-48F0-9902-A59657CDA558}">
      <dgm:prSet/>
      <dgm:spPr/>
      <dgm:t>
        <a:bodyPr/>
        <a:lstStyle/>
        <a:p>
          <a:endParaRPr lang="en-IN"/>
        </a:p>
      </dgm:t>
    </dgm:pt>
    <dgm:pt modelId="{7DC5E15E-9D00-489D-B785-F93304FBA15F}">
      <dgm:prSet/>
      <dgm:spPr/>
      <dgm:t>
        <a:bodyPr/>
        <a:lstStyle/>
        <a:p>
          <a:r>
            <a:rPr lang="en-IN" b="1" dirty="0">
              <a:solidFill>
                <a:srgbClr val="00B0F0"/>
              </a:solidFill>
            </a:rPr>
            <a:t>By alteration of trunk</a:t>
          </a:r>
        </a:p>
      </dgm:t>
    </dgm:pt>
    <dgm:pt modelId="{2C0BEEA0-4C49-493B-868D-A737E321AAF3}" type="parTrans" cxnId="{752AD745-58D2-46C0-AA51-DC32CF2E8135}">
      <dgm:prSet/>
      <dgm:spPr/>
      <dgm:t>
        <a:bodyPr/>
        <a:lstStyle/>
        <a:p>
          <a:endParaRPr lang="en-IN"/>
        </a:p>
      </dgm:t>
    </dgm:pt>
    <dgm:pt modelId="{8BAA6E85-ED43-4E6A-B147-5AE8783F940A}" type="sibTrans" cxnId="{752AD745-58D2-46C0-AA51-DC32CF2E8135}">
      <dgm:prSet/>
      <dgm:spPr/>
      <dgm:t>
        <a:bodyPr/>
        <a:lstStyle/>
        <a:p>
          <a:endParaRPr lang="en-IN"/>
        </a:p>
      </dgm:t>
    </dgm:pt>
    <dgm:pt modelId="{CA251A58-B8FA-47AE-A23A-73F43BB1D05D}">
      <dgm:prSet/>
      <dgm:spPr/>
      <dgm:t>
        <a:bodyPr/>
        <a:lstStyle/>
        <a:p>
          <a:r>
            <a:rPr lang="en-IN" b="1" dirty="0">
              <a:solidFill>
                <a:srgbClr val="00B0F0"/>
              </a:solidFill>
            </a:rPr>
            <a:t>By alteration of leg and trunk</a:t>
          </a:r>
        </a:p>
      </dgm:t>
    </dgm:pt>
    <dgm:pt modelId="{BB641D1D-3384-49F6-9919-F99A84DCD10A}" type="parTrans" cxnId="{F8FD99A9-D50F-402B-8A58-B715B055BC2C}">
      <dgm:prSet/>
      <dgm:spPr/>
      <dgm:t>
        <a:bodyPr/>
        <a:lstStyle/>
        <a:p>
          <a:endParaRPr lang="en-IN"/>
        </a:p>
      </dgm:t>
    </dgm:pt>
    <dgm:pt modelId="{00504203-8736-42D3-813F-6DED1A03597E}" type="sibTrans" cxnId="{F8FD99A9-D50F-402B-8A58-B715B055BC2C}">
      <dgm:prSet/>
      <dgm:spPr/>
      <dgm:t>
        <a:bodyPr/>
        <a:lstStyle/>
        <a:p>
          <a:endParaRPr lang="en-IN"/>
        </a:p>
      </dgm:t>
    </dgm:pt>
    <dgm:pt modelId="{2328B20B-5772-4D3E-BB99-0588A99311C1}" type="pres">
      <dgm:prSet presAssocID="{B72C9BCD-EBD3-4278-84EA-6C0DE7810CF0}" presName="hierChild1" presStyleCnt="0">
        <dgm:presLayoutVars>
          <dgm:chPref val="1"/>
          <dgm:dir/>
          <dgm:animOne val="branch"/>
          <dgm:animLvl val="lvl"/>
          <dgm:resizeHandles/>
        </dgm:presLayoutVars>
      </dgm:prSet>
      <dgm:spPr/>
      <dgm:t>
        <a:bodyPr/>
        <a:lstStyle/>
        <a:p>
          <a:endParaRPr lang="en-IN"/>
        </a:p>
      </dgm:t>
    </dgm:pt>
    <dgm:pt modelId="{CF23B597-ABA6-43EE-9BF2-0D08553F5928}" type="pres">
      <dgm:prSet presAssocID="{C846A7EA-BBB3-4480-8096-ABE4DCD78A79}" presName="hierRoot1" presStyleCnt="0"/>
      <dgm:spPr/>
    </dgm:pt>
    <dgm:pt modelId="{BE0EC896-9DEE-46E2-ADA9-80293D46FC4D}" type="pres">
      <dgm:prSet presAssocID="{C846A7EA-BBB3-4480-8096-ABE4DCD78A79}" presName="composite" presStyleCnt="0"/>
      <dgm:spPr/>
    </dgm:pt>
    <dgm:pt modelId="{67922AD2-911B-4615-9E44-98BF8E979EAE}" type="pres">
      <dgm:prSet presAssocID="{C846A7EA-BBB3-4480-8096-ABE4DCD78A79}" presName="background" presStyleLbl="node0" presStyleIdx="0" presStyleCnt="1"/>
      <dgm:spPr/>
    </dgm:pt>
    <dgm:pt modelId="{2124ED89-64FA-44EF-BC39-38C1B7F01438}" type="pres">
      <dgm:prSet presAssocID="{C846A7EA-BBB3-4480-8096-ABE4DCD78A79}" presName="text" presStyleLbl="fgAcc0" presStyleIdx="0" presStyleCnt="1" custScaleX="431223" custScaleY="146516">
        <dgm:presLayoutVars>
          <dgm:chPref val="3"/>
        </dgm:presLayoutVars>
      </dgm:prSet>
      <dgm:spPr/>
      <dgm:t>
        <a:bodyPr/>
        <a:lstStyle/>
        <a:p>
          <a:endParaRPr lang="en-IN"/>
        </a:p>
      </dgm:t>
    </dgm:pt>
    <dgm:pt modelId="{644BD9EA-5F78-4B19-9AB6-D42D3F532768}" type="pres">
      <dgm:prSet presAssocID="{C846A7EA-BBB3-4480-8096-ABE4DCD78A79}" presName="hierChild2" presStyleCnt="0"/>
      <dgm:spPr/>
    </dgm:pt>
    <dgm:pt modelId="{C08BEF2C-BD45-43C4-93C7-7666FF7C0D7B}" type="pres">
      <dgm:prSet presAssocID="{16005D7C-027A-4986-970B-9B17C1480BEE}" presName="Name10" presStyleLbl="parChTrans1D2" presStyleIdx="0" presStyleCnt="4"/>
      <dgm:spPr/>
      <dgm:t>
        <a:bodyPr/>
        <a:lstStyle/>
        <a:p>
          <a:endParaRPr lang="en-IN"/>
        </a:p>
      </dgm:t>
    </dgm:pt>
    <dgm:pt modelId="{7B553B6F-A7EE-48FA-9137-3C6D0FC4CDE2}" type="pres">
      <dgm:prSet presAssocID="{99777BAC-4FA9-4832-87A3-3C9F36EA3C81}" presName="hierRoot2" presStyleCnt="0"/>
      <dgm:spPr/>
    </dgm:pt>
    <dgm:pt modelId="{882327C0-A2EF-4FBE-BC08-DD7C280E9769}" type="pres">
      <dgm:prSet presAssocID="{99777BAC-4FA9-4832-87A3-3C9F36EA3C81}" presName="composite2" presStyleCnt="0"/>
      <dgm:spPr/>
    </dgm:pt>
    <dgm:pt modelId="{9B0CA97C-03EA-4FA1-8180-4B23CB630B42}" type="pres">
      <dgm:prSet presAssocID="{99777BAC-4FA9-4832-87A3-3C9F36EA3C81}" presName="background2" presStyleLbl="node2" presStyleIdx="0" presStyleCnt="4"/>
      <dgm:spPr/>
    </dgm:pt>
    <dgm:pt modelId="{C19D8AE9-90B7-448D-89ED-2F38A6819B89}" type="pres">
      <dgm:prSet presAssocID="{99777BAC-4FA9-4832-87A3-3C9F36EA3C81}" presName="text2" presStyleLbl="fgAcc2" presStyleIdx="0" presStyleCnt="4" custScaleX="121311" custScaleY="150624">
        <dgm:presLayoutVars>
          <dgm:chPref val="3"/>
        </dgm:presLayoutVars>
      </dgm:prSet>
      <dgm:spPr/>
      <dgm:t>
        <a:bodyPr/>
        <a:lstStyle/>
        <a:p>
          <a:endParaRPr lang="en-IN"/>
        </a:p>
      </dgm:t>
    </dgm:pt>
    <dgm:pt modelId="{D7FF0719-F4B1-45B7-8B38-FE562757BFFF}" type="pres">
      <dgm:prSet presAssocID="{99777BAC-4FA9-4832-87A3-3C9F36EA3C81}" presName="hierChild3" presStyleCnt="0"/>
      <dgm:spPr/>
    </dgm:pt>
    <dgm:pt modelId="{84F5A1E1-8D41-4AB1-9E32-9D5B061B2D85}" type="pres">
      <dgm:prSet presAssocID="{37065BCC-EFF5-4DED-AF12-64773B6F5100}" presName="Name10" presStyleLbl="parChTrans1D2" presStyleIdx="1" presStyleCnt="4"/>
      <dgm:spPr/>
      <dgm:t>
        <a:bodyPr/>
        <a:lstStyle/>
        <a:p>
          <a:endParaRPr lang="en-IN"/>
        </a:p>
      </dgm:t>
    </dgm:pt>
    <dgm:pt modelId="{754D2B93-19D9-4BD5-822C-F9E914174C78}" type="pres">
      <dgm:prSet presAssocID="{D7E058F2-579C-4D45-BAD2-7FB804676548}" presName="hierRoot2" presStyleCnt="0"/>
      <dgm:spPr/>
    </dgm:pt>
    <dgm:pt modelId="{95E6938A-9929-4CDD-9B9A-705F2D2C5E7C}" type="pres">
      <dgm:prSet presAssocID="{D7E058F2-579C-4D45-BAD2-7FB804676548}" presName="composite2" presStyleCnt="0"/>
      <dgm:spPr/>
    </dgm:pt>
    <dgm:pt modelId="{30D313D8-66C5-44CB-94AC-575D94C5456E}" type="pres">
      <dgm:prSet presAssocID="{D7E058F2-579C-4D45-BAD2-7FB804676548}" presName="background2" presStyleLbl="node2" presStyleIdx="1" presStyleCnt="4"/>
      <dgm:spPr/>
    </dgm:pt>
    <dgm:pt modelId="{D3E6C83A-68E4-4488-8F71-CA7D8F13F6FE}" type="pres">
      <dgm:prSet presAssocID="{D7E058F2-579C-4D45-BAD2-7FB804676548}" presName="text2" presStyleLbl="fgAcc2" presStyleIdx="1" presStyleCnt="4" custScaleX="124262" custScaleY="150624">
        <dgm:presLayoutVars>
          <dgm:chPref val="3"/>
        </dgm:presLayoutVars>
      </dgm:prSet>
      <dgm:spPr/>
      <dgm:t>
        <a:bodyPr/>
        <a:lstStyle/>
        <a:p>
          <a:endParaRPr lang="en-IN"/>
        </a:p>
      </dgm:t>
    </dgm:pt>
    <dgm:pt modelId="{72AD12A1-731A-4979-BF40-40B91BB8FFEA}" type="pres">
      <dgm:prSet presAssocID="{D7E058F2-579C-4D45-BAD2-7FB804676548}" presName="hierChild3" presStyleCnt="0"/>
      <dgm:spPr/>
    </dgm:pt>
    <dgm:pt modelId="{2A9F9C1D-0C0C-43EE-ABF0-F22EC58E96FD}" type="pres">
      <dgm:prSet presAssocID="{2C0BEEA0-4C49-493B-868D-A737E321AAF3}" presName="Name10" presStyleLbl="parChTrans1D2" presStyleIdx="2" presStyleCnt="4"/>
      <dgm:spPr/>
      <dgm:t>
        <a:bodyPr/>
        <a:lstStyle/>
        <a:p>
          <a:endParaRPr lang="en-IN"/>
        </a:p>
      </dgm:t>
    </dgm:pt>
    <dgm:pt modelId="{DE3215FB-C496-4573-93A4-6A394236FCFA}" type="pres">
      <dgm:prSet presAssocID="{7DC5E15E-9D00-489D-B785-F93304FBA15F}" presName="hierRoot2" presStyleCnt="0"/>
      <dgm:spPr/>
    </dgm:pt>
    <dgm:pt modelId="{A83F1236-32B9-4316-B360-700E41A1539D}" type="pres">
      <dgm:prSet presAssocID="{7DC5E15E-9D00-489D-B785-F93304FBA15F}" presName="composite2" presStyleCnt="0"/>
      <dgm:spPr/>
    </dgm:pt>
    <dgm:pt modelId="{82DA7156-F807-4104-99E0-AF6D56DAE4D0}" type="pres">
      <dgm:prSet presAssocID="{7DC5E15E-9D00-489D-B785-F93304FBA15F}" presName="background2" presStyleLbl="node2" presStyleIdx="2" presStyleCnt="4"/>
      <dgm:spPr/>
    </dgm:pt>
    <dgm:pt modelId="{EA538E68-8CE9-4C0F-B9E1-225D7F7561BE}" type="pres">
      <dgm:prSet presAssocID="{7DC5E15E-9D00-489D-B785-F93304FBA15F}" presName="text2" presStyleLbl="fgAcc2" presStyleIdx="2" presStyleCnt="4" custScaleX="114752" custScaleY="157732">
        <dgm:presLayoutVars>
          <dgm:chPref val="3"/>
        </dgm:presLayoutVars>
      </dgm:prSet>
      <dgm:spPr/>
      <dgm:t>
        <a:bodyPr/>
        <a:lstStyle/>
        <a:p>
          <a:endParaRPr lang="en-IN"/>
        </a:p>
      </dgm:t>
    </dgm:pt>
    <dgm:pt modelId="{8EBF964E-DDDE-484A-A5B7-81A605A4C51B}" type="pres">
      <dgm:prSet presAssocID="{7DC5E15E-9D00-489D-B785-F93304FBA15F}" presName="hierChild3" presStyleCnt="0"/>
      <dgm:spPr/>
    </dgm:pt>
    <dgm:pt modelId="{84247469-D4E9-4773-8375-66C4A56D5B88}" type="pres">
      <dgm:prSet presAssocID="{BB641D1D-3384-49F6-9919-F99A84DCD10A}" presName="Name10" presStyleLbl="parChTrans1D2" presStyleIdx="3" presStyleCnt="4"/>
      <dgm:spPr/>
      <dgm:t>
        <a:bodyPr/>
        <a:lstStyle/>
        <a:p>
          <a:endParaRPr lang="en-IN"/>
        </a:p>
      </dgm:t>
    </dgm:pt>
    <dgm:pt modelId="{E4546768-36B6-4213-B78F-4E0059022BBE}" type="pres">
      <dgm:prSet presAssocID="{CA251A58-B8FA-47AE-A23A-73F43BB1D05D}" presName="hierRoot2" presStyleCnt="0"/>
      <dgm:spPr/>
    </dgm:pt>
    <dgm:pt modelId="{C069235A-0662-40C0-9C2B-88600C3CC3AB}" type="pres">
      <dgm:prSet presAssocID="{CA251A58-B8FA-47AE-A23A-73F43BB1D05D}" presName="composite2" presStyleCnt="0"/>
      <dgm:spPr/>
    </dgm:pt>
    <dgm:pt modelId="{617D4660-1220-406A-AF82-3A9EE9E36295}" type="pres">
      <dgm:prSet presAssocID="{CA251A58-B8FA-47AE-A23A-73F43BB1D05D}" presName="background2" presStyleLbl="node2" presStyleIdx="3" presStyleCnt="4"/>
      <dgm:spPr/>
    </dgm:pt>
    <dgm:pt modelId="{30B756B1-6996-4163-903F-D27889D8B7E4}" type="pres">
      <dgm:prSet presAssocID="{CA251A58-B8FA-47AE-A23A-73F43BB1D05D}" presName="text2" presStyleLbl="fgAcc2" presStyleIdx="3" presStyleCnt="4" custScaleX="108562" custScaleY="155808">
        <dgm:presLayoutVars>
          <dgm:chPref val="3"/>
        </dgm:presLayoutVars>
      </dgm:prSet>
      <dgm:spPr/>
      <dgm:t>
        <a:bodyPr/>
        <a:lstStyle/>
        <a:p>
          <a:endParaRPr lang="en-IN"/>
        </a:p>
      </dgm:t>
    </dgm:pt>
    <dgm:pt modelId="{0061FD19-FCFB-499F-B34A-C779C586C2CF}" type="pres">
      <dgm:prSet presAssocID="{CA251A58-B8FA-47AE-A23A-73F43BB1D05D}" presName="hierChild3" presStyleCnt="0"/>
      <dgm:spPr/>
    </dgm:pt>
  </dgm:ptLst>
  <dgm:cxnLst>
    <dgm:cxn modelId="{5C44DE2B-20E5-457A-9861-FE686914FBC1}" type="presOf" srcId="{B72C9BCD-EBD3-4278-84EA-6C0DE7810CF0}" destId="{2328B20B-5772-4D3E-BB99-0588A99311C1}" srcOrd="0" destOrd="0" presId="urn:microsoft.com/office/officeart/2005/8/layout/hierarchy1"/>
    <dgm:cxn modelId="{EAFEE150-CADF-43CC-B3F0-32435F516428}" type="presOf" srcId="{7DC5E15E-9D00-489D-B785-F93304FBA15F}" destId="{EA538E68-8CE9-4C0F-B9E1-225D7F7561BE}" srcOrd="0" destOrd="0" presId="urn:microsoft.com/office/officeart/2005/8/layout/hierarchy1"/>
    <dgm:cxn modelId="{F8FD99A9-D50F-402B-8A58-B715B055BC2C}" srcId="{C846A7EA-BBB3-4480-8096-ABE4DCD78A79}" destId="{CA251A58-B8FA-47AE-A23A-73F43BB1D05D}" srcOrd="3" destOrd="0" parTransId="{BB641D1D-3384-49F6-9919-F99A84DCD10A}" sibTransId="{00504203-8736-42D3-813F-6DED1A03597E}"/>
    <dgm:cxn modelId="{D8377F36-05C6-4217-80F9-E0F0A3660C55}" type="presOf" srcId="{D7E058F2-579C-4D45-BAD2-7FB804676548}" destId="{D3E6C83A-68E4-4488-8F71-CA7D8F13F6FE}" srcOrd="0" destOrd="0" presId="urn:microsoft.com/office/officeart/2005/8/layout/hierarchy1"/>
    <dgm:cxn modelId="{F8F2C8B7-B329-4D94-8EAB-F60DFBC7343F}" type="presOf" srcId="{2C0BEEA0-4C49-493B-868D-A737E321AAF3}" destId="{2A9F9C1D-0C0C-43EE-ABF0-F22EC58E96FD}" srcOrd="0" destOrd="0" presId="urn:microsoft.com/office/officeart/2005/8/layout/hierarchy1"/>
    <dgm:cxn modelId="{752AD745-58D2-46C0-AA51-DC32CF2E8135}" srcId="{C846A7EA-BBB3-4480-8096-ABE4DCD78A79}" destId="{7DC5E15E-9D00-489D-B785-F93304FBA15F}" srcOrd="2" destOrd="0" parTransId="{2C0BEEA0-4C49-493B-868D-A737E321AAF3}" sibTransId="{8BAA6E85-ED43-4E6A-B147-5AE8783F940A}"/>
    <dgm:cxn modelId="{780AB25E-B4C6-4EB9-A925-1B7FDA302A41}" type="presOf" srcId="{BB641D1D-3384-49F6-9919-F99A84DCD10A}" destId="{84247469-D4E9-4773-8375-66C4A56D5B88}" srcOrd="0" destOrd="0" presId="urn:microsoft.com/office/officeart/2005/8/layout/hierarchy1"/>
    <dgm:cxn modelId="{41ED877A-2A5D-4FEE-B6B5-5119C0EACDB0}" type="presOf" srcId="{CA251A58-B8FA-47AE-A23A-73F43BB1D05D}" destId="{30B756B1-6996-4163-903F-D27889D8B7E4}" srcOrd="0" destOrd="0" presId="urn:microsoft.com/office/officeart/2005/8/layout/hierarchy1"/>
    <dgm:cxn modelId="{AC99E619-02A6-40B3-BC50-766BF8950471}" srcId="{B72C9BCD-EBD3-4278-84EA-6C0DE7810CF0}" destId="{C846A7EA-BBB3-4480-8096-ABE4DCD78A79}" srcOrd="0" destOrd="0" parTransId="{CC8DEB7F-C8F9-42F8-AD5D-A9CB4A407EC1}" sibTransId="{84B659F0-6C11-44F7-B342-7B28426ED001}"/>
    <dgm:cxn modelId="{77931713-6A33-459E-AFC6-0E6B2DF97F14}" type="presOf" srcId="{16005D7C-027A-4986-970B-9B17C1480BEE}" destId="{C08BEF2C-BD45-43C4-93C7-7666FF7C0D7B}" srcOrd="0" destOrd="0" presId="urn:microsoft.com/office/officeart/2005/8/layout/hierarchy1"/>
    <dgm:cxn modelId="{7F3B799B-7BA2-48F0-9902-A59657CDA558}" srcId="{C846A7EA-BBB3-4480-8096-ABE4DCD78A79}" destId="{D7E058F2-579C-4D45-BAD2-7FB804676548}" srcOrd="1" destOrd="0" parTransId="{37065BCC-EFF5-4DED-AF12-64773B6F5100}" sibTransId="{663FF96B-46B0-430A-B841-144A62752490}"/>
    <dgm:cxn modelId="{116432EC-3299-445C-A6A7-3280C7370D35}" type="presOf" srcId="{C846A7EA-BBB3-4480-8096-ABE4DCD78A79}" destId="{2124ED89-64FA-44EF-BC39-38C1B7F01438}" srcOrd="0" destOrd="0" presId="urn:microsoft.com/office/officeart/2005/8/layout/hierarchy1"/>
    <dgm:cxn modelId="{90BFDDA3-148A-4B27-9BA5-626A6C015FA5}" type="presOf" srcId="{99777BAC-4FA9-4832-87A3-3C9F36EA3C81}" destId="{C19D8AE9-90B7-448D-89ED-2F38A6819B89}" srcOrd="0" destOrd="0" presId="urn:microsoft.com/office/officeart/2005/8/layout/hierarchy1"/>
    <dgm:cxn modelId="{3CA3F4E2-ADCF-49E9-A381-2D748819A079}" type="presOf" srcId="{37065BCC-EFF5-4DED-AF12-64773B6F5100}" destId="{84F5A1E1-8D41-4AB1-9E32-9D5B061B2D85}" srcOrd="0" destOrd="0" presId="urn:microsoft.com/office/officeart/2005/8/layout/hierarchy1"/>
    <dgm:cxn modelId="{81BCEACE-E800-427A-A704-4D7E757747CB}" srcId="{C846A7EA-BBB3-4480-8096-ABE4DCD78A79}" destId="{99777BAC-4FA9-4832-87A3-3C9F36EA3C81}" srcOrd="0" destOrd="0" parTransId="{16005D7C-027A-4986-970B-9B17C1480BEE}" sibTransId="{1DD4C720-2566-43DB-ABFF-F307C5E6769F}"/>
    <dgm:cxn modelId="{A7FD451C-4775-412C-899A-981DC20EEFA7}" type="presParOf" srcId="{2328B20B-5772-4D3E-BB99-0588A99311C1}" destId="{CF23B597-ABA6-43EE-9BF2-0D08553F5928}" srcOrd="0" destOrd="0" presId="urn:microsoft.com/office/officeart/2005/8/layout/hierarchy1"/>
    <dgm:cxn modelId="{C8FA973A-41F4-4B31-BA29-162339DD9B65}" type="presParOf" srcId="{CF23B597-ABA6-43EE-9BF2-0D08553F5928}" destId="{BE0EC896-9DEE-46E2-ADA9-80293D46FC4D}" srcOrd="0" destOrd="0" presId="urn:microsoft.com/office/officeart/2005/8/layout/hierarchy1"/>
    <dgm:cxn modelId="{885295B0-5C57-452C-ACE8-8FC2417D262E}" type="presParOf" srcId="{BE0EC896-9DEE-46E2-ADA9-80293D46FC4D}" destId="{67922AD2-911B-4615-9E44-98BF8E979EAE}" srcOrd="0" destOrd="0" presId="urn:microsoft.com/office/officeart/2005/8/layout/hierarchy1"/>
    <dgm:cxn modelId="{2E9EA536-57E3-4054-84FC-BCCF44F85151}" type="presParOf" srcId="{BE0EC896-9DEE-46E2-ADA9-80293D46FC4D}" destId="{2124ED89-64FA-44EF-BC39-38C1B7F01438}" srcOrd="1" destOrd="0" presId="urn:microsoft.com/office/officeart/2005/8/layout/hierarchy1"/>
    <dgm:cxn modelId="{DBA4C60B-503E-4D22-9DA2-9D483DDC2970}" type="presParOf" srcId="{CF23B597-ABA6-43EE-9BF2-0D08553F5928}" destId="{644BD9EA-5F78-4B19-9AB6-D42D3F532768}" srcOrd="1" destOrd="0" presId="urn:microsoft.com/office/officeart/2005/8/layout/hierarchy1"/>
    <dgm:cxn modelId="{8F623406-2976-47E5-A171-5115E3B15EAC}" type="presParOf" srcId="{644BD9EA-5F78-4B19-9AB6-D42D3F532768}" destId="{C08BEF2C-BD45-43C4-93C7-7666FF7C0D7B}" srcOrd="0" destOrd="0" presId="urn:microsoft.com/office/officeart/2005/8/layout/hierarchy1"/>
    <dgm:cxn modelId="{683D216C-3170-46DC-9760-67BB898289CB}" type="presParOf" srcId="{644BD9EA-5F78-4B19-9AB6-D42D3F532768}" destId="{7B553B6F-A7EE-48FA-9137-3C6D0FC4CDE2}" srcOrd="1" destOrd="0" presId="urn:microsoft.com/office/officeart/2005/8/layout/hierarchy1"/>
    <dgm:cxn modelId="{D814096D-FCC6-40F1-BFB6-3D8E3BEC6E81}" type="presParOf" srcId="{7B553B6F-A7EE-48FA-9137-3C6D0FC4CDE2}" destId="{882327C0-A2EF-4FBE-BC08-DD7C280E9769}" srcOrd="0" destOrd="0" presId="urn:microsoft.com/office/officeart/2005/8/layout/hierarchy1"/>
    <dgm:cxn modelId="{96EDD7B0-901E-49E7-BE10-F058F1ED76D4}" type="presParOf" srcId="{882327C0-A2EF-4FBE-BC08-DD7C280E9769}" destId="{9B0CA97C-03EA-4FA1-8180-4B23CB630B42}" srcOrd="0" destOrd="0" presId="urn:microsoft.com/office/officeart/2005/8/layout/hierarchy1"/>
    <dgm:cxn modelId="{D7FFCEF6-DE6D-4751-B4DE-57DA4EE3F1AD}" type="presParOf" srcId="{882327C0-A2EF-4FBE-BC08-DD7C280E9769}" destId="{C19D8AE9-90B7-448D-89ED-2F38A6819B89}" srcOrd="1" destOrd="0" presId="urn:microsoft.com/office/officeart/2005/8/layout/hierarchy1"/>
    <dgm:cxn modelId="{DB356F6E-19E8-4BE7-AE41-AE96FF27DA7F}" type="presParOf" srcId="{7B553B6F-A7EE-48FA-9137-3C6D0FC4CDE2}" destId="{D7FF0719-F4B1-45B7-8B38-FE562757BFFF}" srcOrd="1" destOrd="0" presId="urn:microsoft.com/office/officeart/2005/8/layout/hierarchy1"/>
    <dgm:cxn modelId="{0DA67310-B4C1-4F5E-8644-13E963352BE2}" type="presParOf" srcId="{644BD9EA-5F78-4B19-9AB6-D42D3F532768}" destId="{84F5A1E1-8D41-4AB1-9E32-9D5B061B2D85}" srcOrd="2" destOrd="0" presId="urn:microsoft.com/office/officeart/2005/8/layout/hierarchy1"/>
    <dgm:cxn modelId="{D4705D5A-A048-4ACD-8B31-A395BF32175A}" type="presParOf" srcId="{644BD9EA-5F78-4B19-9AB6-D42D3F532768}" destId="{754D2B93-19D9-4BD5-822C-F9E914174C78}" srcOrd="3" destOrd="0" presId="urn:microsoft.com/office/officeart/2005/8/layout/hierarchy1"/>
    <dgm:cxn modelId="{BF8D5876-BBD1-4D07-9139-EEE99648A4A0}" type="presParOf" srcId="{754D2B93-19D9-4BD5-822C-F9E914174C78}" destId="{95E6938A-9929-4CDD-9B9A-705F2D2C5E7C}" srcOrd="0" destOrd="0" presId="urn:microsoft.com/office/officeart/2005/8/layout/hierarchy1"/>
    <dgm:cxn modelId="{FE2754B6-3342-46FA-83AF-2241C17F7CE5}" type="presParOf" srcId="{95E6938A-9929-4CDD-9B9A-705F2D2C5E7C}" destId="{30D313D8-66C5-44CB-94AC-575D94C5456E}" srcOrd="0" destOrd="0" presId="urn:microsoft.com/office/officeart/2005/8/layout/hierarchy1"/>
    <dgm:cxn modelId="{64C11D02-B341-415E-96D3-1AA1239AE0A6}" type="presParOf" srcId="{95E6938A-9929-4CDD-9B9A-705F2D2C5E7C}" destId="{D3E6C83A-68E4-4488-8F71-CA7D8F13F6FE}" srcOrd="1" destOrd="0" presId="urn:microsoft.com/office/officeart/2005/8/layout/hierarchy1"/>
    <dgm:cxn modelId="{45F5A9D1-A604-4146-88A0-7C8AD4D4A971}" type="presParOf" srcId="{754D2B93-19D9-4BD5-822C-F9E914174C78}" destId="{72AD12A1-731A-4979-BF40-40B91BB8FFEA}" srcOrd="1" destOrd="0" presId="urn:microsoft.com/office/officeart/2005/8/layout/hierarchy1"/>
    <dgm:cxn modelId="{4AE8E5BC-73F1-45C8-8347-3AFA37CF24BD}" type="presParOf" srcId="{644BD9EA-5F78-4B19-9AB6-D42D3F532768}" destId="{2A9F9C1D-0C0C-43EE-ABF0-F22EC58E96FD}" srcOrd="4" destOrd="0" presId="urn:microsoft.com/office/officeart/2005/8/layout/hierarchy1"/>
    <dgm:cxn modelId="{849C7B30-58B6-47A3-8569-658514239B9A}" type="presParOf" srcId="{644BD9EA-5F78-4B19-9AB6-D42D3F532768}" destId="{DE3215FB-C496-4573-93A4-6A394236FCFA}" srcOrd="5" destOrd="0" presId="urn:microsoft.com/office/officeart/2005/8/layout/hierarchy1"/>
    <dgm:cxn modelId="{1C4305A1-3860-4D2A-A486-1FC487B37047}" type="presParOf" srcId="{DE3215FB-C496-4573-93A4-6A394236FCFA}" destId="{A83F1236-32B9-4316-B360-700E41A1539D}" srcOrd="0" destOrd="0" presId="urn:microsoft.com/office/officeart/2005/8/layout/hierarchy1"/>
    <dgm:cxn modelId="{213C32C6-46D8-4DCF-BD45-DC7493F69E3E}" type="presParOf" srcId="{A83F1236-32B9-4316-B360-700E41A1539D}" destId="{82DA7156-F807-4104-99E0-AF6D56DAE4D0}" srcOrd="0" destOrd="0" presId="urn:microsoft.com/office/officeart/2005/8/layout/hierarchy1"/>
    <dgm:cxn modelId="{F7687A25-3796-4276-8A1A-26C597A8A150}" type="presParOf" srcId="{A83F1236-32B9-4316-B360-700E41A1539D}" destId="{EA538E68-8CE9-4C0F-B9E1-225D7F7561BE}" srcOrd="1" destOrd="0" presId="urn:microsoft.com/office/officeart/2005/8/layout/hierarchy1"/>
    <dgm:cxn modelId="{DC93D16D-4C43-45CB-B911-DFECE71B8DE9}" type="presParOf" srcId="{DE3215FB-C496-4573-93A4-6A394236FCFA}" destId="{8EBF964E-DDDE-484A-A5B7-81A605A4C51B}" srcOrd="1" destOrd="0" presId="urn:microsoft.com/office/officeart/2005/8/layout/hierarchy1"/>
    <dgm:cxn modelId="{373DCF8E-951D-4004-895C-07042FE4FD31}" type="presParOf" srcId="{644BD9EA-5F78-4B19-9AB6-D42D3F532768}" destId="{84247469-D4E9-4773-8375-66C4A56D5B88}" srcOrd="6" destOrd="0" presId="urn:microsoft.com/office/officeart/2005/8/layout/hierarchy1"/>
    <dgm:cxn modelId="{62F7173D-A96F-4BC2-BD2C-40950A9D6F86}" type="presParOf" srcId="{644BD9EA-5F78-4B19-9AB6-D42D3F532768}" destId="{E4546768-36B6-4213-B78F-4E0059022BBE}" srcOrd="7" destOrd="0" presId="urn:microsoft.com/office/officeart/2005/8/layout/hierarchy1"/>
    <dgm:cxn modelId="{8C4BA2A8-1C1A-4FBE-BA9F-D047FF429FB2}" type="presParOf" srcId="{E4546768-36B6-4213-B78F-4E0059022BBE}" destId="{C069235A-0662-40C0-9C2B-88600C3CC3AB}" srcOrd="0" destOrd="0" presId="urn:microsoft.com/office/officeart/2005/8/layout/hierarchy1"/>
    <dgm:cxn modelId="{A25283D0-EB80-45FB-8A20-81B547D125D2}" type="presParOf" srcId="{C069235A-0662-40C0-9C2B-88600C3CC3AB}" destId="{617D4660-1220-406A-AF82-3A9EE9E36295}" srcOrd="0" destOrd="0" presId="urn:microsoft.com/office/officeart/2005/8/layout/hierarchy1"/>
    <dgm:cxn modelId="{BAA1ABD0-61C5-4F3C-BA29-E286B9EE96C4}" type="presParOf" srcId="{C069235A-0662-40C0-9C2B-88600C3CC3AB}" destId="{30B756B1-6996-4163-903F-D27889D8B7E4}" srcOrd="1" destOrd="0" presId="urn:microsoft.com/office/officeart/2005/8/layout/hierarchy1"/>
    <dgm:cxn modelId="{BCE5F319-861C-420F-842B-9EB1EF2E6637}" type="presParOf" srcId="{E4546768-36B6-4213-B78F-4E0059022BBE}" destId="{0061FD19-FCFB-499F-B34A-C779C586C2C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C10183-C6FB-4E05-BDEF-BB7E508B4CC0}" type="doc">
      <dgm:prSet loTypeId="urn:microsoft.com/office/officeart/2005/8/layout/radial6" loCatId="relationship" qsTypeId="urn:microsoft.com/office/officeart/2005/8/quickstyle/simple1" qsCatId="simple" csTypeId="urn:microsoft.com/office/officeart/2005/8/colors/colorful1#2" csCatId="colorful" phldr="1"/>
      <dgm:spPr/>
      <dgm:t>
        <a:bodyPr/>
        <a:lstStyle/>
        <a:p>
          <a:endParaRPr lang="en-IN"/>
        </a:p>
      </dgm:t>
    </dgm:pt>
    <dgm:pt modelId="{E401AD09-87D1-4D36-BE8C-20AF4C33EAFA}">
      <dgm:prSet phldrT="[Text]"/>
      <dgm:spPr/>
      <dgm:t>
        <a:bodyPr/>
        <a:lstStyle/>
        <a:p>
          <a:pPr algn="ctr"/>
          <a:r>
            <a:rPr lang="en-IN" dirty="0"/>
            <a:t>By  alteration of arm</a:t>
          </a:r>
        </a:p>
      </dgm:t>
    </dgm:pt>
    <dgm:pt modelId="{708D5885-9205-4901-8F2A-D072A85C77CF}" type="parTrans" cxnId="{28558DD8-5985-4E27-ABE3-6C9D8D2C33A1}">
      <dgm:prSet/>
      <dgm:spPr/>
      <dgm:t>
        <a:bodyPr/>
        <a:lstStyle/>
        <a:p>
          <a:endParaRPr lang="en-IN"/>
        </a:p>
      </dgm:t>
    </dgm:pt>
    <dgm:pt modelId="{2F358C74-3207-4B39-9273-ADFCB65C8EA1}" type="sibTrans" cxnId="{28558DD8-5985-4E27-ABE3-6C9D8D2C33A1}">
      <dgm:prSet/>
      <dgm:spPr/>
      <dgm:t>
        <a:bodyPr/>
        <a:lstStyle/>
        <a:p>
          <a:endParaRPr lang="en-IN"/>
        </a:p>
      </dgm:t>
    </dgm:pt>
    <dgm:pt modelId="{3281A61A-F9EB-406A-8846-CFE0CCD85607}">
      <dgm:prSet phldrT="[Text]"/>
      <dgm:spPr/>
      <dgm:t>
        <a:bodyPr/>
        <a:lstStyle/>
        <a:p>
          <a:r>
            <a:rPr lang="en-IN" dirty="0"/>
            <a:t>Wing standing</a:t>
          </a:r>
        </a:p>
      </dgm:t>
    </dgm:pt>
    <dgm:pt modelId="{25198D07-F201-4FCC-BBAA-BD9100E9DFE0}" type="parTrans" cxnId="{697F0F49-7043-4CBF-A9B4-29AE9D8D0EB5}">
      <dgm:prSet/>
      <dgm:spPr/>
      <dgm:t>
        <a:bodyPr/>
        <a:lstStyle/>
        <a:p>
          <a:endParaRPr lang="en-IN"/>
        </a:p>
      </dgm:t>
    </dgm:pt>
    <dgm:pt modelId="{7B0F02BE-18F3-4450-8566-1C2A47E13797}" type="sibTrans" cxnId="{697F0F49-7043-4CBF-A9B4-29AE9D8D0EB5}">
      <dgm:prSet/>
      <dgm:spPr/>
      <dgm:t>
        <a:bodyPr/>
        <a:lstStyle/>
        <a:p>
          <a:endParaRPr lang="en-IN"/>
        </a:p>
      </dgm:t>
    </dgm:pt>
    <dgm:pt modelId="{EA6E1EF2-1924-4262-A080-C90E6ABB4826}">
      <dgm:prSet phldrT="[Text]"/>
      <dgm:spPr/>
      <dgm:t>
        <a:bodyPr/>
        <a:lstStyle/>
        <a:p>
          <a:r>
            <a:rPr lang="en-IN" dirty="0"/>
            <a:t>Bend standing</a:t>
          </a:r>
        </a:p>
      </dgm:t>
    </dgm:pt>
    <dgm:pt modelId="{0380FA85-F593-479D-BCF5-F4D492A86435}" type="parTrans" cxnId="{BB89D4C0-4FE9-480C-875E-09CA979FE674}">
      <dgm:prSet/>
      <dgm:spPr/>
      <dgm:t>
        <a:bodyPr/>
        <a:lstStyle/>
        <a:p>
          <a:endParaRPr lang="en-IN"/>
        </a:p>
      </dgm:t>
    </dgm:pt>
    <dgm:pt modelId="{8137570D-E112-422A-AF66-60CBB5E2383B}" type="sibTrans" cxnId="{BB89D4C0-4FE9-480C-875E-09CA979FE674}">
      <dgm:prSet/>
      <dgm:spPr/>
      <dgm:t>
        <a:bodyPr/>
        <a:lstStyle/>
        <a:p>
          <a:endParaRPr lang="en-IN"/>
        </a:p>
      </dgm:t>
    </dgm:pt>
    <dgm:pt modelId="{1F9CA5E0-7818-43A9-89B7-17D9319C8935}">
      <dgm:prSet phldrT="[Text]"/>
      <dgm:spPr/>
      <dgm:t>
        <a:bodyPr/>
        <a:lstStyle/>
        <a:p>
          <a:r>
            <a:rPr lang="en-IN" dirty="0"/>
            <a:t>Reach standing</a:t>
          </a:r>
        </a:p>
      </dgm:t>
    </dgm:pt>
    <dgm:pt modelId="{B98D294B-A47A-47D1-803E-564FCD686887}" type="parTrans" cxnId="{D01BA2C3-6EF8-4D48-A332-97682ED50908}">
      <dgm:prSet/>
      <dgm:spPr/>
      <dgm:t>
        <a:bodyPr/>
        <a:lstStyle/>
        <a:p>
          <a:endParaRPr lang="en-IN"/>
        </a:p>
      </dgm:t>
    </dgm:pt>
    <dgm:pt modelId="{F477F850-2307-463C-8066-3DB689A4E7E3}" type="sibTrans" cxnId="{D01BA2C3-6EF8-4D48-A332-97682ED50908}">
      <dgm:prSet/>
      <dgm:spPr/>
      <dgm:t>
        <a:bodyPr/>
        <a:lstStyle/>
        <a:p>
          <a:endParaRPr lang="en-IN"/>
        </a:p>
      </dgm:t>
    </dgm:pt>
    <dgm:pt modelId="{20924664-4C15-416A-A964-304341E9E55A}">
      <dgm:prSet phldrT="[Text]"/>
      <dgm:spPr/>
      <dgm:t>
        <a:bodyPr/>
        <a:lstStyle/>
        <a:p>
          <a:r>
            <a:rPr lang="en-IN" dirty="0"/>
            <a:t>Stretch standing</a:t>
          </a:r>
        </a:p>
      </dgm:t>
    </dgm:pt>
    <dgm:pt modelId="{8860D9A8-8E11-4CAD-8719-B0C51BB6492A}" type="parTrans" cxnId="{234AC046-E694-4ACF-A664-6C2F24AAF029}">
      <dgm:prSet/>
      <dgm:spPr/>
      <dgm:t>
        <a:bodyPr/>
        <a:lstStyle/>
        <a:p>
          <a:endParaRPr lang="en-IN"/>
        </a:p>
      </dgm:t>
    </dgm:pt>
    <dgm:pt modelId="{EE49E2E1-C401-4DFC-ACEB-AF053D079EDC}" type="sibTrans" cxnId="{234AC046-E694-4ACF-A664-6C2F24AAF029}">
      <dgm:prSet/>
      <dgm:spPr/>
      <dgm:t>
        <a:bodyPr/>
        <a:lstStyle/>
        <a:p>
          <a:endParaRPr lang="en-IN"/>
        </a:p>
      </dgm:t>
    </dgm:pt>
    <dgm:pt modelId="{4B2BE95A-87BE-4AD1-AE7B-9EBD5765DA80}">
      <dgm:prSet/>
      <dgm:spPr/>
      <dgm:t>
        <a:bodyPr/>
        <a:lstStyle/>
        <a:p>
          <a:r>
            <a:rPr lang="en-IN" dirty="0"/>
            <a:t>Yard standing</a:t>
          </a:r>
        </a:p>
      </dgm:t>
    </dgm:pt>
    <dgm:pt modelId="{98E49F01-862E-4A29-95F7-E06D19F120D9}" type="parTrans" cxnId="{33475C19-05A7-4CCA-B770-8E2AE04792BF}">
      <dgm:prSet/>
      <dgm:spPr/>
      <dgm:t>
        <a:bodyPr/>
        <a:lstStyle/>
        <a:p>
          <a:endParaRPr lang="en-IN"/>
        </a:p>
      </dgm:t>
    </dgm:pt>
    <dgm:pt modelId="{D5EA5CA2-A91D-435E-853A-2F36C3E38A88}" type="sibTrans" cxnId="{33475C19-05A7-4CCA-B770-8E2AE04792BF}">
      <dgm:prSet/>
      <dgm:spPr/>
      <dgm:t>
        <a:bodyPr/>
        <a:lstStyle/>
        <a:p>
          <a:endParaRPr lang="en-IN"/>
        </a:p>
      </dgm:t>
    </dgm:pt>
    <dgm:pt modelId="{995FFD63-D296-4DC6-9C77-D583A2E08F53}">
      <dgm:prSet/>
      <dgm:spPr/>
      <dgm:t>
        <a:bodyPr/>
        <a:lstStyle/>
        <a:p>
          <a:r>
            <a:rPr lang="en-IN" dirty="0"/>
            <a:t>Low wing standing</a:t>
          </a:r>
        </a:p>
      </dgm:t>
    </dgm:pt>
    <dgm:pt modelId="{AAD52E4D-2D30-4AF6-A545-3A57009A9A02}" type="parTrans" cxnId="{8E03471C-054C-4B5B-B855-29B6A7ECF7F7}">
      <dgm:prSet/>
      <dgm:spPr/>
      <dgm:t>
        <a:bodyPr/>
        <a:lstStyle/>
        <a:p>
          <a:endParaRPr lang="en-IN"/>
        </a:p>
      </dgm:t>
    </dgm:pt>
    <dgm:pt modelId="{3A717E4B-038D-4D0A-BF35-386FAD1DBC40}" type="sibTrans" cxnId="{8E03471C-054C-4B5B-B855-29B6A7ECF7F7}">
      <dgm:prSet/>
      <dgm:spPr/>
      <dgm:t>
        <a:bodyPr/>
        <a:lstStyle/>
        <a:p>
          <a:endParaRPr lang="en-IN"/>
        </a:p>
      </dgm:t>
    </dgm:pt>
    <dgm:pt modelId="{8481542C-8D28-4796-B62D-2B47C0F71867}" type="pres">
      <dgm:prSet presAssocID="{93C10183-C6FB-4E05-BDEF-BB7E508B4CC0}" presName="Name0" presStyleCnt="0">
        <dgm:presLayoutVars>
          <dgm:chMax val="1"/>
          <dgm:dir/>
          <dgm:animLvl val="ctr"/>
          <dgm:resizeHandles val="exact"/>
        </dgm:presLayoutVars>
      </dgm:prSet>
      <dgm:spPr/>
      <dgm:t>
        <a:bodyPr/>
        <a:lstStyle/>
        <a:p>
          <a:endParaRPr lang="en-IN"/>
        </a:p>
      </dgm:t>
    </dgm:pt>
    <dgm:pt modelId="{0305709F-6183-49C9-9954-FFD92C9FE91F}" type="pres">
      <dgm:prSet presAssocID="{E401AD09-87D1-4D36-BE8C-20AF4C33EAFA}" presName="centerShape" presStyleLbl="node0" presStyleIdx="0" presStyleCnt="1"/>
      <dgm:spPr/>
      <dgm:t>
        <a:bodyPr/>
        <a:lstStyle/>
        <a:p>
          <a:endParaRPr lang="en-IN"/>
        </a:p>
      </dgm:t>
    </dgm:pt>
    <dgm:pt modelId="{DFFC88A8-D3A2-42F6-A1DD-27051EE5E5EF}" type="pres">
      <dgm:prSet presAssocID="{3281A61A-F9EB-406A-8846-CFE0CCD85607}" presName="node" presStyleLbl="node1" presStyleIdx="0" presStyleCnt="6">
        <dgm:presLayoutVars>
          <dgm:bulletEnabled val="1"/>
        </dgm:presLayoutVars>
      </dgm:prSet>
      <dgm:spPr/>
      <dgm:t>
        <a:bodyPr/>
        <a:lstStyle/>
        <a:p>
          <a:endParaRPr lang="en-IN"/>
        </a:p>
      </dgm:t>
    </dgm:pt>
    <dgm:pt modelId="{5544AC81-ECAC-4D9F-B935-EDCC125D3890}" type="pres">
      <dgm:prSet presAssocID="{3281A61A-F9EB-406A-8846-CFE0CCD85607}" presName="dummy" presStyleCnt="0"/>
      <dgm:spPr/>
    </dgm:pt>
    <dgm:pt modelId="{ED58035A-97DA-47D8-BE95-C8DEA68E90CC}" type="pres">
      <dgm:prSet presAssocID="{7B0F02BE-18F3-4450-8566-1C2A47E13797}" presName="sibTrans" presStyleLbl="sibTrans2D1" presStyleIdx="0" presStyleCnt="6"/>
      <dgm:spPr/>
      <dgm:t>
        <a:bodyPr/>
        <a:lstStyle/>
        <a:p>
          <a:endParaRPr lang="en-IN"/>
        </a:p>
      </dgm:t>
    </dgm:pt>
    <dgm:pt modelId="{575FBCAB-FD76-4101-9913-65108824A29C}" type="pres">
      <dgm:prSet presAssocID="{995FFD63-D296-4DC6-9C77-D583A2E08F53}" presName="node" presStyleLbl="node1" presStyleIdx="1" presStyleCnt="6">
        <dgm:presLayoutVars>
          <dgm:bulletEnabled val="1"/>
        </dgm:presLayoutVars>
      </dgm:prSet>
      <dgm:spPr/>
      <dgm:t>
        <a:bodyPr/>
        <a:lstStyle/>
        <a:p>
          <a:endParaRPr lang="en-IN"/>
        </a:p>
      </dgm:t>
    </dgm:pt>
    <dgm:pt modelId="{B8524DCD-D496-48B0-B518-10588A18BBB0}" type="pres">
      <dgm:prSet presAssocID="{995FFD63-D296-4DC6-9C77-D583A2E08F53}" presName="dummy" presStyleCnt="0"/>
      <dgm:spPr/>
    </dgm:pt>
    <dgm:pt modelId="{713F47CC-FD8B-410F-95C3-F06972F4ABD3}" type="pres">
      <dgm:prSet presAssocID="{3A717E4B-038D-4D0A-BF35-386FAD1DBC40}" presName="sibTrans" presStyleLbl="sibTrans2D1" presStyleIdx="1" presStyleCnt="6"/>
      <dgm:spPr/>
      <dgm:t>
        <a:bodyPr/>
        <a:lstStyle/>
        <a:p>
          <a:endParaRPr lang="en-IN"/>
        </a:p>
      </dgm:t>
    </dgm:pt>
    <dgm:pt modelId="{07BD6AF7-6944-40D8-8F5A-A02B7A49CE1A}" type="pres">
      <dgm:prSet presAssocID="{EA6E1EF2-1924-4262-A080-C90E6ABB4826}" presName="node" presStyleLbl="node1" presStyleIdx="2" presStyleCnt="6">
        <dgm:presLayoutVars>
          <dgm:bulletEnabled val="1"/>
        </dgm:presLayoutVars>
      </dgm:prSet>
      <dgm:spPr/>
      <dgm:t>
        <a:bodyPr/>
        <a:lstStyle/>
        <a:p>
          <a:endParaRPr lang="en-IN"/>
        </a:p>
      </dgm:t>
    </dgm:pt>
    <dgm:pt modelId="{BF3FB01A-252A-4D94-BB60-38F4A6392EDC}" type="pres">
      <dgm:prSet presAssocID="{EA6E1EF2-1924-4262-A080-C90E6ABB4826}" presName="dummy" presStyleCnt="0"/>
      <dgm:spPr/>
    </dgm:pt>
    <dgm:pt modelId="{DC1443FA-7632-4D7C-8513-10F622D5A55B}" type="pres">
      <dgm:prSet presAssocID="{8137570D-E112-422A-AF66-60CBB5E2383B}" presName="sibTrans" presStyleLbl="sibTrans2D1" presStyleIdx="2" presStyleCnt="6"/>
      <dgm:spPr/>
      <dgm:t>
        <a:bodyPr/>
        <a:lstStyle/>
        <a:p>
          <a:endParaRPr lang="en-IN"/>
        </a:p>
      </dgm:t>
    </dgm:pt>
    <dgm:pt modelId="{D440E891-E9CD-4D0B-B81A-C574E784F19D}" type="pres">
      <dgm:prSet presAssocID="{1F9CA5E0-7818-43A9-89B7-17D9319C8935}" presName="node" presStyleLbl="node1" presStyleIdx="3" presStyleCnt="6">
        <dgm:presLayoutVars>
          <dgm:bulletEnabled val="1"/>
        </dgm:presLayoutVars>
      </dgm:prSet>
      <dgm:spPr/>
      <dgm:t>
        <a:bodyPr/>
        <a:lstStyle/>
        <a:p>
          <a:endParaRPr lang="en-IN"/>
        </a:p>
      </dgm:t>
    </dgm:pt>
    <dgm:pt modelId="{988B73DB-0140-43FE-B8BA-C5EF9D821DF7}" type="pres">
      <dgm:prSet presAssocID="{1F9CA5E0-7818-43A9-89B7-17D9319C8935}" presName="dummy" presStyleCnt="0"/>
      <dgm:spPr/>
    </dgm:pt>
    <dgm:pt modelId="{A1606ACF-C5BE-4F1A-B21B-5B4E92978999}" type="pres">
      <dgm:prSet presAssocID="{F477F850-2307-463C-8066-3DB689A4E7E3}" presName="sibTrans" presStyleLbl="sibTrans2D1" presStyleIdx="3" presStyleCnt="6"/>
      <dgm:spPr/>
      <dgm:t>
        <a:bodyPr/>
        <a:lstStyle/>
        <a:p>
          <a:endParaRPr lang="en-IN"/>
        </a:p>
      </dgm:t>
    </dgm:pt>
    <dgm:pt modelId="{C1B73F64-9AD7-4C5D-BA4D-8ED8253E505C}" type="pres">
      <dgm:prSet presAssocID="{4B2BE95A-87BE-4AD1-AE7B-9EBD5765DA80}" presName="node" presStyleLbl="node1" presStyleIdx="4" presStyleCnt="6">
        <dgm:presLayoutVars>
          <dgm:bulletEnabled val="1"/>
        </dgm:presLayoutVars>
      </dgm:prSet>
      <dgm:spPr/>
      <dgm:t>
        <a:bodyPr/>
        <a:lstStyle/>
        <a:p>
          <a:endParaRPr lang="en-IN"/>
        </a:p>
      </dgm:t>
    </dgm:pt>
    <dgm:pt modelId="{200382C3-A333-4963-91A3-3FF05CEF5FAF}" type="pres">
      <dgm:prSet presAssocID="{4B2BE95A-87BE-4AD1-AE7B-9EBD5765DA80}" presName="dummy" presStyleCnt="0"/>
      <dgm:spPr/>
    </dgm:pt>
    <dgm:pt modelId="{E810EB95-0E0A-4921-B136-7F04985B0C88}" type="pres">
      <dgm:prSet presAssocID="{D5EA5CA2-A91D-435E-853A-2F36C3E38A88}" presName="sibTrans" presStyleLbl="sibTrans2D1" presStyleIdx="4" presStyleCnt="6"/>
      <dgm:spPr/>
      <dgm:t>
        <a:bodyPr/>
        <a:lstStyle/>
        <a:p>
          <a:endParaRPr lang="en-IN"/>
        </a:p>
      </dgm:t>
    </dgm:pt>
    <dgm:pt modelId="{234E1D62-E0AB-4736-A7C9-56DA1CA1A3AC}" type="pres">
      <dgm:prSet presAssocID="{20924664-4C15-416A-A964-304341E9E55A}" presName="node" presStyleLbl="node1" presStyleIdx="5" presStyleCnt="6">
        <dgm:presLayoutVars>
          <dgm:bulletEnabled val="1"/>
        </dgm:presLayoutVars>
      </dgm:prSet>
      <dgm:spPr/>
      <dgm:t>
        <a:bodyPr/>
        <a:lstStyle/>
        <a:p>
          <a:endParaRPr lang="en-IN"/>
        </a:p>
      </dgm:t>
    </dgm:pt>
    <dgm:pt modelId="{344C62C4-91FE-4255-895E-7FA42B148AB8}" type="pres">
      <dgm:prSet presAssocID="{20924664-4C15-416A-A964-304341E9E55A}" presName="dummy" presStyleCnt="0"/>
      <dgm:spPr/>
    </dgm:pt>
    <dgm:pt modelId="{8DD5E366-D89A-483F-BEAE-8E9C381736C2}" type="pres">
      <dgm:prSet presAssocID="{EE49E2E1-C401-4DFC-ACEB-AF053D079EDC}" presName="sibTrans" presStyleLbl="sibTrans2D1" presStyleIdx="5" presStyleCnt="6"/>
      <dgm:spPr/>
      <dgm:t>
        <a:bodyPr/>
        <a:lstStyle/>
        <a:p>
          <a:endParaRPr lang="en-IN"/>
        </a:p>
      </dgm:t>
    </dgm:pt>
  </dgm:ptLst>
  <dgm:cxnLst>
    <dgm:cxn modelId="{234AC046-E694-4ACF-A664-6C2F24AAF029}" srcId="{E401AD09-87D1-4D36-BE8C-20AF4C33EAFA}" destId="{20924664-4C15-416A-A964-304341E9E55A}" srcOrd="5" destOrd="0" parTransId="{8860D9A8-8E11-4CAD-8719-B0C51BB6492A}" sibTransId="{EE49E2E1-C401-4DFC-ACEB-AF053D079EDC}"/>
    <dgm:cxn modelId="{2A06DCF0-0110-4AA1-B2F3-DA25A784F4C3}" type="presOf" srcId="{E401AD09-87D1-4D36-BE8C-20AF4C33EAFA}" destId="{0305709F-6183-49C9-9954-FFD92C9FE91F}" srcOrd="0" destOrd="0" presId="urn:microsoft.com/office/officeart/2005/8/layout/radial6"/>
    <dgm:cxn modelId="{45C20A65-7E87-4FB4-95E5-425ED2C5A1C3}" type="presOf" srcId="{EE49E2E1-C401-4DFC-ACEB-AF053D079EDC}" destId="{8DD5E366-D89A-483F-BEAE-8E9C381736C2}" srcOrd="0" destOrd="0" presId="urn:microsoft.com/office/officeart/2005/8/layout/radial6"/>
    <dgm:cxn modelId="{C6F05D7F-8390-4508-8197-F14791D6301A}" type="presOf" srcId="{D5EA5CA2-A91D-435E-853A-2F36C3E38A88}" destId="{E810EB95-0E0A-4921-B136-7F04985B0C88}" srcOrd="0" destOrd="0" presId="urn:microsoft.com/office/officeart/2005/8/layout/radial6"/>
    <dgm:cxn modelId="{9F0CD69B-C37D-4091-B570-F084C2906199}" type="presOf" srcId="{1F9CA5E0-7818-43A9-89B7-17D9319C8935}" destId="{D440E891-E9CD-4D0B-B81A-C574E784F19D}" srcOrd="0" destOrd="0" presId="urn:microsoft.com/office/officeart/2005/8/layout/radial6"/>
    <dgm:cxn modelId="{8E03471C-054C-4B5B-B855-29B6A7ECF7F7}" srcId="{E401AD09-87D1-4D36-BE8C-20AF4C33EAFA}" destId="{995FFD63-D296-4DC6-9C77-D583A2E08F53}" srcOrd="1" destOrd="0" parTransId="{AAD52E4D-2D30-4AF6-A545-3A57009A9A02}" sibTransId="{3A717E4B-038D-4D0A-BF35-386FAD1DBC40}"/>
    <dgm:cxn modelId="{697F0F49-7043-4CBF-A9B4-29AE9D8D0EB5}" srcId="{E401AD09-87D1-4D36-BE8C-20AF4C33EAFA}" destId="{3281A61A-F9EB-406A-8846-CFE0CCD85607}" srcOrd="0" destOrd="0" parTransId="{25198D07-F201-4FCC-BBAA-BD9100E9DFE0}" sibTransId="{7B0F02BE-18F3-4450-8566-1C2A47E13797}"/>
    <dgm:cxn modelId="{40A90EDD-F804-468D-95AC-4BE2F81FB298}" type="presOf" srcId="{3281A61A-F9EB-406A-8846-CFE0CCD85607}" destId="{DFFC88A8-D3A2-42F6-A1DD-27051EE5E5EF}" srcOrd="0" destOrd="0" presId="urn:microsoft.com/office/officeart/2005/8/layout/radial6"/>
    <dgm:cxn modelId="{21CB55F1-255D-458D-875B-0AB89E6D5346}" type="presOf" srcId="{93C10183-C6FB-4E05-BDEF-BB7E508B4CC0}" destId="{8481542C-8D28-4796-B62D-2B47C0F71867}" srcOrd="0" destOrd="0" presId="urn:microsoft.com/office/officeart/2005/8/layout/radial6"/>
    <dgm:cxn modelId="{33475C19-05A7-4CCA-B770-8E2AE04792BF}" srcId="{E401AD09-87D1-4D36-BE8C-20AF4C33EAFA}" destId="{4B2BE95A-87BE-4AD1-AE7B-9EBD5765DA80}" srcOrd="4" destOrd="0" parTransId="{98E49F01-862E-4A29-95F7-E06D19F120D9}" sibTransId="{D5EA5CA2-A91D-435E-853A-2F36C3E38A88}"/>
    <dgm:cxn modelId="{A0F4E259-A648-4362-80D1-9029F9D9D980}" type="presOf" srcId="{4B2BE95A-87BE-4AD1-AE7B-9EBD5765DA80}" destId="{C1B73F64-9AD7-4C5D-BA4D-8ED8253E505C}" srcOrd="0" destOrd="0" presId="urn:microsoft.com/office/officeart/2005/8/layout/radial6"/>
    <dgm:cxn modelId="{BB89D4C0-4FE9-480C-875E-09CA979FE674}" srcId="{E401AD09-87D1-4D36-BE8C-20AF4C33EAFA}" destId="{EA6E1EF2-1924-4262-A080-C90E6ABB4826}" srcOrd="2" destOrd="0" parTransId="{0380FA85-F593-479D-BCF5-F4D492A86435}" sibTransId="{8137570D-E112-422A-AF66-60CBB5E2383B}"/>
    <dgm:cxn modelId="{1C1A5C72-46C3-4728-A6D9-9F76EFFBBCD9}" type="presOf" srcId="{20924664-4C15-416A-A964-304341E9E55A}" destId="{234E1D62-E0AB-4736-A7C9-56DA1CA1A3AC}" srcOrd="0" destOrd="0" presId="urn:microsoft.com/office/officeart/2005/8/layout/radial6"/>
    <dgm:cxn modelId="{3B9A3B57-644B-46AC-A5BC-990CB88F9EBB}" type="presOf" srcId="{7B0F02BE-18F3-4450-8566-1C2A47E13797}" destId="{ED58035A-97DA-47D8-BE95-C8DEA68E90CC}" srcOrd="0" destOrd="0" presId="urn:microsoft.com/office/officeart/2005/8/layout/radial6"/>
    <dgm:cxn modelId="{EAA0A3D2-2A66-485D-8143-9C7390E2B92A}" type="presOf" srcId="{3A717E4B-038D-4D0A-BF35-386FAD1DBC40}" destId="{713F47CC-FD8B-410F-95C3-F06972F4ABD3}" srcOrd="0" destOrd="0" presId="urn:microsoft.com/office/officeart/2005/8/layout/radial6"/>
    <dgm:cxn modelId="{1143841F-60E3-4114-ACD1-8EAC4A785E77}" type="presOf" srcId="{EA6E1EF2-1924-4262-A080-C90E6ABB4826}" destId="{07BD6AF7-6944-40D8-8F5A-A02B7A49CE1A}" srcOrd="0" destOrd="0" presId="urn:microsoft.com/office/officeart/2005/8/layout/radial6"/>
    <dgm:cxn modelId="{67D59AB4-0649-4976-B60C-11A65F946AB2}" type="presOf" srcId="{995FFD63-D296-4DC6-9C77-D583A2E08F53}" destId="{575FBCAB-FD76-4101-9913-65108824A29C}" srcOrd="0" destOrd="0" presId="urn:microsoft.com/office/officeart/2005/8/layout/radial6"/>
    <dgm:cxn modelId="{BDD3BC2E-E011-4DB3-833D-4A87A0B82922}" type="presOf" srcId="{F477F850-2307-463C-8066-3DB689A4E7E3}" destId="{A1606ACF-C5BE-4F1A-B21B-5B4E92978999}" srcOrd="0" destOrd="0" presId="urn:microsoft.com/office/officeart/2005/8/layout/radial6"/>
    <dgm:cxn modelId="{4867B808-AD78-4146-A7D0-4FA754215E76}" type="presOf" srcId="{8137570D-E112-422A-AF66-60CBB5E2383B}" destId="{DC1443FA-7632-4D7C-8513-10F622D5A55B}" srcOrd="0" destOrd="0" presId="urn:microsoft.com/office/officeart/2005/8/layout/radial6"/>
    <dgm:cxn modelId="{D01BA2C3-6EF8-4D48-A332-97682ED50908}" srcId="{E401AD09-87D1-4D36-BE8C-20AF4C33EAFA}" destId="{1F9CA5E0-7818-43A9-89B7-17D9319C8935}" srcOrd="3" destOrd="0" parTransId="{B98D294B-A47A-47D1-803E-564FCD686887}" sibTransId="{F477F850-2307-463C-8066-3DB689A4E7E3}"/>
    <dgm:cxn modelId="{28558DD8-5985-4E27-ABE3-6C9D8D2C33A1}" srcId="{93C10183-C6FB-4E05-BDEF-BB7E508B4CC0}" destId="{E401AD09-87D1-4D36-BE8C-20AF4C33EAFA}" srcOrd="0" destOrd="0" parTransId="{708D5885-9205-4901-8F2A-D072A85C77CF}" sibTransId="{2F358C74-3207-4B39-9273-ADFCB65C8EA1}"/>
    <dgm:cxn modelId="{550440FD-AE3F-42C4-B8BF-050DDB0558DA}" type="presParOf" srcId="{8481542C-8D28-4796-B62D-2B47C0F71867}" destId="{0305709F-6183-49C9-9954-FFD92C9FE91F}" srcOrd="0" destOrd="0" presId="urn:microsoft.com/office/officeart/2005/8/layout/radial6"/>
    <dgm:cxn modelId="{324F86F5-4C57-4495-A8FA-181C95EA04DA}" type="presParOf" srcId="{8481542C-8D28-4796-B62D-2B47C0F71867}" destId="{DFFC88A8-D3A2-42F6-A1DD-27051EE5E5EF}" srcOrd="1" destOrd="0" presId="urn:microsoft.com/office/officeart/2005/8/layout/radial6"/>
    <dgm:cxn modelId="{E5E40293-FAB4-4D24-9CA9-2BD53D353438}" type="presParOf" srcId="{8481542C-8D28-4796-B62D-2B47C0F71867}" destId="{5544AC81-ECAC-4D9F-B935-EDCC125D3890}" srcOrd="2" destOrd="0" presId="urn:microsoft.com/office/officeart/2005/8/layout/radial6"/>
    <dgm:cxn modelId="{F532E5FF-BDDD-4FEE-BB2C-D5585E244023}" type="presParOf" srcId="{8481542C-8D28-4796-B62D-2B47C0F71867}" destId="{ED58035A-97DA-47D8-BE95-C8DEA68E90CC}" srcOrd="3" destOrd="0" presId="urn:microsoft.com/office/officeart/2005/8/layout/radial6"/>
    <dgm:cxn modelId="{E0A393A4-5FA6-4893-8BEC-F775B45BD0C6}" type="presParOf" srcId="{8481542C-8D28-4796-B62D-2B47C0F71867}" destId="{575FBCAB-FD76-4101-9913-65108824A29C}" srcOrd="4" destOrd="0" presId="urn:microsoft.com/office/officeart/2005/8/layout/radial6"/>
    <dgm:cxn modelId="{C3635E7D-2809-4A87-8910-4672F8D529EE}" type="presParOf" srcId="{8481542C-8D28-4796-B62D-2B47C0F71867}" destId="{B8524DCD-D496-48B0-B518-10588A18BBB0}" srcOrd="5" destOrd="0" presId="urn:microsoft.com/office/officeart/2005/8/layout/radial6"/>
    <dgm:cxn modelId="{736C92F9-6CC0-4FE1-A3A2-73FEBD717B9D}" type="presParOf" srcId="{8481542C-8D28-4796-B62D-2B47C0F71867}" destId="{713F47CC-FD8B-410F-95C3-F06972F4ABD3}" srcOrd="6" destOrd="0" presId="urn:microsoft.com/office/officeart/2005/8/layout/radial6"/>
    <dgm:cxn modelId="{AF0E6014-D8CE-427F-BE57-070843C7F704}" type="presParOf" srcId="{8481542C-8D28-4796-B62D-2B47C0F71867}" destId="{07BD6AF7-6944-40D8-8F5A-A02B7A49CE1A}" srcOrd="7" destOrd="0" presId="urn:microsoft.com/office/officeart/2005/8/layout/radial6"/>
    <dgm:cxn modelId="{EB3E0375-DBB3-4BB1-9FE8-7FE61017029A}" type="presParOf" srcId="{8481542C-8D28-4796-B62D-2B47C0F71867}" destId="{BF3FB01A-252A-4D94-BB60-38F4A6392EDC}" srcOrd="8" destOrd="0" presId="urn:microsoft.com/office/officeart/2005/8/layout/radial6"/>
    <dgm:cxn modelId="{9514839B-3619-4695-AAF6-7BCEDC39B623}" type="presParOf" srcId="{8481542C-8D28-4796-B62D-2B47C0F71867}" destId="{DC1443FA-7632-4D7C-8513-10F622D5A55B}" srcOrd="9" destOrd="0" presId="urn:microsoft.com/office/officeart/2005/8/layout/radial6"/>
    <dgm:cxn modelId="{D18A6811-BE3A-44FD-B7C3-60B8ACAF8F8A}" type="presParOf" srcId="{8481542C-8D28-4796-B62D-2B47C0F71867}" destId="{D440E891-E9CD-4D0B-B81A-C574E784F19D}" srcOrd="10" destOrd="0" presId="urn:microsoft.com/office/officeart/2005/8/layout/radial6"/>
    <dgm:cxn modelId="{6007B61F-2A05-4BB9-A336-2B93E80C0972}" type="presParOf" srcId="{8481542C-8D28-4796-B62D-2B47C0F71867}" destId="{988B73DB-0140-43FE-B8BA-C5EF9D821DF7}" srcOrd="11" destOrd="0" presId="urn:microsoft.com/office/officeart/2005/8/layout/radial6"/>
    <dgm:cxn modelId="{844FE54A-35BE-4E1B-A433-833D492FA2BB}" type="presParOf" srcId="{8481542C-8D28-4796-B62D-2B47C0F71867}" destId="{A1606ACF-C5BE-4F1A-B21B-5B4E92978999}" srcOrd="12" destOrd="0" presId="urn:microsoft.com/office/officeart/2005/8/layout/radial6"/>
    <dgm:cxn modelId="{BA9C636D-B2CF-4B55-945E-9AB8557AB782}" type="presParOf" srcId="{8481542C-8D28-4796-B62D-2B47C0F71867}" destId="{C1B73F64-9AD7-4C5D-BA4D-8ED8253E505C}" srcOrd="13" destOrd="0" presId="urn:microsoft.com/office/officeart/2005/8/layout/radial6"/>
    <dgm:cxn modelId="{6C835A1E-7780-4FF7-8356-DAFDAC2F0FC7}" type="presParOf" srcId="{8481542C-8D28-4796-B62D-2B47C0F71867}" destId="{200382C3-A333-4963-91A3-3FF05CEF5FAF}" srcOrd="14" destOrd="0" presId="urn:microsoft.com/office/officeart/2005/8/layout/radial6"/>
    <dgm:cxn modelId="{8D557E4C-2690-4FC8-86F4-71490912BED5}" type="presParOf" srcId="{8481542C-8D28-4796-B62D-2B47C0F71867}" destId="{E810EB95-0E0A-4921-B136-7F04985B0C88}" srcOrd="15" destOrd="0" presId="urn:microsoft.com/office/officeart/2005/8/layout/radial6"/>
    <dgm:cxn modelId="{522D87BA-A934-4586-980D-9738CB0BD96D}" type="presParOf" srcId="{8481542C-8D28-4796-B62D-2B47C0F71867}" destId="{234E1D62-E0AB-4736-A7C9-56DA1CA1A3AC}" srcOrd="16" destOrd="0" presId="urn:microsoft.com/office/officeart/2005/8/layout/radial6"/>
    <dgm:cxn modelId="{5331022C-0306-4EF7-AC7F-C6FC30953023}" type="presParOf" srcId="{8481542C-8D28-4796-B62D-2B47C0F71867}" destId="{344C62C4-91FE-4255-895E-7FA42B148AB8}" srcOrd="17" destOrd="0" presId="urn:microsoft.com/office/officeart/2005/8/layout/radial6"/>
    <dgm:cxn modelId="{CEFF32A5-B865-4CDD-B3F3-66A56F998C42}" type="presParOf" srcId="{8481542C-8D28-4796-B62D-2B47C0F71867}" destId="{8DD5E366-D89A-483F-BEAE-8E9C381736C2}"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B2340B-11DF-4829-8C38-B0C0B09E7F8C}" type="doc">
      <dgm:prSet loTypeId="urn:microsoft.com/office/officeart/2005/8/layout/radial6" loCatId="cycle" qsTypeId="urn:microsoft.com/office/officeart/2005/8/quickstyle/3d2" qsCatId="3D" csTypeId="urn:microsoft.com/office/officeart/2005/8/colors/colorful2" csCatId="colorful" phldr="1"/>
      <dgm:spPr/>
      <dgm:t>
        <a:bodyPr/>
        <a:lstStyle/>
        <a:p>
          <a:endParaRPr lang="en-IN"/>
        </a:p>
      </dgm:t>
    </dgm:pt>
    <dgm:pt modelId="{00D5ACBA-3109-463B-9C45-60113DA795EE}">
      <dgm:prSet phldrT="[Text]"/>
      <dgm:spPr/>
      <dgm:t>
        <a:bodyPr/>
        <a:lstStyle/>
        <a:p>
          <a:r>
            <a:rPr lang="en-IN" dirty="0"/>
            <a:t>By alteration of leg</a:t>
          </a:r>
        </a:p>
      </dgm:t>
    </dgm:pt>
    <dgm:pt modelId="{53AA5243-8678-4BFD-8DC5-E08A5D9871CB}" type="parTrans" cxnId="{CF9ECCD6-E527-49BC-B944-903FFF2CE898}">
      <dgm:prSet/>
      <dgm:spPr/>
      <dgm:t>
        <a:bodyPr/>
        <a:lstStyle/>
        <a:p>
          <a:endParaRPr lang="en-IN"/>
        </a:p>
      </dgm:t>
    </dgm:pt>
    <dgm:pt modelId="{49F47061-EE44-4948-96C0-E7F5EE0BB6DC}" type="sibTrans" cxnId="{CF9ECCD6-E527-49BC-B944-903FFF2CE898}">
      <dgm:prSet/>
      <dgm:spPr/>
      <dgm:t>
        <a:bodyPr/>
        <a:lstStyle/>
        <a:p>
          <a:endParaRPr lang="en-IN"/>
        </a:p>
      </dgm:t>
    </dgm:pt>
    <dgm:pt modelId="{815A8BBD-6449-4EEB-AAFB-25EBB7C49BF9}">
      <dgm:prSet phldrT="[Text]"/>
      <dgm:spPr/>
      <dgm:t>
        <a:bodyPr/>
        <a:lstStyle/>
        <a:p>
          <a:r>
            <a:rPr lang="en-IN" dirty="0"/>
            <a:t>Close standing</a:t>
          </a:r>
        </a:p>
      </dgm:t>
    </dgm:pt>
    <dgm:pt modelId="{A8CDB695-B01B-43D4-B911-009FB264861E}" type="parTrans" cxnId="{7C9922E3-7192-4CB7-899C-D1F8FD087A6A}">
      <dgm:prSet/>
      <dgm:spPr/>
      <dgm:t>
        <a:bodyPr/>
        <a:lstStyle/>
        <a:p>
          <a:endParaRPr lang="en-IN"/>
        </a:p>
      </dgm:t>
    </dgm:pt>
    <dgm:pt modelId="{211F707B-C426-43BE-88A6-EA1C58316B6F}" type="sibTrans" cxnId="{7C9922E3-7192-4CB7-899C-D1F8FD087A6A}">
      <dgm:prSet/>
      <dgm:spPr/>
      <dgm:t>
        <a:bodyPr/>
        <a:lstStyle/>
        <a:p>
          <a:endParaRPr lang="en-IN"/>
        </a:p>
      </dgm:t>
    </dgm:pt>
    <dgm:pt modelId="{76EE564C-52E1-4796-9BAB-40620610279E}">
      <dgm:prSet phldrT="[Text]"/>
      <dgm:spPr/>
      <dgm:t>
        <a:bodyPr/>
        <a:lstStyle/>
        <a:p>
          <a:r>
            <a:rPr lang="en-IN" dirty="0"/>
            <a:t>Stride standing</a:t>
          </a:r>
        </a:p>
      </dgm:t>
    </dgm:pt>
    <dgm:pt modelId="{012A7A35-26E2-4E05-912E-B330867EEB34}" type="parTrans" cxnId="{08CDFC68-6E2E-4D1A-BE12-A94935EC69AD}">
      <dgm:prSet/>
      <dgm:spPr/>
      <dgm:t>
        <a:bodyPr/>
        <a:lstStyle/>
        <a:p>
          <a:endParaRPr lang="en-IN"/>
        </a:p>
      </dgm:t>
    </dgm:pt>
    <dgm:pt modelId="{C439C9ED-1614-4CFA-8A97-50B27944EFFE}" type="sibTrans" cxnId="{08CDFC68-6E2E-4D1A-BE12-A94935EC69AD}">
      <dgm:prSet/>
      <dgm:spPr/>
      <dgm:t>
        <a:bodyPr/>
        <a:lstStyle/>
        <a:p>
          <a:endParaRPr lang="en-IN"/>
        </a:p>
      </dgm:t>
    </dgm:pt>
    <dgm:pt modelId="{AFB6EBD5-F306-4B9C-9D04-3F4819B63C3A}">
      <dgm:prSet phldrT="[Text]"/>
      <dgm:spPr/>
      <dgm:t>
        <a:bodyPr/>
        <a:lstStyle/>
        <a:p>
          <a:r>
            <a:rPr lang="en-IN" dirty="0"/>
            <a:t>Walk standing</a:t>
          </a:r>
        </a:p>
      </dgm:t>
    </dgm:pt>
    <dgm:pt modelId="{D2B0DBC0-C976-4233-8513-B9DDCEDD1DB3}" type="parTrans" cxnId="{52E0B162-0436-4104-B7C3-EF5EBFD738DD}">
      <dgm:prSet/>
      <dgm:spPr/>
      <dgm:t>
        <a:bodyPr/>
        <a:lstStyle/>
        <a:p>
          <a:endParaRPr lang="en-IN"/>
        </a:p>
      </dgm:t>
    </dgm:pt>
    <dgm:pt modelId="{646BFAAA-6FB6-4E5A-834D-DF8DC431C43B}" type="sibTrans" cxnId="{52E0B162-0436-4104-B7C3-EF5EBFD738DD}">
      <dgm:prSet/>
      <dgm:spPr/>
      <dgm:t>
        <a:bodyPr/>
        <a:lstStyle/>
        <a:p>
          <a:endParaRPr lang="en-IN"/>
        </a:p>
      </dgm:t>
    </dgm:pt>
    <dgm:pt modelId="{D1DE291E-A190-41FA-81C8-EE9DBFA0FF4F}">
      <dgm:prSet phldrT="[Text]"/>
      <dgm:spPr/>
      <dgm:t>
        <a:bodyPr/>
        <a:lstStyle/>
        <a:p>
          <a:r>
            <a:rPr lang="en-IN" dirty="0"/>
            <a:t>Half standing</a:t>
          </a:r>
        </a:p>
      </dgm:t>
    </dgm:pt>
    <dgm:pt modelId="{13B3B908-BEB5-4909-9582-9734F0E1E6BB}" type="parTrans" cxnId="{499AC7C6-6F4C-4E9A-B02D-AE80C3AD5C73}">
      <dgm:prSet/>
      <dgm:spPr/>
      <dgm:t>
        <a:bodyPr/>
        <a:lstStyle/>
        <a:p>
          <a:endParaRPr lang="en-IN"/>
        </a:p>
      </dgm:t>
    </dgm:pt>
    <dgm:pt modelId="{1148620F-F439-4FAF-A50B-DA66B647E8BA}" type="sibTrans" cxnId="{499AC7C6-6F4C-4E9A-B02D-AE80C3AD5C73}">
      <dgm:prSet/>
      <dgm:spPr/>
      <dgm:t>
        <a:bodyPr/>
        <a:lstStyle/>
        <a:p>
          <a:endParaRPr lang="en-IN"/>
        </a:p>
      </dgm:t>
    </dgm:pt>
    <dgm:pt modelId="{330F15CD-0E51-44D6-8BA5-AD36C6433E25}">
      <dgm:prSet/>
      <dgm:spPr/>
      <dgm:t>
        <a:bodyPr/>
        <a:lstStyle/>
        <a:p>
          <a:r>
            <a:rPr lang="en-IN" dirty="0"/>
            <a:t>Toe standing</a:t>
          </a:r>
        </a:p>
      </dgm:t>
    </dgm:pt>
    <dgm:pt modelId="{6D8C1575-2514-4352-A61C-703B50EFA892}" type="parTrans" cxnId="{382EBB70-00A4-4184-A589-CC12D6558F53}">
      <dgm:prSet/>
      <dgm:spPr/>
      <dgm:t>
        <a:bodyPr/>
        <a:lstStyle/>
        <a:p>
          <a:endParaRPr lang="en-IN"/>
        </a:p>
      </dgm:t>
    </dgm:pt>
    <dgm:pt modelId="{0535EDA7-CC2D-4940-ABCF-2F0C081F848F}" type="sibTrans" cxnId="{382EBB70-00A4-4184-A589-CC12D6558F53}">
      <dgm:prSet/>
      <dgm:spPr/>
      <dgm:t>
        <a:bodyPr/>
        <a:lstStyle/>
        <a:p>
          <a:endParaRPr lang="en-IN"/>
        </a:p>
      </dgm:t>
    </dgm:pt>
    <dgm:pt modelId="{C3FAFAC0-FDAC-4D7E-A857-E76B820716D3}" type="pres">
      <dgm:prSet presAssocID="{38B2340B-11DF-4829-8C38-B0C0B09E7F8C}" presName="Name0" presStyleCnt="0">
        <dgm:presLayoutVars>
          <dgm:chMax val="1"/>
          <dgm:dir/>
          <dgm:animLvl val="ctr"/>
          <dgm:resizeHandles val="exact"/>
        </dgm:presLayoutVars>
      </dgm:prSet>
      <dgm:spPr/>
      <dgm:t>
        <a:bodyPr/>
        <a:lstStyle/>
        <a:p>
          <a:endParaRPr lang="en-IN"/>
        </a:p>
      </dgm:t>
    </dgm:pt>
    <dgm:pt modelId="{D3AA689B-2A9E-4B49-9957-4873D26A4CFD}" type="pres">
      <dgm:prSet presAssocID="{00D5ACBA-3109-463B-9C45-60113DA795EE}" presName="centerShape" presStyleLbl="node0" presStyleIdx="0" presStyleCnt="1"/>
      <dgm:spPr/>
      <dgm:t>
        <a:bodyPr/>
        <a:lstStyle/>
        <a:p>
          <a:endParaRPr lang="en-IN"/>
        </a:p>
      </dgm:t>
    </dgm:pt>
    <dgm:pt modelId="{53BF1B74-FA0D-451E-AD53-2D72199EDCFD}" type="pres">
      <dgm:prSet presAssocID="{815A8BBD-6449-4EEB-AAFB-25EBB7C49BF9}" presName="node" presStyleLbl="node1" presStyleIdx="0" presStyleCnt="5">
        <dgm:presLayoutVars>
          <dgm:bulletEnabled val="1"/>
        </dgm:presLayoutVars>
      </dgm:prSet>
      <dgm:spPr/>
      <dgm:t>
        <a:bodyPr/>
        <a:lstStyle/>
        <a:p>
          <a:endParaRPr lang="en-IN"/>
        </a:p>
      </dgm:t>
    </dgm:pt>
    <dgm:pt modelId="{BD1D30FA-02CB-49A8-A847-148A93058183}" type="pres">
      <dgm:prSet presAssocID="{815A8BBD-6449-4EEB-AAFB-25EBB7C49BF9}" presName="dummy" presStyleCnt="0"/>
      <dgm:spPr/>
    </dgm:pt>
    <dgm:pt modelId="{D7B907AD-53EE-4FBE-ABC0-6EE39EB69E65}" type="pres">
      <dgm:prSet presAssocID="{211F707B-C426-43BE-88A6-EA1C58316B6F}" presName="sibTrans" presStyleLbl="sibTrans2D1" presStyleIdx="0" presStyleCnt="5"/>
      <dgm:spPr/>
      <dgm:t>
        <a:bodyPr/>
        <a:lstStyle/>
        <a:p>
          <a:endParaRPr lang="en-IN"/>
        </a:p>
      </dgm:t>
    </dgm:pt>
    <dgm:pt modelId="{E7C574E0-78BD-48E5-8F7A-931BB8E2849A}" type="pres">
      <dgm:prSet presAssocID="{330F15CD-0E51-44D6-8BA5-AD36C6433E25}" presName="node" presStyleLbl="node1" presStyleIdx="1" presStyleCnt="5">
        <dgm:presLayoutVars>
          <dgm:bulletEnabled val="1"/>
        </dgm:presLayoutVars>
      </dgm:prSet>
      <dgm:spPr/>
      <dgm:t>
        <a:bodyPr/>
        <a:lstStyle/>
        <a:p>
          <a:endParaRPr lang="en-IN"/>
        </a:p>
      </dgm:t>
    </dgm:pt>
    <dgm:pt modelId="{AB51DA4D-9A06-4EB3-8706-82487B479320}" type="pres">
      <dgm:prSet presAssocID="{330F15CD-0E51-44D6-8BA5-AD36C6433E25}" presName="dummy" presStyleCnt="0"/>
      <dgm:spPr/>
    </dgm:pt>
    <dgm:pt modelId="{D62C3034-E4F7-44F8-9D71-ABC3B088855B}" type="pres">
      <dgm:prSet presAssocID="{0535EDA7-CC2D-4940-ABCF-2F0C081F848F}" presName="sibTrans" presStyleLbl="sibTrans2D1" presStyleIdx="1" presStyleCnt="5"/>
      <dgm:spPr/>
      <dgm:t>
        <a:bodyPr/>
        <a:lstStyle/>
        <a:p>
          <a:endParaRPr lang="en-IN"/>
        </a:p>
      </dgm:t>
    </dgm:pt>
    <dgm:pt modelId="{F94A386E-7FEF-4B39-A4B4-C3C6B1E8B23B}" type="pres">
      <dgm:prSet presAssocID="{76EE564C-52E1-4796-9BAB-40620610279E}" presName="node" presStyleLbl="node1" presStyleIdx="2" presStyleCnt="5">
        <dgm:presLayoutVars>
          <dgm:bulletEnabled val="1"/>
        </dgm:presLayoutVars>
      </dgm:prSet>
      <dgm:spPr/>
      <dgm:t>
        <a:bodyPr/>
        <a:lstStyle/>
        <a:p>
          <a:endParaRPr lang="en-IN"/>
        </a:p>
      </dgm:t>
    </dgm:pt>
    <dgm:pt modelId="{81B99D13-5890-4CE0-A531-59CCA720DBBE}" type="pres">
      <dgm:prSet presAssocID="{76EE564C-52E1-4796-9BAB-40620610279E}" presName="dummy" presStyleCnt="0"/>
      <dgm:spPr/>
    </dgm:pt>
    <dgm:pt modelId="{1FF74CA2-DD13-4385-82CD-A2766C10CD6E}" type="pres">
      <dgm:prSet presAssocID="{C439C9ED-1614-4CFA-8A97-50B27944EFFE}" presName="sibTrans" presStyleLbl="sibTrans2D1" presStyleIdx="2" presStyleCnt="5"/>
      <dgm:spPr/>
      <dgm:t>
        <a:bodyPr/>
        <a:lstStyle/>
        <a:p>
          <a:endParaRPr lang="en-IN"/>
        </a:p>
      </dgm:t>
    </dgm:pt>
    <dgm:pt modelId="{32D76FD7-08D4-44AD-BFCE-A87774693F66}" type="pres">
      <dgm:prSet presAssocID="{AFB6EBD5-F306-4B9C-9D04-3F4819B63C3A}" presName="node" presStyleLbl="node1" presStyleIdx="3" presStyleCnt="5">
        <dgm:presLayoutVars>
          <dgm:bulletEnabled val="1"/>
        </dgm:presLayoutVars>
      </dgm:prSet>
      <dgm:spPr/>
      <dgm:t>
        <a:bodyPr/>
        <a:lstStyle/>
        <a:p>
          <a:endParaRPr lang="en-IN"/>
        </a:p>
      </dgm:t>
    </dgm:pt>
    <dgm:pt modelId="{048EB746-EFFB-433B-9CC2-4626B8D5268D}" type="pres">
      <dgm:prSet presAssocID="{AFB6EBD5-F306-4B9C-9D04-3F4819B63C3A}" presName="dummy" presStyleCnt="0"/>
      <dgm:spPr/>
    </dgm:pt>
    <dgm:pt modelId="{0A1409C5-ED3C-4DF1-99D9-DBF6901D4E7A}" type="pres">
      <dgm:prSet presAssocID="{646BFAAA-6FB6-4E5A-834D-DF8DC431C43B}" presName="sibTrans" presStyleLbl="sibTrans2D1" presStyleIdx="3" presStyleCnt="5"/>
      <dgm:spPr/>
      <dgm:t>
        <a:bodyPr/>
        <a:lstStyle/>
        <a:p>
          <a:endParaRPr lang="en-IN"/>
        </a:p>
      </dgm:t>
    </dgm:pt>
    <dgm:pt modelId="{C63B8265-CCB2-498E-A34E-076A197D13D7}" type="pres">
      <dgm:prSet presAssocID="{D1DE291E-A190-41FA-81C8-EE9DBFA0FF4F}" presName="node" presStyleLbl="node1" presStyleIdx="4" presStyleCnt="5">
        <dgm:presLayoutVars>
          <dgm:bulletEnabled val="1"/>
        </dgm:presLayoutVars>
      </dgm:prSet>
      <dgm:spPr/>
      <dgm:t>
        <a:bodyPr/>
        <a:lstStyle/>
        <a:p>
          <a:endParaRPr lang="en-IN"/>
        </a:p>
      </dgm:t>
    </dgm:pt>
    <dgm:pt modelId="{B32B4477-2185-415E-B267-0BEA4F724160}" type="pres">
      <dgm:prSet presAssocID="{D1DE291E-A190-41FA-81C8-EE9DBFA0FF4F}" presName="dummy" presStyleCnt="0"/>
      <dgm:spPr/>
    </dgm:pt>
    <dgm:pt modelId="{3898DF42-2AF6-4CDD-9C61-2CFACFA2947E}" type="pres">
      <dgm:prSet presAssocID="{1148620F-F439-4FAF-A50B-DA66B647E8BA}" presName="sibTrans" presStyleLbl="sibTrans2D1" presStyleIdx="4" presStyleCnt="5"/>
      <dgm:spPr/>
      <dgm:t>
        <a:bodyPr/>
        <a:lstStyle/>
        <a:p>
          <a:endParaRPr lang="en-IN"/>
        </a:p>
      </dgm:t>
    </dgm:pt>
  </dgm:ptLst>
  <dgm:cxnLst>
    <dgm:cxn modelId="{C8DD3E9A-D876-461C-9280-A05B0DA1680F}" type="presOf" srcId="{AFB6EBD5-F306-4B9C-9D04-3F4819B63C3A}" destId="{32D76FD7-08D4-44AD-BFCE-A87774693F66}" srcOrd="0" destOrd="0" presId="urn:microsoft.com/office/officeart/2005/8/layout/radial6"/>
    <dgm:cxn modelId="{499AC7C6-6F4C-4E9A-B02D-AE80C3AD5C73}" srcId="{00D5ACBA-3109-463B-9C45-60113DA795EE}" destId="{D1DE291E-A190-41FA-81C8-EE9DBFA0FF4F}" srcOrd="4" destOrd="0" parTransId="{13B3B908-BEB5-4909-9582-9734F0E1E6BB}" sibTransId="{1148620F-F439-4FAF-A50B-DA66B647E8BA}"/>
    <dgm:cxn modelId="{8A74552B-7D18-447C-9DFA-2C78F872C395}" type="presOf" srcId="{1148620F-F439-4FAF-A50B-DA66B647E8BA}" destId="{3898DF42-2AF6-4CDD-9C61-2CFACFA2947E}" srcOrd="0" destOrd="0" presId="urn:microsoft.com/office/officeart/2005/8/layout/radial6"/>
    <dgm:cxn modelId="{4AFB18CB-2271-42F2-BEA6-225DC2F3998D}" type="presOf" srcId="{211F707B-C426-43BE-88A6-EA1C58316B6F}" destId="{D7B907AD-53EE-4FBE-ABC0-6EE39EB69E65}" srcOrd="0" destOrd="0" presId="urn:microsoft.com/office/officeart/2005/8/layout/radial6"/>
    <dgm:cxn modelId="{08CDFC68-6E2E-4D1A-BE12-A94935EC69AD}" srcId="{00D5ACBA-3109-463B-9C45-60113DA795EE}" destId="{76EE564C-52E1-4796-9BAB-40620610279E}" srcOrd="2" destOrd="0" parTransId="{012A7A35-26E2-4E05-912E-B330867EEB34}" sibTransId="{C439C9ED-1614-4CFA-8A97-50B27944EFFE}"/>
    <dgm:cxn modelId="{B2D3C886-38AD-4497-AFE5-BACDD9F8E3DE}" type="presOf" srcId="{0535EDA7-CC2D-4940-ABCF-2F0C081F848F}" destId="{D62C3034-E4F7-44F8-9D71-ABC3B088855B}" srcOrd="0" destOrd="0" presId="urn:microsoft.com/office/officeart/2005/8/layout/radial6"/>
    <dgm:cxn modelId="{E3EC4DB5-67F4-41B6-A70E-03BEE74DA532}" type="presOf" srcId="{D1DE291E-A190-41FA-81C8-EE9DBFA0FF4F}" destId="{C63B8265-CCB2-498E-A34E-076A197D13D7}" srcOrd="0" destOrd="0" presId="urn:microsoft.com/office/officeart/2005/8/layout/radial6"/>
    <dgm:cxn modelId="{C568729E-F580-40DF-B4AA-30111FA333CB}" type="presOf" srcId="{646BFAAA-6FB6-4E5A-834D-DF8DC431C43B}" destId="{0A1409C5-ED3C-4DF1-99D9-DBF6901D4E7A}" srcOrd="0" destOrd="0" presId="urn:microsoft.com/office/officeart/2005/8/layout/radial6"/>
    <dgm:cxn modelId="{C338A58C-E513-4FD1-A719-9E80AD709846}" type="presOf" srcId="{815A8BBD-6449-4EEB-AAFB-25EBB7C49BF9}" destId="{53BF1B74-FA0D-451E-AD53-2D72199EDCFD}" srcOrd="0" destOrd="0" presId="urn:microsoft.com/office/officeart/2005/8/layout/radial6"/>
    <dgm:cxn modelId="{F86328E8-84C0-4EC6-A62F-B111089B0381}" type="presOf" srcId="{38B2340B-11DF-4829-8C38-B0C0B09E7F8C}" destId="{C3FAFAC0-FDAC-4D7E-A857-E76B820716D3}" srcOrd="0" destOrd="0" presId="urn:microsoft.com/office/officeart/2005/8/layout/radial6"/>
    <dgm:cxn modelId="{52E0B162-0436-4104-B7C3-EF5EBFD738DD}" srcId="{00D5ACBA-3109-463B-9C45-60113DA795EE}" destId="{AFB6EBD5-F306-4B9C-9D04-3F4819B63C3A}" srcOrd="3" destOrd="0" parTransId="{D2B0DBC0-C976-4233-8513-B9DDCEDD1DB3}" sibTransId="{646BFAAA-6FB6-4E5A-834D-DF8DC431C43B}"/>
    <dgm:cxn modelId="{D3CF961B-25ED-4516-93B9-70C5C5856369}" type="presOf" srcId="{C439C9ED-1614-4CFA-8A97-50B27944EFFE}" destId="{1FF74CA2-DD13-4385-82CD-A2766C10CD6E}" srcOrd="0" destOrd="0" presId="urn:microsoft.com/office/officeart/2005/8/layout/radial6"/>
    <dgm:cxn modelId="{CF9ECCD6-E527-49BC-B944-903FFF2CE898}" srcId="{38B2340B-11DF-4829-8C38-B0C0B09E7F8C}" destId="{00D5ACBA-3109-463B-9C45-60113DA795EE}" srcOrd="0" destOrd="0" parTransId="{53AA5243-8678-4BFD-8DC5-E08A5D9871CB}" sibTransId="{49F47061-EE44-4948-96C0-E7F5EE0BB6DC}"/>
    <dgm:cxn modelId="{CD4DD03D-0F3F-41DE-9F2B-EC97CD46A172}" type="presOf" srcId="{76EE564C-52E1-4796-9BAB-40620610279E}" destId="{F94A386E-7FEF-4B39-A4B4-C3C6B1E8B23B}" srcOrd="0" destOrd="0" presId="urn:microsoft.com/office/officeart/2005/8/layout/radial6"/>
    <dgm:cxn modelId="{382EBB70-00A4-4184-A589-CC12D6558F53}" srcId="{00D5ACBA-3109-463B-9C45-60113DA795EE}" destId="{330F15CD-0E51-44D6-8BA5-AD36C6433E25}" srcOrd="1" destOrd="0" parTransId="{6D8C1575-2514-4352-A61C-703B50EFA892}" sibTransId="{0535EDA7-CC2D-4940-ABCF-2F0C081F848F}"/>
    <dgm:cxn modelId="{7C9922E3-7192-4CB7-899C-D1F8FD087A6A}" srcId="{00D5ACBA-3109-463B-9C45-60113DA795EE}" destId="{815A8BBD-6449-4EEB-AAFB-25EBB7C49BF9}" srcOrd="0" destOrd="0" parTransId="{A8CDB695-B01B-43D4-B911-009FB264861E}" sibTransId="{211F707B-C426-43BE-88A6-EA1C58316B6F}"/>
    <dgm:cxn modelId="{EDADB6BC-E217-4762-8A07-3253DCDB0708}" type="presOf" srcId="{00D5ACBA-3109-463B-9C45-60113DA795EE}" destId="{D3AA689B-2A9E-4B49-9957-4873D26A4CFD}" srcOrd="0" destOrd="0" presId="urn:microsoft.com/office/officeart/2005/8/layout/radial6"/>
    <dgm:cxn modelId="{4C3DC168-33A8-44DD-9478-7B823FC76845}" type="presOf" srcId="{330F15CD-0E51-44D6-8BA5-AD36C6433E25}" destId="{E7C574E0-78BD-48E5-8F7A-931BB8E2849A}" srcOrd="0" destOrd="0" presId="urn:microsoft.com/office/officeart/2005/8/layout/radial6"/>
    <dgm:cxn modelId="{792B7CB3-7960-4630-B9CE-A5985C1FBA18}" type="presParOf" srcId="{C3FAFAC0-FDAC-4D7E-A857-E76B820716D3}" destId="{D3AA689B-2A9E-4B49-9957-4873D26A4CFD}" srcOrd="0" destOrd="0" presId="urn:microsoft.com/office/officeart/2005/8/layout/radial6"/>
    <dgm:cxn modelId="{A7E79017-9C06-490B-BD40-20A73C685205}" type="presParOf" srcId="{C3FAFAC0-FDAC-4D7E-A857-E76B820716D3}" destId="{53BF1B74-FA0D-451E-AD53-2D72199EDCFD}" srcOrd="1" destOrd="0" presId="urn:microsoft.com/office/officeart/2005/8/layout/radial6"/>
    <dgm:cxn modelId="{99733443-35FC-4CB8-8B91-0E4E098B8952}" type="presParOf" srcId="{C3FAFAC0-FDAC-4D7E-A857-E76B820716D3}" destId="{BD1D30FA-02CB-49A8-A847-148A93058183}" srcOrd="2" destOrd="0" presId="urn:microsoft.com/office/officeart/2005/8/layout/radial6"/>
    <dgm:cxn modelId="{4B7738F5-C6EB-41BC-B8DF-7C3D5EF84790}" type="presParOf" srcId="{C3FAFAC0-FDAC-4D7E-A857-E76B820716D3}" destId="{D7B907AD-53EE-4FBE-ABC0-6EE39EB69E65}" srcOrd="3" destOrd="0" presId="urn:microsoft.com/office/officeart/2005/8/layout/radial6"/>
    <dgm:cxn modelId="{6CC0AF03-DA26-4E8C-BBC1-6200459C4BD3}" type="presParOf" srcId="{C3FAFAC0-FDAC-4D7E-A857-E76B820716D3}" destId="{E7C574E0-78BD-48E5-8F7A-931BB8E2849A}" srcOrd="4" destOrd="0" presId="urn:microsoft.com/office/officeart/2005/8/layout/radial6"/>
    <dgm:cxn modelId="{189AD517-B5FA-437E-A66D-0692B434ED4F}" type="presParOf" srcId="{C3FAFAC0-FDAC-4D7E-A857-E76B820716D3}" destId="{AB51DA4D-9A06-4EB3-8706-82487B479320}" srcOrd="5" destOrd="0" presId="urn:microsoft.com/office/officeart/2005/8/layout/radial6"/>
    <dgm:cxn modelId="{68B41892-9C10-4000-8024-E6071F1FD657}" type="presParOf" srcId="{C3FAFAC0-FDAC-4D7E-A857-E76B820716D3}" destId="{D62C3034-E4F7-44F8-9D71-ABC3B088855B}" srcOrd="6" destOrd="0" presId="urn:microsoft.com/office/officeart/2005/8/layout/radial6"/>
    <dgm:cxn modelId="{CE691199-8065-4577-8DBB-ED21CDE8C829}" type="presParOf" srcId="{C3FAFAC0-FDAC-4D7E-A857-E76B820716D3}" destId="{F94A386E-7FEF-4B39-A4B4-C3C6B1E8B23B}" srcOrd="7" destOrd="0" presId="urn:microsoft.com/office/officeart/2005/8/layout/radial6"/>
    <dgm:cxn modelId="{2D28FF42-8596-4BEA-8688-8EC2E42741DA}" type="presParOf" srcId="{C3FAFAC0-FDAC-4D7E-A857-E76B820716D3}" destId="{81B99D13-5890-4CE0-A531-59CCA720DBBE}" srcOrd="8" destOrd="0" presId="urn:microsoft.com/office/officeart/2005/8/layout/radial6"/>
    <dgm:cxn modelId="{AC722D9D-07DA-450A-81BC-EDD7BC53BED3}" type="presParOf" srcId="{C3FAFAC0-FDAC-4D7E-A857-E76B820716D3}" destId="{1FF74CA2-DD13-4385-82CD-A2766C10CD6E}" srcOrd="9" destOrd="0" presId="urn:microsoft.com/office/officeart/2005/8/layout/radial6"/>
    <dgm:cxn modelId="{F2E6A146-0CA3-4AFB-8BDF-1C5270DF1610}" type="presParOf" srcId="{C3FAFAC0-FDAC-4D7E-A857-E76B820716D3}" destId="{32D76FD7-08D4-44AD-BFCE-A87774693F66}" srcOrd="10" destOrd="0" presId="urn:microsoft.com/office/officeart/2005/8/layout/radial6"/>
    <dgm:cxn modelId="{244BC4DC-653A-42BB-8655-4CDD529E5CCD}" type="presParOf" srcId="{C3FAFAC0-FDAC-4D7E-A857-E76B820716D3}" destId="{048EB746-EFFB-433B-9CC2-4626B8D5268D}" srcOrd="11" destOrd="0" presId="urn:microsoft.com/office/officeart/2005/8/layout/radial6"/>
    <dgm:cxn modelId="{870E06BF-15CA-4979-A821-4509DE0D451E}" type="presParOf" srcId="{C3FAFAC0-FDAC-4D7E-A857-E76B820716D3}" destId="{0A1409C5-ED3C-4DF1-99D9-DBF6901D4E7A}" srcOrd="12" destOrd="0" presId="urn:microsoft.com/office/officeart/2005/8/layout/radial6"/>
    <dgm:cxn modelId="{8B561E8C-DA4B-44B6-A904-6E36BFB774D1}" type="presParOf" srcId="{C3FAFAC0-FDAC-4D7E-A857-E76B820716D3}" destId="{C63B8265-CCB2-498E-A34E-076A197D13D7}" srcOrd="13" destOrd="0" presId="urn:microsoft.com/office/officeart/2005/8/layout/radial6"/>
    <dgm:cxn modelId="{3FBD88F9-8EFA-43B5-A952-CEF29D55CDB8}" type="presParOf" srcId="{C3FAFAC0-FDAC-4D7E-A857-E76B820716D3}" destId="{B32B4477-2185-415E-B267-0BEA4F724160}" srcOrd="14" destOrd="0" presId="urn:microsoft.com/office/officeart/2005/8/layout/radial6"/>
    <dgm:cxn modelId="{5695D25B-E3C8-4874-B746-3FC63F3511E8}" type="presParOf" srcId="{C3FAFAC0-FDAC-4D7E-A857-E76B820716D3}" destId="{3898DF42-2AF6-4CDD-9C61-2CFACFA2947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172719-F5F9-4F7A-9BB0-A557DD5520B0}" type="doc">
      <dgm:prSet loTypeId="urn:microsoft.com/office/officeart/2005/8/layout/radial6" loCatId="relationship" qsTypeId="urn:microsoft.com/office/officeart/2005/8/quickstyle/3d9" qsCatId="3D" csTypeId="urn:microsoft.com/office/officeart/2005/8/colors/colorful3" csCatId="colorful" phldr="1"/>
      <dgm:spPr/>
      <dgm:t>
        <a:bodyPr/>
        <a:lstStyle/>
        <a:p>
          <a:endParaRPr lang="en-IN"/>
        </a:p>
      </dgm:t>
    </dgm:pt>
    <dgm:pt modelId="{99825CAE-B310-4F96-BD60-75EF16E032B2}">
      <dgm:prSet phldrT="[Text]"/>
      <dgm:spPr/>
      <dgm:t>
        <a:bodyPr/>
        <a:lstStyle/>
        <a:p>
          <a:r>
            <a:rPr lang="en-IN" dirty="0"/>
            <a:t>By alteration of trunk</a:t>
          </a:r>
        </a:p>
      </dgm:t>
    </dgm:pt>
    <dgm:pt modelId="{84333382-45C7-418B-978B-5B5E94F71AA9}" type="parTrans" cxnId="{3884E718-8978-481E-A407-8E489818EBAB}">
      <dgm:prSet/>
      <dgm:spPr/>
      <dgm:t>
        <a:bodyPr/>
        <a:lstStyle/>
        <a:p>
          <a:endParaRPr lang="en-IN"/>
        </a:p>
      </dgm:t>
    </dgm:pt>
    <dgm:pt modelId="{47680142-7461-4703-910A-3CEC17E2F59C}" type="sibTrans" cxnId="{3884E718-8978-481E-A407-8E489818EBAB}">
      <dgm:prSet/>
      <dgm:spPr/>
      <dgm:t>
        <a:bodyPr/>
        <a:lstStyle/>
        <a:p>
          <a:endParaRPr lang="en-IN"/>
        </a:p>
      </dgm:t>
    </dgm:pt>
    <dgm:pt modelId="{3C54EB8C-8DBC-49A3-B2DC-0BAEA46A69F0}">
      <dgm:prSet phldrT="[Text]"/>
      <dgm:spPr/>
      <dgm:t>
        <a:bodyPr/>
        <a:lstStyle/>
        <a:p>
          <a:r>
            <a:rPr lang="en-IN" dirty="0"/>
            <a:t>Lax stoop standing</a:t>
          </a:r>
        </a:p>
      </dgm:t>
    </dgm:pt>
    <dgm:pt modelId="{1D84A20F-D7EC-4D99-9009-D7514EFACFCC}" type="parTrans" cxnId="{47D7AF81-6972-4CE6-8224-B5D4E4DB0F4B}">
      <dgm:prSet/>
      <dgm:spPr/>
      <dgm:t>
        <a:bodyPr/>
        <a:lstStyle/>
        <a:p>
          <a:endParaRPr lang="en-IN"/>
        </a:p>
      </dgm:t>
    </dgm:pt>
    <dgm:pt modelId="{5B4541EA-6FF5-4976-A480-4A73BAA63BE8}" type="sibTrans" cxnId="{47D7AF81-6972-4CE6-8224-B5D4E4DB0F4B}">
      <dgm:prSet/>
      <dgm:spPr/>
      <dgm:t>
        <a:bodyPr/>
        <a:lstStyle/>
        <a:p>
          <a:endParaRPr lang="en-IN"/>
        </a:p>
      </dgm:t>
    </dgm:pt>
    <dgm:pt modelId="{9F385E21-68BB-4070-843F-9A8A5A6D8416}">
      <dgm:prSet phldrT="[Text]"/>
      <dgm:spPr/>
      <dgm:t>
        <a:bodyPr/>
        <a:lstStyle/>
        <a:p>
          <a:r>
            <a:rPr lang="en-IN" dirty="0"/>
            <a:t>Stoop standing</a:t>
          </a:r>
        </a:p>
      </dgm:t>
    </dgm:pt>
    <dgm:pt modelId="{CF213947-B612-4400-9543-614A73F13E61}" type="parTrans" cxnId="{99E13AF1-85BA-4125-BAD5-5ABDFABBDD5C}">
      <dgm:prSet/>
      <dgm:spPr/>
      <dgm:t>
        <a:bodyPr/>
        <a:lstStyle/>
        <a:p>
          <a:endParaRPr lang="en-IN"/>
        </a:p>
      </dgm:t>
    </dgm:pt>
    <dgm:pt modelId="{0E4E5502-C9C3-4064-A515-07D49BE1A3AD}" type="sibTrans" cxnId="{99E13AF1-85BA-4125-BAD5-5ABDFABBDD5C}">
      <dgm:prSet/>
      <dgm:spPr/>
      <dgm:t>
        <a:bodyPr/>
        <a:lstStyle/>
        <a:p>
          <a:endParaRPr lang="en-IN"/>
        </a:p>
      </dgm:t>
    </dgm:pt>
    <dgm:pt modelId="{F0581DD6-F091-480B-AD55-76C80DC3C856}" type="pres">
      <dgm:prSet presAssocID="{C6172719-F5F9-4F7A-9BB0-A557DD5520B0}" presName="Name0" presStyleCnt="0">
        <dgm:presLayoutVars>
          <dgm:chMax val="1"/>
          <dgm:dir/>
          <dgm:animLvl val="ctr"/>
          <dgm:resizeHandles val="exact"/>
        </dgm:presLayoutVars>
      </dgm:prSet>
      <dgm:spPr/>
      <dgm:t>
        <a:bodyPr/>
        <a:lstStyle/>
        <a:p>
          <a:endParaRPr lang="en-IN"/>
        </a:p>
      </dgm:t>
    </dgm:pt>
    <dgm:pt modelId="{2F59D91A-4505-4D1A-A866-3110877F3A02}" type="pres">
      <dgm:prSet presAssocID="{99825CAE-B310-4F96-BD60-75EF16E032B2}" presName="centerShape" presStyleLbl="node0" presStyleIdx="0" presStyleCnt="1"/>
      <dgm:spPr/>
      <dgm:t>
        <a:bodyPr/>
        <a:lstStyle/>
        <a:p>
          <a:endParaRPr lang="en-IN"/>
        </a:p>
      </dgm:t>
    </dgm:pt>
    <dgm:pt modelId="{D58C6ECB-CD85-4827-BEC2-12E1979FBDCB}" type="pres">
      <dgm:prSet presAssocID="{3C54EB8C-8DBC-49A3-B2DC-0BAEA46A69F0}" presName="node" presStyleLbl="node1" presStyleIdx="0" presStyleCnt="2">
        <dgm:presLayoutVars>
          <dgm:bulletEnabled val="1"/>
        </dgm:presLayoutVars>
      </dgm:prSet>
      <dgm:spPr/>
      <dgm:t>
        <a:bodyPr/>
        <a:lstStyle/>
        <a:p>
          <a:endParaRPr lang="en-IN"/>
        </a:p>
      </dgm:t>
    </dgm:pt>
    <dgm:pt modelId="{EAE5ECD1-8C01-41C8-86BD-2758BF641AC3}" type="pres">
      <dgm:prSet presAssocID="{3C54EB8C-8DBC-49A3-B2DC-0BAEA46A69F0}" presName="dummy" presStyleCnt="0"/>
      <dgm:spPr/>
    </dgm:pt>
    <dgm:pt modelId="{F65F5702-251F-41E7-9C92-B6C6C81497A3}" type="pres">
      <dgm:prSet presAssocID="{5B4541EA-6FF5-4976-A480-4A73BAA63BE8}" presName="sibTrans" presStyleLbl="sibTrans2D1" presStyleIdx="0" presStyleCnt="2"/>
      <dgm:spPr/>
      <dgm:t>
        <a:bodyPr/>
        <a:lstStyle/>
        <a:p>
          <a:endParaRPr lang="en-IN"/>
        </a:p>
      </dgm:t>
    </dgm:pt>
    <dgm:pt modelId="{3E963F3B-C0AD-415A-B0A1-13759AD42B40}" type="pres">
      <dgm:prSet presAssocID="{9F385E21-68BB-4070-843F-9A8A5A6D8416}" presName="node" presStyleLbl="node1" presStyleIdx="1" presStyleCnt="2">
        <dgm:presLayoutVars>
          <dgm:bulletEnabled val="1"/>
        </dgm:presLayoutVars>
      </dgm:prSet>
      <dgm:spPr/>
      <dgm:t>
        <a:bodyPr/>
        <a:lstStyle/>
        <a:p>
          <a:endParaRPr lang="en-IN"/>
        </a:p>
      </dgm:t>
    </dgm:pt>
    <dgm:pt modelId="{D2A98C89-A5E4-49EC-98F1-AEBB6DD96B04}" type="pres">
      <dgm:prSet presAssocID="{9F385E21-68BB-4070-843F-9A8A5A6D8416}" presName="dummy" presStyleCnt="0"/>
      <dgm:spPr/>
    </dgm:pt>
    <dgm:pt modelId="{4EAEBF8C-6B9D-4F03-98B0-5459B628E868}" type="pres">
      <dgm:prSet presAssocID="{0E4E5502-C9C3-4064-A515-07D49BE1A3AD}" presName="sibTrans" presStyleLbl="sibTrans2D1" presStyleIdx="1" presStyleCnt="2"/>
      <dgm:spPr/>
      <dgm:t>
        <a:bodyPr/>
        <a:lstStyle/>
        <a:p>
          <a:endParaRPr lang="en-IN"/>
        </a:p>
      </dgm:t>
    </dgm:pt>
  </dgm:ptLst>
  <dgm:cxnLst>
    <dgm:cxn modelId="{0B8E0261-379F-499A-858C-2E81BA8907CC}" type="presOf" srcId="{9F385E21-68BB-4070-843F-9A8A5A6D8416}" destId="{3E963F3B-C0AD-415A-B0A1-13759AD42B40}" srcOrd="0" destOrd="0" presId="urn:microsoft.com/office/officeart/2005/8/layout/radial6"/>
    <dgm:cxn modelId="{20D4AA84-F234-463D-9BC2-3F4A92E025E9}" type="presOf" srcId="{5B4541EA-6FF5-4976-A480-4A73BAA63BE8}" destId="{F65F5702-251F-41E7-9C92-B6C6C81497A3}" srcOrd="0" destOrd="0" presId="urn:microsoft.com/office/officeart/2005/8/layout/radial6"/>
    <dgm:cxn modelId="{DA6D757A-FA7F-4F7B-BAB5-624F89E32B36}" type="presOf" srcId="{0E4E5502-C9C3-4064-A515-07D49BE1A3AD}" destId="{4EAEBF8C-6B9D-4F03-98B0-5459B628E868}" srcOrd="0" destOrd="0" presId="urn:microsoft.com/office/officeart/2005/8/layout/radial6"/>
    <dgm:cxn modelId="{3884E718-8978-481E-A407-8E489818EBAB}" srcId="{C6172719-F5F9-4F7A-9BB0-A557DD5520B0}" destId="{99825CAE-B310-4F96-BD60-75EF16E032B2}" srcOrd="0" destOrd="0" parTransId="{84333382-45C7-418B-978B-5B5E94F71AA9}" sibTransId="{47680142-7461-4703-910A-3CEC17E2F59C}"/>
    <dgm:cxn modelId="{47D7AF81-6972-4CE6-8224-B5D4E4DB0F4B}" srcId="{99825CAE-B310-4F96-BD60-75EF16E032B2}" destId="{3C54EB8C-8DBC-49A3-B2DC-0BAEA46A69F0}" srcOrd="0" destOrd="0" parTransId="{1D84A20F-D7EC-4D99-9009-D7514EFACFCC}" sibTransId="{5B4541EA-6FF5-4976-A480-4A73BAA63BE8}"/>
    <dgm:cxn modelId="{379665A9-0AE3-41FF-A9EA-CF92913B5850}" type="presOf" srcId="{3C54EB8C-8DBC-49A3-B2DC-0BAEA46A69F0}" destId="{D58C6ECB-CD85-4827-BEC2-12E1979FBDCB}" srcOrd="0" destOrd="0" presId="urn:microsoft.com/office/officeart/2005/8/layout/radial6"/>
    <dgm:cxn modelId="{8FA9D333-A4C5-4A53-BB0C-C52EF203922C}" type="presOf" srcId="{C6172719-F5F9-4F7A-9BB0-A557DD5520B0}" destId="{F0581DD6-F091-480B-AD55-76C80DC3C856}" srcOrd="0" destOrd="0" presId="urn:microsoft.com/office/officeart/2005/8/layout/radial6"/>
    <dgm:cxn modelId="{99E13AF1-85BA-4125-BAD5-5ABDFABBDD5C}" srcId="{99825CAE-B310-4F96-BD60-75EF16E032B2}" destId="{9F385E21-68BB-4070-843F-9A8A5A6D8416}" srcOrd="1" destOrd="0" parTransId="{CF213947-B612-4400-9543-614A73F13E61}" sibTransId="{0E4E5502-C9C3-4064-A515-07D49BE1A3AD}"/>
    <dgm:cxn modelId="{D68092EE-6327-483D-845A-26374EF59ABF}" type="presOf" srcId="{99825CAE-B310-4F96-BD60-75EF16E032B2}" destId="{2F59D91A-4505-4D1A-A866-3110877F3A02}" srcOrd="0" destOrd="0" presId="urn:microsoft.com/office/officeart/2005/8/layout/radial6"/>
    <dgm:cxn modelId="{4C619A7C-4CD0-48EB-8DC0-4CEDECA2CF7F}" type="presParOf" srcId="{F0581DD6-F091-480B-AD55-76C80DC3C856}" destId="{2F59D91A-4505-4D1A-A866-3110877F3A02}" srcOrd="0" destOrd="0" presId="urn:microsoft.com/office/officeart/2005/8/layout/radial6"/>
    <dgm:cxn modelId="{477130D0-0175-468E-ADFC-2B8554D36E5B}" type="presParOf" srcId="{F0581DD6-F091-480B-AD55-76C80DC3C856}" destId="{D58C6ECB-CD85-4827-BEC2-12E1979FBDCB}" srcOrd="1" destOrd="0" presId="urn:microsoft.com/office/officeart/2005/8/layout/radial6"/>
    <dgm:cxn modelId="{1F846680-EA77-4E35-A203-AA45642DB111}" type="presParOf" srcId="{F0581DD6-F091-480B-AD55-76C80DC3C856}" destId="{EAE5ECD1-8C01-41C8-86BD-2758BF641AC3}" srcOrd="2" destOrd="0" presId="urn:microsoft.com/office/officeart/2005/8/layout/radial6"/>
    <dgm:cxn modelId="{F5466057-E24F-4707-A6A2-AD442631A43D}" type="presParOf" srcId="{F0581DD6-F091-480B-AD55-76C80DC3C856}" destId="{F65F5702-251F-41E7-9C92-B6C6C81497A3}" srcOrd="3" destOrd="0" presId="urn:microsoft.com/office/officeart/2005/8/layout/radial6"/>
    <dgm:cxn modelId="{1EA0EA20-AB45-4C6C-8097-1DBE828AB22A}" type="presParOf" srcId="{F0581DD6-F091-480B-AD55-76C80DC3C856}" destId="{3E963F3B-C0AD-415A-B0A1-13759AD42B40}" srcOrd="4" destOrd="0" presId="urn:microsoft.com/office/officeart/2005/8/layout/radial6"/>
    <dgm:cxn modelId="{7B02A238-EAE6-422F-99A5-C520960F18BE}" type="presParOf" srcId="{F0581DD6-F091-480B-AD55-76C80DC3C856}" destId="{D2A98C89-A5E4-49EC-98F1-AEBB6DD96B04}" srcOrd="5" destOrd="0" presId="urn:microsoft.com/office/officeart/2005/8/layout/radial6"/>
    <dgm:cxn modelId="{991EA3B8-86BF-4968-A075-AAB9682CCE69}" type="presParOf" srcId="{F0581DD6-F091-480B-AD55-76C80DC3C856}" destId="{4EAEBF8C-6B9D-4F03-98B0-5459B628E868}"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7044B9-26CA-4992-B50C-77A1D205A3D2}" type="doc">
      <dgm:prSet loTypeId="urn:microsoft.com/office/officeart/2005/8/layout/radial6" loCatId="cycle" qsTypeId="urn:microsoft.com/office/officeart/2005/8/quickstyle/simple3" qsCatId="simple" csTypeId="urn:microsoft.com/office/officeart/2005/8/colors/colorful2" csCatId="colorful" phldr="1"/>
      <dgm:spPr/>
      <dgm:t>
        <a:bodyPr/>
        <a:lstStyle/>
        <a:p>
          <a:endParaRPr lang="en-IN"/>
        </a:p>
      </dgm:t>
    </dgm:pt>
    <dgm:pt modelId="{6D182144-99C4-4C31-8F2A-6672BDB56787}">
      <dgm:prSet phldrT="[Text]"/>
      <dgm:spPr/>
      <dgm:t>
        <a:bodyPr/>
        <a:lstStyle/>
        <a:p>
          <a:r>
            <a:rPr lang="en-IN" dirty="0"/>
            <a:t>By alteration of legs and trunk</a:t>
          </a:r>
        </a:p>
      </dgm:t>
    </dgm:pt>
    <dgm:pt modelId="{F19ECAEF-4900-4583-816F-4D137B043291}" type="parTrans" cxnId="{7E237F6E-DAB0-444F-B15F-C7B42BDBCE42}">
      <dgm:prSet/>
      <dgm:spPr/>
      <dgm:t>
        <a:bodyPr/>
        <a:lstStyle/>
        <a:p>
          <a:endParaRPr lang="en-IN"/>
        </a:p>
      </dgm:t>
    </dgm:pt>
    <dgm:pt modelId="{C3AB5E65-3D36-444E-BAC9-59052F860444}" type="sibTrans" cxnId="{7E237F6E-DAB0-444F-B15F-C7B42BDBCE42}">
      <dgm:prSet/>
      <dgm:spPr/>
      <dgm:t>
        <a:bodyPr/>
        <a:lstStyle/>
        <a:p>
          <a:endParaRPr lang="en-IN"/>
        </a:p>
      </dgm:t>
    </dgm:pt>
    <dgm:pt modelId="{66E25566-2786-413B-BC21-E07565517A73}">
      <dgm:prSet phldrT="[Text]"/>
      <dgm:spPr/>
      <dgm:t>
        <a:bodyPr/>
        <a:lstStyle/>
        <a:p>
          <a:r>
            <a:rPr lang="en-IN" dirty="0"/>
            <a:t>Fallout standing </a:t>
          </a:r>
        </a:p>
      </dgm:t>
    </dgm:pt>
    <dgm:pt modelId="{A52D1032-3DD3-43CE-AC41-A99C9F99A2A9}" type="parTrans" cxnId="{FAF91DC6-E6F3-4FD4-9CF9-534CE01DC285}">
      <dgm:prSet/>
      <dgm:spPr/>
      <dgm:t>
        <a:bodyPr/>
        <a:lstStyle/>
        <a:p>
          <a:endParaRPr lang="en-IN"/>
        </a:p>
      </dgm:t>
    </dgm:pt>
    <dgm:pt modelId="{723EE1DD-6079-48D5-8B65-EC45A998CD0B}" type="sibTrans" cxnId="{FAF91DC6-E6F3-4FD4-9CF9-534CE01DC285}">
      <dgm:prSet/>
      <dgm:spPr/>
      <dgm:t>
        <a:bodyPr/>
        <a:lstStyle/>
        <a:p>
          <a:endParaRPr lang="en-IN"/>
        </a:p>
      </dgm:t>
    </dgm:pt>
    <dgm:pt modelId="{78DA8CDD-F464-48D9-9D0B-E1E43BFD382A}">
      <dgm:prSet/>
      <dgm:spPr/>
      <dgm:t>
        <a:bodyPr/>
        <a:lstStyle/>
        <a:p>
          <a:r>
            <a:rPr lang="en-IN" dirty="0"/>
            <a:t>Lunge standing</a:t>
          </a:r>
        </a:p>
      </dgm:t>
    </dgm:pt>
    <dgm:pt modelId="{0A30B00D-DE52-48D5-9B51-54DA06521F31}" type="parTrans" cxnId="{3F1FE8F3-996C-42C5-8FD5-7E8421D1E8FA}">
      <dgm:prSet/>
      <dgm:spPr/>
      <dgm:t>
        <a:bodyPr/>
        <a:lstStyle/>
        <a:p>
          <a:endParaRPr lang="en-IN"/>
        </a:p>
      </dgm:t>
    </dgm:pt>
    <dgm:pt modelId="{90C3019F-1861-4196-9DB9-9658FA9A9E21}" type="sibTrans" cxnId="{3F1FE8F3-996C-42C5-8FD5-7E8421D1E8FA}">
      <dgm:prSet/>
      <dgm:spPr/>
      <dgm:t>
        <a:bodyPr/>
        <a:lstStyle/>
        <a:p>
          <a:endParaRPr lang="en-IN"/>
        </a:p>
      </dgm:t>
    </dgm:pt>
    <dgm:pt modelId="{009B67C1-2796-47C9-BDF8-00F1B6CFC4E1}" type="pres">
      <dgm:prSet presAssocID="{827044B9-26CA-4992-B50C-77A1D205A3D2}" presName="Name0" presStyleCnt="0">
        <dgm:presLayoutVars>
          <dgm:chMax val="1"/>
          <dgm:dir/>
          <dgm:animLvl val="ctr"/>
          <dgm:resizeHandles val="exact"/>
        </dgm:presLayoutVars>
      </dgm:prSet>
      <dgm:spPr/>
      <dgm:t>
        <a:bodyPr/>
        <a:lstStyle/>
        <a:p>
          <a:endParaRPr lang="en-IN"/>
        </a:p>
      </dgm:t>
    </dgm:pt>
    <dgm:pt modelId="{CAB7344B-7716-467D-9CC4-2F3E82CE7325}" type="pres">
      <dgm:prSet presAssocID="{6D182144-99C4-4C31-8F2A-6672BDB56787}" presName="centerShape" presStyleLbl="node0" presStyleIdx="0" presStyleCnt="1"/>
      <dgm:spPr/>
      <dgm:t>
        <a:bodyPr/>
        <a:lstStyle/>
        <a:p>
          <a:endParaRPr lang="en-IN"/>
        </a:p>
      </dgm:t>
    </dgm:pt>
    <dgm:pt modelId="{50DEDE92-2286-4A3C-BAA6-35C7E9392A57}" type="pres">
      <dgm:prSet presAssocID="{66E25566-2786-413B-BC21-E07565517A73}" presName="node" presStyleLbl="node1" presStyleIdx="0" presStyleCnt="2">
        <dgm:presLayoutVars>
          <dgm:bulletEnabled val="1"/>
        </dgm:presLayoutVars>
      </dgm:prSet>
      <dgm:spPr/>
      <dgm:t>
        <a:bodyPr/>
        <a:lstStyle/>
        <a:p>
          <a:endParaRPr lang="en-IN"/>
        </a:p>
      </dgm:t>
    </dgm:pt>
    <dgm:pt modelId="{5F02B2FF-FB68-4A6E-8C54-E76A487AC5F9}" type="pres">
      <dgm:prSet presAssocID="{66E25566-2786-413B-BC21-E07565517A73}" presName="dummy" presStyleCnt="0"/>
      <dgm:spPr/>
    </dgm:pt>
    <dgm:pt modelId="{9DFA3083-4078-471D-8AA7-37009527FBC9}" type="pres">
      <dgm:prSet presAssocID="{723EE1DD-6079-48D5-8B65-EC45A998CD0B}" presName="sibTrans" presStyleLbl="sibTrans2D1" presStyleIdx="0" presStyleCnt="2"/>
      <dgm:spPr/>
      <dgm:t>
        <a:bodyPr/>
        <a:lstStyle/>
        <a:p>
          <a:endParaRPr lang="en-IN"/>
        </a:p>
      </dgm:t>
    </dgm:pt>
    <dgm:pt modelId="{5DA24B01-4AF5-4348-A72B-7D46BD73A88F}" type="pres">
      <dgm:prSet presAssocID="{78DA8CDD-F464-48D9-9D0B-E1E43BFD382A}" presName="node" presStyleLbl="node1" presStyleIdx="1" presStyleCnt="2">
        <dgm:presLayoutVars>
          <dgm:bulletEnabled val="1"/>
        </dgm:presLayoutVars>
      </dgm:prSet>
      <dgm:spPr/>
      <dgm:t>
        <a:bodyPr/>
        <a:lstStyle/>
        <a:p>
          <a:endParaRPr lang="en-IN"/>
        </a:p>
      </dgm:t>
    </dgm:pt>
    <dgm:pt modelId="{334708ED-5730-436F-9A00-45A04850B647}" type="pres">
      <dgm:prSet presAssocID="{78DA8CDD-F464-48D9-9D0B-E1E43BFD382A}" presName="dummy" presStyleCnt="0"/>
      <dgm:spPr/>
    </dgm:pt>
    <dgm:pt modelId="{52A1EBFB-2E5C-4FFB-8674-29A4A583B609}" type="pres">
      <dgm:prSet presAssocID="{90C3019F-1861-4196-9DB9-9658FA9A9E21}" presName="sibTrans" presStyleLbl="sibTrans2D1" presStyleIdx="1" presStyleCnt="2"/>
      <dgm:spPr/>
      <dgm:t>
        <a:bodyPr/>
        <a:lstStyle/>
        <a:p>
          <a:endParaRPr lang="en-IN"/>
        </a:p>
      </dgm:t>
    </dgm:pt>
  </dgm:ptLst>
  <dgm:cxnLst>
    <dgm:cxn modelId="{74B36B7E-C53D-43B6-BCEA-CA9DB4531BD7}" type="presOf" srcId="{78DA8CDD-F464-48D9-9D0B-E1E43BFD382A}" destId="{5DA24B01-4AF5-4348-A72B-7D46BD73A88F}" srcOrd="0" destOrd="0" presId="urn:microsoft.com/office/officeart/2005/8/layout/radial6"/>
    <dgm:cxn modelId="{3F1FE8F3-996C-42C5-8FD5-7E8421D1E8FA}" srcId="{6D182144-99C4-4C31-8F2A-6672BDB56787}" destId="{78DA8CDD-F464-48D9-9D0B-E1E43BFD382A}" srcOrd="1" destOrd="0" parTransId="{0A30B00D-DE52-48D5-9B51-54DA06521F31}" sibTransId="{90C3019F-1861-4196-9DB9-9658FA9A9E21}"/>
    <dgm:cxn modelId="{7E237F6E-DAB0-444F-B15F-C7B42BDBCE42}" srcId="{827044B9-26CA-4992-B50C-77A1D205A3D2}" destId="{6D182144-99C4-4C31-8F2A-6672BDB56787}" srcOrd="0" destOrd="0" parTransId="{F19ECAEF-4900-4583-816F-4D137B043291}" sibTransId="{C3AB5E65-3D36-444E-BAC9-59052F860444}"/>
    <dgm:cxn modelId="{1781649D-3E3D-42BF-B143-0E84F5685157}" type="presOf" srcId="{827044B9-26CA-4992-B50C-77A1D205A3D2}" destId="{009B67C1-2796-47C9-BDF8-00F1B6CFC4E1}" srcOrd="0" destOrd="0" presId="urn:microsoft.com/office/officeart/2005/8/layout/radial6"/>
    <dgm:cxn modelId="{8A260D6E-5F7A-4133-B846-E63EE1D8B675}" type="presOf" srcId="{90C3019F-1861-4196-9DB9-9658FA9A9E21}" destId="{52A1EBFB-2E5C-4FFB-8674-29A4A583B609}" srcOrd="0" destOrd="0" presId="urn:microsoft.com/office/officeart/2005/8/layout/radial6"/>
    <dgm:cxn modelId="{9F67B765-C8DA-4367-8350-B53EF78594DA}" type="presOf" srcId="{66E25566-2786-413B-BC21-E07565517A73}" destId="{50DEDE92-2286-4A3C-BAA6-35C7E9392A57}" srcOrd="0" destOrd="0" presId="urn:microsoft.com/office/officeart/2005/8/layout/radial6"/>
    <dgm:cxn modelId="{000E2C9C-B510-43DF-933F-B4BE1928A0E1}" type="presOf" srcId="{723EE1DD-6079-48D5-8B65-EC45A998CD0B}" destId="{9DFA3083-4078-471D-8AA7-37009527FBC9}" srcOrd="0" destOrd="0" presId="urn:microsoft.com/office/officeart/2005/8/layout/radial6"/>
    <dgm:cxn modelId="{FAF91DC6-E6F3-4FD4-9CF9-534CE01DC285}" srcId="{6D182144-99C4-4C31-8F2A-6672BDB56787}" destId="{66E25566-2786-413B-BC21-E07565517A73}" srcOrd="0" destOrd="0" parTransId="{A52D1032-3DD3-43CE-AC41-A99C9F99A2A9}" sibTransId="{723EE1DD-6079-48D5-8B65-EC45A998CD0B}"/>
    <dgm:cxn modelId="{1DF78313-EBDB-44D0-9C71-4502F0767248}" type="presOf" srcId="{6D182144-99C4-4C31-8F2A-6672BDB56787}" destId="{CAB7344B-7716-467D-9CC4-2F3E82CE7325}" srcOrd="0" destOrd="0" presId="urn:microsoft.com/office/officeart/2005/8/layout/radial6"/>
    <dgm:cxn modelId="{32AF7A43-A5AE-4F34-874F-3FDE8784910C}" type="presParOf" srcId="{009B67C1-2796-47C9-BDF8-00F1B6CFC4E1}" destId="{CAB7344B-7716-467D-9CC4-2F3E82CE7325}" srcOrd="0" destOrd="0" presId="urn:microsoft.com/office/officeart/2005/8/layout/radial6"/>
    <dgm:cxn modelId="{317D3ED6-3987-40F9-8845-E8A916FD2BFD}" type="presParOf" srcId="{009B67C1-2796-47C9-BDF8-00F1B6CFC4E1}" destId="{50DEDE92-2286-4A3C-BAA6-35C7E9392A57}" srcOrd="1" destOrd="0" presId="urn:microsoft.com/office/officeart/2005/8/layout/radial6"/>
    <dgm:cxn modelId="{E94822AD-E75F-4981-A6D6-4DDC035CC625}" type="presParOf" srcId="{009B67C1-2796-47C9-BDF8-00F1B6CFC4E1}" destId="{5F02B2FF-FB68-4A6E-8C54-E76A487AC5F9}" srcOrd="2" destOrd="0" presId="urn:microsoft.com/office/officeart/2005/8/layout/radial6"/>
    <dgm:cxn modelId="{5AC1E80C-CDE8-4921-89A6-90F28B1BF070}" type="presParOf" srcId="{009B67C1-2796-47C9-BDF8-00F1B6CFC4E1}" destId="{9DFA3083-4078-471D-8AA7-37009527FBC9}" srcOrd="3" destOrd="0" presId="urn:microsoft.com/office/officeart/2005/8/layout/radial6"/>
    <dgm:cxn modelId="{2CA11F1F-88D7-4BD0-974E-9C779DF0D284}" type="presParOf" srcId="{009B67C1-2796-47C9-BDF8-00F1B6CFC4E1}" destId="{5DA24B01-4AF5-4348-A72B-7D46BD73A88F}" srcOrd="4" destOrd="0" presId="urn:microsoft.com/office/officeart/2005/8/layout/radial6"/>
    <dgm:cxn modelId="{16E56ECE-FC4C-4E67-B86B-6C027F1EE9E4}" type="presParOf" srcId="{009B67C1-2796-47C9-BDF8-00F1B6CFC4E1}" destId="{334708ED-5730-436F-9A00-45A04850B647}" srcOrd="5" destOrd="0" presId="urn:microsoft.com/office/officeart/2005/8/layout/radial6"/>
    <dgm:cxn modelId="{D9FF4B63-9106-46DE-8A9D-5571D32AD653}" type="presParOf" srcId="{009B67C1-2796-47C9-BDF8-00F1B6CFC4E1}" destId="{52A1EBFB-2E5C-4FFB-8674-29A4A583B609}"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C71C4-61A9-461A-881F-B02E97A2D457}">
      <dsp:nvSpPr>
        <dsp:cNvPr id="0" name=""/>
        <dsp:cNvSpPr/>
      </dsp:nvSpPr>
      <dsp:spPr>
        <a:xfrm>
          <a:off x="1961848" y="649208"/>
          <a:ext cx="4328138" cy="4328138"/>
        </a:xfrm>
        <a:prstGeom prst="blockArc">
          <a:avLst>
            <a:gd name="adj1" fmla="val 11760646"/>
            <a:gd name="adj2" fmla="val 16634666"/>
            <a:gd name="adj3" fmla="val 4635"/>
          </a:avLst>
        </a:prstGeom>
        <a:solidFill>
          <a:schemeClr val="accent3">
            <a:hueOff val="5904187"/>
            <a:satOff val="-46054"/>
            <a:lumOff val="-117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9A1045E-C146-4F2D-A7AA-2AF53FA63858}">
      <dsp:nvSpPr>
        <dsp:cNvPr id="0" name=""/>
        <dsp:cNvSpPr/>
      </dsp:nvSpPr>
      <dsp:spPr>
        <a:xfrm>
          <a:off x="1952196" y="681851"/>
          <a:ext cx="4328138" cy="4328138"/>
        </a:xfrm>
        <a:prstGeom prst="blockArc">
          <a:avLst>
            <a:gd name="adj1" fmla="val 7681486"/>
            <a:gd name="adj2" fmla="val 11816005"/>
            <a:gd name="adj3" fmla="val 4635"/>
          </a:avLst>
        </a:prstGeom>
        <a:solidFill>
          <a:schemeClr val="accent3">
            <a:hueOff val="4428140"/>
            <a:satOff val="-34540"/>
            <a:lumOff val="-88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83BACFA-E148-4137-9853-AE6F2F615AEF}">
      <dsp:nvSpPr>
        <dsp:cNvPr id="0" name=""/>
        <dsp:cNvSpPr/>
      </dsp:nvSpPr>
      <dsp:spPr>
        <a:xfrm>
          <a:off x="2198196" y="907706"/>
          <a:ext cx="4328138" cy="4328138"/>
        </a:xfrm>
        <a:prstGeom prst="blockArc">
          <a:avLst>
            <a:gd name="adj1" fmla="val 2574855"/>
            <a:gd name="adj2" fmla="val 8225147"/>
            <a:gd name="adj3" fmla="val 4635"/>
          </a:avLst>
        </a:prstGeom>
        <a:solidFill>
          <a:schemeClr val="accent3">
            <a:hueOff val="2952094"/>
            <a:satOff val="-23027"/>
            <a:lumOff val="-58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990C3772-4EEB-4CF7-909F-FB90759F3E18}">
      <dsp:nvSpPr>
        <dsp:cNvPr id="0" name=""/>
        <dsp:cNvSpPr/>
      </dsp:nvSpPr>
      <dsp:spPr>
        <a:xfrm>
          <a:off x="2444184" y="681861"/>
          <a:ext cx="4328138" cy="4328138"/>
        </a:xfrm>
        <a:prstGeom prst="blockArc">
          <a:avLst>
            <a:gd name="adj1" fmla="val 20583982"/>
            <a:gd name="adj2" fmla="val 3118490"/>
            <a:gd name="adj3" fmla="val 4635"/>
          </a:avLst>
        </a:prstGeom>
        <a:solidFill>
          <a:schemeClr val="accent3">
            <a:hueOff val="1476047"/>
            <a:satOff val="-11513"/>
            <a:lumOff val="-294"/>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40ABED3D-BE8F-49E9-ABEC-6670ACAEFA41}">
      <dsp:nvSpPr>
        <dsp:cNvPr id="0" name=""/>
        <dsp:cNvSpPr/>
      </dsp:nvSpPr>
      <dsp:spPr>
        <a:xfrm>
          <a:off x="2436438" y="655823"/>
          <a:ext cx="4328138" cy="4328138"/>
        </a:xfrm>
        <a:prstGeom prst="blockArc">
          <a:avLst>
            <a:gd name="adj1" fmla="val 15861159"/>
            <a:gd name="adj2" fmla="val 20628161"/>
            <a:gd name="adj3" fmla="val 4635"/>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2904DF0-1AE2-46A2-8A1A-4E71AD065B09}">
      <dsp:nvSpPr>
        <dsp:cNvPr id="0" name=""/>
        <dsp:cNvSpPr/>
      </dsp:nvSpPr>
      <dsp:spPr>
        <a:xfrm>
          <a:off x="3744411" y="2250952"/>
          <a:ext cx="1296153" cy="1158401"/>
        </a:xfrm>
        <a:prstGeom prst="ellipse">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IN" sz="4900" kern="1200" dirty="0"/>
            <a:t>5</a:t>
          </a:r>
        </a:p>
      </dsp:txBody>
      <dsp:txXfrm>
        <a:off x="3934228" y="2420596"/>
        <a:ext cx="916519" cy="819113"/>
      </dsp:txXfrm>
    </dsp:sp>
    <dsp:sp modelId="{772AABBE-102D-4DD3-87B4-D4DE4748E023}">
      <dsp:nvSpPr>
        <dsp:cNvPr id="0" name=""/>
        <dsp:cNvSpPr/>
      </dsp:nvSpPr>
      <dsp:spPr>
        <a:xfrm>
          <a:off x="3162575" y="-361857"/>
          <a:ext cx="2459824" cy="2156195"/>
        </a:xfrm>
        <a:prstGeom prst="ellipse">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IN" sz="2800" b="1" kern="1200" dirty="0">
              <a:latin typeface="+mn-lt"/>
            </a:rPr>
            <a:t>Standing</a:t>
          </a:r>
        </a:p>
      </dsp:txBody>
      <dsp:txXfrm>
        <a:off x="3522808" y="-46090"/>
        <a:ext cx="1739358" cy="1524661"/>
      </dsp:txXfrm>
    </dsp:sp>
    <dsp:sp modelId="{1840D83C-7C77-452E-B7CC-9B70D541F652}">
      <dsp:nvSpPr>
        <dsp:cNvPr id="0" name=""/>
        <dsp:cNvSpPr/>
      </dsp:nvSpPr>
      <dsp:spPr>
        <a:xfrm>
          <a:off x="5400599" y="1152126"/>
          <a:ext cx="2459824" cy="2156195"/>
        </a:xfrm>
        <a:prstGeom prst="ellipse">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IN" sz="3600" b="1" kern="1200" dirty="0"/>
            <a:t>Kneeling</a:t>
          </a:r>
          <a:r>
            <a:rPr lang="en-IN" sz="3600" kern="1200" dirty="0"/>
            <a:t> </a:t>
          </a:r>
        </a:p>
      </dsp:txBody>
      <dsp:txXfrm>
        <a:off x="5760832" y="1467893"/>
        <a:ext cx="1739358" cy="1524661"/>
      </dsp:txXfrm>
    </dsp:sp>
    <dsp:sp modelId="{E72286AD-D2C4-487A-AF95-A9C84E77509D}">
      <dsp:nvSpPr>
        <dsp:cNvPr id="0" name=""/>
        <dsp:cNvSpPr/>
      </dsp:nvSpPr>
      <dsp:spPr>
        <a:xfrm>
          <a:off x="4680526" y="3433046"/>
          <a:ext cx="2459824" cy="2156195"/>
        </a:xfrm>
        <a:prstGeom prst="ellipse">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IN" sz="3600" b="1" kern="1200" dirty="0"/>
            <a:t>Sitting</a:t>
          </a:r>
          <a:r>
            <a:rPr lang="en-IN" sz="3600" kern="1200" dirty="0"/>
            <a:t> </a:t>
          </a:r>
        </a:p>
      </dsp:txBody>
      <dsp:txXfrm>
        <a:off x="5040759" y="3748813"/>
        <a:ext cx="1739358" cy="1524661"/>
      </dsp:txXfrm>
    </dsp:sp>
    <dsp:sp modelId="{A771AE16-D783-47CC-BE00-AC55625C63C5}">
      <dsp:nvSpPr>
        <dsp:cNvPr id="0" name=""/>
        <dsp:cNvSpPr/>
      </dsp:nvSpPr>
      <dsp:spPr>
        <a:xfrm>
          <a:off x="1584178" y="3433046"/>
          <a:ext cx="2459824" cy="2156195"/>
        </a:xfrm>
        <a:prstGeom prst="ellipse">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IN" sz="3600" b="1" kern="1200" dirty="0"/>
            <a:t>Lying </a:t>
          </a:r>
        </a:p>
      </dsp:txBody>
      <dsp:txXfrm>
        <a:off x="1944411" y="3748813"/>
        <a:ext cx="1739358" cy="1524661"/>
      </dsp:txXfrm>
    </dsp:sp>
    <dsp:sp modelId="{D723C133-1921-4928-86DC-4EB5B5214355}">
      <dsp:nvSpPr>
        <dsp:cNvPr id="0" name=""/>
        <dsp:cNvSpPr/>
      </dsp:nvSpPr>
      <dsp:spPr>
        <a:xfrm>
          <a:off x="864091" y="1152124"/>
          <a:ext cx="2459824" cy="2156195"/>
        </a:xfrm>
        <a:prstGeom prst="ellipse">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IN" sz="3600" b="1" kern="1200" dirty="0"/>
            <a:t>Hanging </a:t>
          </a:r>
        </a:p>
      </dsp:txBody>
      <dsp:txXfrm>
        <a:off x="1224324" y="1467891"/>
        <a:ext cx="1739358" cy="1524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47469-D4E9-4773-8375-66C4A56D5B88}">
      <dsp:nvSpPr>
        <dsp:cNvPr id="0" name=""/>
        <dsp:cNvSpPr/>
      </dsp:nvSpPr>
      <dsp:spPr>
        <a:xfrm>
          <a:off x="4479131" y="3038162"/>
          <a:ext cx="3568876" cy="486167"/>
        </a:xfrm>
        <a:custGeom>
          <a:avLst/>
          <a:gdLst/>
          <a:ahLst/>
          <a:cxnLst/>
          <a:rect l="0" t="0" r="0" b="0"/>
          <a:pathLst>
            <a:path>
              <a:moveTo>
                <a:pt x="0" y="0"/>
              </a:moveTo>
              <a:lnTo>
                <a:pt x="0" y="331309"/>
              </a:lnTo>
              <a:lnTo>
                <a:pt x="3568876" y="331309"/>
              </a:lnTo>
              <a:lnTo>
                <a:pt x="3568876" y="4861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9F9C1D-0C0C-43EE-ABF0-F22EC58E96FD}">
      <dsp:nvSpPr>
        <dsp:cNvPr id="0" name=""/>
        <dsp:cNvSpPr/>
      </dsp:nvSpPr>
      <dsp:spPr>
        <a:xfrm>
          <a:off x="4479131" y="3038162"/>
          <a:ext cx="1330901" cy="486167"/>
        </a:xfrm>
        <a:custGeom>
          <a:avLst/>
          <a:gdLst/>
          <a:ahLst/>
          <a:cxnLst/>
          <a:rect l="0" t="0" r="0" b="0"/>
          <a:pathLst>
            <a:path>
              <a:moveTo>
                <a:pt x="0" y="0"/>
              </a:moveTo>
              <a:lnTo>
                <a:pt x="0" y="331309"/>
              </a:lnTo>
              <a:lnTo>
                <a:pt x="1330901" y="331309"/>
              </a:lnTo>
              <a:lnTo>
                <a:pt x="1330901" y="4861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F5A1E1-8D41-4AB1-9E32-9D5B061B2D85}">
      <dsp:nvSpPr>
        <dsp:cNvPr id="0" name=""/>
        <dsp:cNvSpPr/>
      </dsp:nvSpPr>
      <dsp:spPr>
        <a:xfrm>
          <a:off x="3440833" y="3038162"/>
          <a:ext cx="1038297" cy="486167"/>
        </a:xfrm>
        <a:custGeom>
          <a:avLst/>
          <a:gdLst/>
          <a:ahLst/>
          <a:cxnLst/>
          <a:rect l="0" t="0" r="0" b="0"/>
          <a:pathLst>
            <a:path>
              <a:moveTo>
                <a:pt x="1038297" y="0"/>
              </a:moveTo>
              <a:lnTo>
                <a:pt x="1038297" y="331309"/>
              </a:lnTo>
              <a:lnTo>
                <a:pt x="0" y="331309"/>
              </a:lnTo>
              <a:lnTo>
                <a:pt x="0" y="4861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8BEF2C-BD45-43C4-93C7-7666FF7C0D7B}">
      <dsp:nvSpPr>
        <dsp:cNvPr id="0" name=""/>
        <dsp:cNvSpPr/>
      </dsp:nvSpPr>
      <dsp:spPr>
        <a:xfrm>
          <a:off x="1016813" y="3038162"/>
          <a:ext cx="3462317" cy="486167"/>
        </a:xfrm>
        <a:custGeom>
          <a:avLst/>
          <a:gdLst/>
          <a:ahLst/>
          <a:cxnLst/>
          <a:rect l="0" t="0" r="0" b="0"/>
          <a:pathLst>
            <a:path>
              <a:moveTo>
                <a:pt x="3462317" y="0"/>
              </a:moveTo>
              <a:lnTo>
                <a:pt x="3462317" y="331309"/>
              </a:lnTo>
              <a:lnTo>
                <a:pt x="0" y="331309"/>
              </a:lnTo>
              <a:lnTo>
                <a:pt x="0" y="4861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22AD2-911B-4615-9E44-98BF8E979EAE}">
      <dsp:nvSpPr>
        <dsp:cNvPr id="0" name=""/>
        <dsp:cNvSpPr/>
      </dsp:nvSpPr>
      <dsp:spPr>
        <a:xfrm>
          <a:off x="874888" y="1482909"/>
          <a:ext cx="7208485" cy="155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24ED89-64FA-44EF-BC39-38C1B7F01438}">
      <dsp:nvSpPr>
        <dsp:cNvPr id="0" name=""/>
        <dsp:cNvSpPr/>
      </dsp:nvSpPr>
      <dsp:spPr>
        <a:xfrm>
          <a:off x="1060626" y="1659360"/>
          <a:ext cx="7208485" cy="155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IN" sz="4800" b="1" kern="1200" dirty="0">
              <a:solidFill>
                <a:srgbClr val="C00000"/>
              </a:solidFill>
            </a:rPr>
            <a:t>Positions derived from standing</a:t>
          </a:r>
          <a:endParaRPr lang="en-IN" sz="4800" kern="1200" dirty="0">
            <a:solidFill>
              <a:srgbClr val="C00000"/>
            </a:solidFill>
          </a:endParaRPr>
        </a:p>
      </dsp:txBody>
      <dsp:txXfrm>
        <a:off x="1106178" y="1704912"/>
        <a:ext cx="7117381" cy="1464148"/>
      </dsp:txXfrm>
    </dsp:sp>
    <dsp:sp modelId="{9B0CA97C-03EA-4FA1-8180-4B23CB630B42}">
      <dsp:nvSpPr>
        <dsp:cNvPr id="0" name=""/>
        <dsp:cNvSpPr/>
      </dsp:nvSpPr>
      <dsp:spPr>
        <a:xfrm>
          <a:off x="2873" y="3524330"/>
          <a:ext cx="2027880" cy="15988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D8AE9-90B7-448D-89ED-2F38A6819B89}">
      <dsp:nvSpPr>
        <dsp:cNvPr id="0" name=""/>
        <dsp:cNvSpPr/>
      </dsp:nvSpPr>
      <dsp:spPr>
        <a:xfrm>
          <a:off x="188610" y="3700780"/>
          <a:ext cx="2027880" cy="159885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a:solidFill>
                <a:srgbClr val="00B0F0"/>
              </a:solidFill>
            </a:rPr>
            <a:t>By alteration of arms</a:t>
          </a:r>
        </a:p>
      </dsp:txBody>
      <dsp:txXfrm>
        <a:off x="235439" y="3747609"/>
        <a:ext cx="1934222" cy="1505200"/>
      </dsp:txXfrm>
    </dsp:sp>
    <dsp:sp modelId="{30D313D8-66C5-44CB-94AC-575D94C5456E}">
      <dsp:nvSpPr>
        <dsp:cNvPr id="0" name=""/>
        <dsp:cNvSpPr/>
      </dsp:nvSpPr>
      <dsp:spPr>
        <a:xfrm>
          <a:off x="2402228" y="3524330"/>
          <a:ext cx="2077210" cy="15988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6C83A-68E4-4488-8F71-CA7D8F13F6FE}">
      <dsp:nvSpPr>
        <dsp:cNvPr id="0" name=""/>
        <dsp:cNvSpPr/>
      </dsp:nvSpPr>
      <dsp:spPr>
        <a:xfrm>
          <a:off x="2587965" y="3700780"/>
          <a:ext cx="2077210" cy="159885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a:solidFill>
                <a:srgbClr val="00B0F0"/>
              </a:solidFill>
            </a:rPr>
            <a:t>By alteration of legs</a:t>
          </a:r>
        </a:p>
      </dsp:txBody>
      <dsp:txXfrm>
        <a:off x="2634794" y="3747609"/>
        <a:ext cx="1983552" cy="1505200"/>
      </dsp:txXfrm>
    </dsp:sp>
    <dsp:sp modelId="{82DA7156-F807-4104-99E0-AF6D56DAE4D0}">
      <dsp:nvSpPr>
        <dsp:cNvPr id="0" name=""/>
        <dsp:cNvSpPr/>
      </dsp:nvSpPr>
      <dsp:spPr>
        <a:xfrm>
          <a:off x="4850913" y="3524330"/>
          <a:ext cx="1918237" cy="167430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38E68-8CE9-4C0F-B9E1-225D7F7561BE}">
      <dsp:nvSpPr>
        <dsp:cNvPr id="0" name=""/>
        <dsp:cNvSpPr/>
      </dsp:nvSpPr>
      <dsp:spPr>
        <a:xfrm>
          <a:off x="5036651" y="3700780"/>
          <a:ext cx="1918237" cy="1674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a:solidFill>
                <a:srgbClr val="00B0F0"/>
              </a:solidFill>
            </a:rPr>
            <a:t>By alteration of trunk</a:t>
          </a:r>
        </a:p>
      </dsp:txBody>
      <dsp:txXfrm>
        <a:off x="5085690" y="3749819"/>
        <a:ext cx="1820159" cy="1576231"/>
      </dsp:txXfrm>
    </dsp:sp>
    <dsp:sp modelId="{617D4660-1220-406A-AF82-3A9EE9E36295}">
      <dsp:nvSpPr>
        <dsp:cNvPr id="0" name=""/>
        <dsp:cNvSpPr/>
      </dsp:nvSpPr>
      <dsp:spPr>
        <a:xfrm>
          <a:off x="7140626" y="3524330"/>
          <a:ext cx="1814763" cy="165388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756B1-6996-4163-903F-D27889D8B7E4}">
      <dsp:nvSpPr>
        <dsp:cNvPr id="0" name=""/>
        <dsp:cNvSpPr/>
      </dsp:nvSpPr>
      <dsp:spPr>
        <a:xfrm>
          <a:off x="7326363" y="3700780"/>
          <a:ext cx="1814763" cy="165388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a:solidFill>
                <a:srgbClr val="00B0F0"/>
              </a:solidFill>
            </a:rPr>
            <a:t>By alteration of leg and trunk</a:t>
          </a:r>
        </a:p>
      </dsp:txBody>
      <dsp:txXfrm>
        <a:off x="7374804" y="3749221"/>
        <a:ext cx="1717881" cy="1557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5E366-D89A-483F-BEAE-8E9C381736C2}">
      <dsp:nvSpPr>
        <dsp:cNvPr id="0" name=""/>
        <dsp:cNvSpPr/>
      </dsp:nvSpPr>
      <dsp:spPr>
        <a:xfrm>
          <a:off x="1992384" y="755064"/>
          <a:ext cx="5159231" cy="5159231"/>
        </a:xfrm>
        <a:prstGeom prst="blockArc">
          <a:avLst>
            <a:gd name="adj1" fmla="val 12600000"/>
            <a:gd name="adj2" fmla="val 16200000"/>
            <a:gd name="adj3" fmla="val 452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10EB95-0E0A-4921-B136-7F04985B0C88}">
      <dsp:nvSpPr>
        <dsp:cNvPr id="0" name=""/>
        <dsp:cNvSpPr/>
      </dsp:nvSpPr>
      <dsp:spPr>
        <a:xfrm>
          <a:off x="1992384" y="755064"/>
          <a:ext cx="5159231" cy="5159231"/>
        </a:xfrm>
        <a:prstGeom prst="blockArc">
          <a:avLst>
            <a:gd name="adj1" fmla="val 9000000"/>
            <a:gd name="adj2" fmla="val 12600000"/>
            <a:gd name="adj3" fmla="val 4527"/>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606ACF-C5BE-4F1A-B21B-5B4E92978999}">
      <dsp:nvSpPr>
        <dsp:cNvPr id="0" name=""/>
        <dsp:cNvSpPr/>
      </dsp:nvSpPr>
      <dsp:spPr>
        <a:xfrm>
          <a:off x="1992384" y="755064"/>
          <a:ext cx="5159231" cy="5159231"/>
        </a:xfrm>
        <a:prstGeom prst="blockArc">
          <a:avLst>
            <a:gd name="adj1" fmla="val 5400000"/>
            <a:gd name="adj2" fmla="val 9000000"/>
            <a:gd name="adj3" fmla="val 452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1443FA-7632-4D7C-8513-10F622D5A55B}">
      <dsp:nvSpPr>
        <dsp:cNvPr id="0" name=""/>
        <dsp:cNvSpPr/>
      </dsp:nvSpPr>
      <dsp:spPr>
        <a:xfrm>
          <a:off x="1992384" y="755064"/>
          <a:ext cx="5159231" cy="5159231"/>
        </a:xfrm>
        <a:prstGeom prst="blockArc">
          <a:avLst>
            <a:gd name="adj1" fmla="val 1800000"/>
            <a:gd name="adj2" fmla="val 5400000"/>
            <a:gd name="adj3" fmla="val 452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3F47CC-FD8B-410F-95C3-F06972F4ABD3}">
      <dsp:nvSpPr>
        <dsp:cNvPr id="0" name=""/>
        <dsp:cNvSpPr/>
      </dsp:nvSpPr>
      <dsp:spPr>
        <a:xfrm>
          <a:off x="1992384" y="755064"/>
          <a:ext cx="5159231" cy="5159231"/>
        </a:xfrm>
        <a:prstGeom prst="blockArc">
          <a:avLst>
            <a:gd name="adj1" fmla="val 19800000"/>
            <a:gd name="adj2" fmla="val 1800000"/>
            <a:gd name="adj3" fmla="val 4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58035A-97DA-47D8-BE95-C8DEA68E90CC}">
      <dsp:nvSpPr>
        <dsp:cNvPr id="0" name=""/>
        <dsp:cNvSpPr/>
      </dsp:nvSpPr>
      <dsp:spPr>
        <a:xfrm>
          <a:off x="1992384" y="755064"/>
          <a:ext cx="5159231" cy="5159231"/>
        </a:xfrm>
        <a:prstGeom prst="blockArc">
          <a:avLst>
            <a:gd name="adj1" fmla="val 16200000"/>
            <a:gd name="adj2" fmla="val 19800000"/>
            <a:gd name="adj3" fmla="val 452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05709F-6183-49C9-9954-FFD92C9FE91F}">
      <dsp:nvSpPr>
        <dsp:cNvPr id="0" name=""/>
        <dsp:cNvSpPr/>
      </dsp:nvSpPr>
      <dsp:spPr>
        <a:xfrm>
          <a:off x="3413373" y="2176053"/>
          <a:ext cx="2317253" cy="2317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IN" sz="3100" kern="1200" dirty="0"/>
            <a:t>By  alteration of arm</a:t>
          </a:r>
        </a:p>
      </dsp:txBody>
      <dsp:txXfrm>
        <a:off x="3752727" y="2515407"/>
        <a:ext cx="1638545" cy="1638545"/>
      </dsp:txXfrm>
    </dsp:sp>
    <dsp:sp modelId="{DFFC88A8-D3A2-42F6-A1DD-27051EE5E5EF}">
      <dsp:nvSpPr>
        <dsp:cNvPr id="0" name=""/>
        <dsp:cNvSpPr/>
      </dsp:nvSpPr>
      <dsp:spPr>
        <a:xfrm>
          <a:off x="3760961" y="2419"/>
          <a:ext cx="1622077" cy="162207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kern="1200" dirty="0"/>
            <a:t>Wing standing</a:t>
          </a:r>
        </a:p>
      </dsp:txBody>
      <dsp:txXfrm>
        <a:off x="3998509" y="239967"/>
        <a:ext cx="1146981" cy="1146981"/>
      </dsp:txXfrm>
    </dsp:sp>
    <dsp:sp modelId="{575FBCAB-FD76-4101-9913-65108824A29C}">
      <dsp:nvSpPr>
        <dsp:cNvPr id="0" name=""/>
        <dsp:cNvSpPr/>
      </dsp:nvSpPr>
      <dsp:spPr>
        <a:xfrm>
          <a:off x="5944402" y="1263030"/>
          <a:ext cx="1622077" cy="162207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kern="1200" dirty="0"/>
            <a:t>Low wing standing</a:t>
          </a:r>
        </a:p>
      </dsp:txBody>
      <dsp:txXfrm>
        <a:off x="6181950" y="1500578"/>
        <a:ext cx="1146981" cy="1146981"/>
      </dsp:txXfrm>
    </dsp:sp>
    <dsp:sp modelId="{07BD6AF7-6944-40D8-8F5A-A02B7A49CE1A}">
      <dsp:nvSpPr>
        <dsp:cNvPr id="0" name=""/>
        <dsp:cNvSpPr/>
      </dsp:nvSpPr>
      <dsp:spPr>
        <a:xfrm>
          <a:off x="5944402" y="3784251"/>
          <a:ext cx="1622077" cy="162207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kern="1200" dirty="0"/>
            <a:t>Bend standing</a:t>
          </a:r>
        </a:p>
      </dsp:txBody>
      <dsp:txXfrm>
        <a:off x="6181950" y="4021799"/>
        <a:ext cx="1146981" cy="1146981"/>
      </dsp:txXfrm>
    </dsp:sp>
    <dsp:sp modelId="{D440E891-E9CD-4D0B-B81A-C574E784F19D}">
      <dsp:nvSpPr>
        <dsp:cNvPr id="0" name=""/>
        <dsp:cNvSpPr/>
      </dsp:nvSpPr>
      <dsp:spPr>
        <a:xfrm>
          <a:off x="3760961" y="5044862"/>
          <a:ext cx="1622077" cy="16220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kern="1200" dirty="0"/>
            <a:t>Reach standing</a:t>
          </a:r>
        </a:p>
      </dsp:txBody>
      <dsp:txXfrm>
        <a:off x="3998509" y="5282410"/>
        <a:ext cx="1146981" cy="1146981"/>
      </dsp:txXfrm>
    </dsp:sp>
    <dsp:sp modelId="{C1B73F64-9AD7-4C5D-BA4D-8ED8253E505C}">
      <dsp:nvSpPr>
        <dsp:cNvPr id="0" name=""/>
        <dsp:cNvSpPr/>
      </dsp:nvSpPr>
      <dsp:spPr>
        <a:xfrm>
          <a:off x="1577519" y="3784251"/>
          <a:ext cx="1622077" cy="162207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kern="1200" dirty="0"/>
            <a:t>Yard standing</a:t>
          </a:r>
        </a:p>
      </dsp:txBody>
      <dsp:txXfrm>
        <a:off x="1815067" y="4021799"/>
        <a:ext cx="1146981" cy="1146981"/>
      </dsp:txXfrm>
    </dsp:sp>
    <dsp:sp modelId="{234E1D62-E0AB-4736-A7C9-56DA1CA1A3AC}">
      <dsp:nvSpPr>
        <dsp:cNvPr id="0" name=""/>
        <dsp:cNvSpPr/>
      </dsp:nvSpPr>
      <dsp:spPr>
        <a:xfrm>
          <a:off x="1577519" y="1263030"/>
          <a:ext cx="1622077" cy="162207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kern="1200" dirty="0"/>
            <a:t>Stretch standing</a:t>
          </a:r>
        </a:p>
      </dsp:txBody>
      <dsp:txXfrm>
        <a:off x="1815067" y="1500578"/>
        <a:ext cx="1146981" cy="1146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8DF42-2AF6-4CDD-9C61-2CFACFA2947E}">
      <dsp:nvSpPr>
        <dsp:cNvPr id="0" name=""/>
        <dsp:cNvSpPr/>
      </dsp:nvSpPr>
      <dsp:spPr>
        <a:xfrm>
          <a:off x="1976097" y="778479"/>
          <a:ext cx="5191805" cy="5191805"/>
        </a:xfrm>
        <a:prstGeom prst="blockArc">
          <a:avLst>
            <a:gd name="adj1" fmla="val 11880000"/>
            <a:gd name="adj2" fmla="val 16200000"/>
            <a:gd name="adj3" fmla="val 4638"/>
          </a:avLst>
        </a:prstGeom>
        <a:solidFill>
          <a:schemeClr val="accent2">
            <a:hueOff val="-7341125"/>
            <a:satOff val="32393"/>
            <a:lumOff val="-549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A1409C5-ED3C-4DF1-99D9-DBF6901D4E7A}">
      <dsp:nvSpPr>
        <dsp:cNvPr id="0" name=""/>
        <dsp:cNvSpPr/>
      </dsp:nvSpPr>
      <dsp:spPr>
        <a:xfrm>
          <a:off x="1976097" y="778479"/>
          <a:ext cx="5191805" cy="5191805"/>
        </a:xfrm>
        <a:prstGeom prst="blockArc">
          <a:avLst>
            <a:gd name="adj1" fmla="val 7560000"/>
            <a:gd name="adj2" fmla="val 11880000"/>
            <a:gd name="adj3" fmla="val 4638"/>
          </a:avLst>
        </a:prstGeom>
        <a:solidFill>
          <a:schemeClr val="accent2">
            <a:hueOff val="-5505844"/>
            <a:satOff val="24295"/>
            <a:lumOff val="-4118"/>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FF74CA2-DD13-4385-82CD-A2766C10CD6E}">
      <dsp:nvSpPr>
        <dsp:cNvPr id="0" name=""/>
        <dsp:cNvSpPr/>
      </dsp:nvSpPr>
      <dsp:spPr>
        <a:xfrm>
          <a:off x="1976097" y="778479"/>
          <a:ext cx="5191805" cy="5191805"/>
        </a:xfrm>
        <a:prstGeom prst="blockArc">
          <a:avLst>
            <a:gd name="adj1" fmla="val 3240000"/>
            <a:gd name="adj2" fmla="val 7560000"/>
            <a:gd name="adj3" fmla="val 4638"/>
          </a:avLst>
        </a:prstGeom>
        <a:solidFill>
          <a:schemeClr val="accent2">
            <a:hueOff val="-3670562"/>
            <a:satOff val="16196"/>
            <a:lumOff val="-2745"/>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2C3034-E4F7-44F8-9D71-ABC3B088855B}">
      <dsp:nvSpPr>
        <dsp:cNvPr id="0" name=""/>
        <dsp:cNvSpPr/>
      </dsp:nvSpPr>
      <dsp:spPr>
        <a:xfrm>
          <a:off x="1976097" y="778479"/>
          <a:ext cx="5191805" cy="5191805"/>
        </a:xfrm>
        <a:prstGeom prst="blockArc">
          <a:avLst>
            <a:gd name="adj1" fmla="val 20520000"/>
            <a:gd name="adj2" fmla="val 3240000"/>
            <a:gd name="adj3" fmla="val 4638"/>
          </a:avLst>
        </a:prstGeom>
        <a:solidFill>
          <a:schemeClr val="accent2">
            <a:hueOff val="-1835281"/>
            <a:satOff val="8098"/>
            <a:lumOff val="-1373"/>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7B907AD-53EE-4FBE-ABC0-6EE39EB69E65}">
      <dsp:nvSpPr>
        <dsp:cNvPr id="0" name=""/>
        <dsp:cNvSpPr/>
      </dsp:nvSpPr>
      <dsp:spPr>
        <a:xfrm>
          <a:off x="1976097" y="778479"/>
          <a:ext cx="5191805" cy="5191805"/>
        </a:xfrm>
        <a:prstGeom prst="blockArc">
          <a:avLst>
            <a:gd name="adj1" fmla="val 16200000"/>
            <a:gd name="adj2" fmla="val 20520000"/>
            <a:gd name="adj3" fmla="val 4638"/>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3AA689B-2A9E-4B49-9957-4873D26A4CFD}">
      <dsp:nvSpPr>
        <dsp:cNvPr id="0" name=""/>
        <dsp:cNvSpPr/>
      </dsp:nvSpPr>
      <dsp:spPr>
        <a:xfrm>
          <a:off x="3377654" y="2180036"/>
          <a:ext cx="2388691" cy="238869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IN" sz="3200" kern="1200" dirty="0"/>
            <a:t>By alteration of leg</a:t>
          </a:r>
        </a:p>
      </dsp:txBody>
      <dsp:txXfrm>
        <a:off x="3727470" y="2529852"/>
        <a:ext cx="1689059" cy="1689059"/>
      </dsp:txXfrm>
    </dsp:sp>
    <dsp:sp modelId="{53BF1B74-FA0D-451E-AD53-2D72199EDCFD}">
      <dsp:nvSpPr>
        <dsp:cNvPr id="0" name=""/>
        <dsp:cNvSpPr/>
      </dsp:nvSpPr>
      <dsp:spPr>
        <a:xfrm>
          <a:off x="3735958" y="2632"/>
          <a:ext cx="1672083" cy="1672083"/>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IN" sz="2500" kern="1200" dirty="0"/>
            <a:t>Close standing</a:t>
          </a:r>
        </a:p>
      </dsp:txBody>
      <dsp:txXfrm>
        <a:off x="3980829" y="247503"/>
        <a:ext cx="1182341" cy="1182341"/>
      </dsp:txXfrm>
    </dsp:sp>
    <dsp:sp modelId="{E7C574E0-78BD-48E5-8F7A-931BB8E2849A}">
      <dsp:nvSpPr>
        <dsp:cNvPr id="0" name=""/>
        <dsp:cNvSpPr/>
      </dsp:nvSpPr>
      <dsp:spPr>
        <a:xfrm>
          <a:off x="6147559" y="1754763"/>
          <a:ext cx="1672083" cy="1672083"/>
        </a:xfrm>
        <a:prstGeom prst="ellipse">
          <a:avLst/>
        </a:prstGeom>
        <a:solidFill>
          <a:schemeClr val="accent2">
            <a:hueOff val="-1835281"/>
            <a:satOff val="8098"/>
            <a:lumOff val="-1373"/>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IN" sz="2500" kern="1200" dirty="0"/>
            <a:t>Toe standing</a:t>
          </a:r>
        </a:p>
      </dsp:txBody>
      <dsp:txXfrm>
        <a:off x="6392430" y="1999634"/>
        <a:ext cx="1182341" cy="1182341"/>
      </dsp:txXfrm>
    </dsp:sp>
    <dsp:sp modelId="{F94A386E-7FEF-4B39-A4B4-C3C6B1E8B23B}">
      <dsp:nvSpPr>
        <dsp:cNvPr id="0" name=""/>
        <dsp:cNvSpPr/>
      </dsp:nvSpPr>
      <dsp:spPr>
        <a:xfrm>
          <a:off x="5226409" y="4589770"/>
          <a:ext cx="1672083" cy="1672083"/>
        </a:xfrm>
        <a:prstGeom prst="ellipse">
          <a:avLst/>
        </a:prstGeom>
        <a:solidFill>
          <a:schemeClr val="accent2">
            <a:hueOff val="-3670562"/>
            <a:satOff val="16196"/>
            <a:lumOff val="-2745"/>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IN" sz="2500" kern="1200" dirty="0"/>
            <a:t>Stride standing</a:t>
          </a:r>
        </a:p>
      </dsp:txBody>
      <dsp:txXfrm>
        <a:off x="5471280" y="4834641"/>
        <a:ext cx="1182341" cy="1182341"/>
      </dsp:txXfrm>
    </dsp:sp>
    <dsp:sp modelId="{32D76FD7-08D4-44AD-BFCE-A87774693F66}">
      <dsp:nvSpPr>
        <dsp:cNvPr id="0" name=""/>
        <dsp:cNvSpPr/>
      </dsp:nvSpPr>
      <dsp:spPr>
        <a:xfrm>
          <a:off x="2245506" y="4589770"/>
          <a:ext cx="1672083" cy="1672083"/>
        </a:xfrm>
        <a:prstGeom prst="ellipse">
          <a:avLst/>
        </a:prstGeom>
        <a:solidFill>
          <a:schemeClr val="accent2">
            <a:hueOff val="-5505844"/>
            <a:satOff val="24295"/>
            <a:lumOff val="-4118"/>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IN" sz="2500" kern="1200" dirty="0"/>
            <a:t>Walk standing</a:t>
          </a:r>
        </a:p>
      </dsp:txBody>
      <dsp:txXfrm>
        <a:off x="2490377" y="4834641"/>
        <a:ext cx="1182341" cy="1182341"/>
      </dsp:txXfrm>
    </dsp:sp>
    <dsp:sp modelId="{C63B8265-CCB2-498E-A34E-076A197D13D7}">
      <dsp:nvSpPr>
        <dsp:cNvPr id="0" name=""/>
        <dsp:cNvSpPr/>
      </dsp:nvSpPr>
      <dsp:spPr>
        <a:xfrm>
          <a:off x="1324356" y="1754763"/>
          <a:ext cx="1672083" cy="1672083"/>
        </a:xfrm>
        <a:prstGeom prst="ellipse">
          <a:avLst/>
        </a:prstGeom>
        <a:solidFill>
          <a:schemeClr val="accent2">
            <a:hueOff val="-7341125"/>
            <a:satOff val="32393"/>
            <a:lumOff val="-549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IN" sz="2500" kern="1200" dirty="0"/>
            <a:t>Half standing</a:t>
          </a:r>
        </a:p>
      </dsp:txBody>
      <dsp:txXfrm>
        <a:off x="1569227" y="1999634"/>
        <a:ext cx="1182341" cy="1182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EBF8C-6B9D-4F03-98B0-5459B628E868}">
      <dsp:nvSpPr>
        <dsp:cNvPr id="0" name=""/>
        <dsp:cNvSpPr/>
      </dsp:nvSpPr>
      <dsp:spPr>
        <a:xfrm>
          <a:off x="2215940" y="707022"/>
          <a:ext cx="4712118" cy="4712118"/>
        </a:xfrm>
        <a:prstGeom prst="blockArc">
          <a:avLst>
            <a:gd name="adj1" fmla="val 5400000"/>
            <a:gd name="adj2" fmla="val 16200000"/>
            <a:gd name="adj3" fmla="val 4642"/>
          </a:avLst>
        </a:prstGeom>
        <a:solidFill>
          <a:schemeClr val="accent3">
            <a:hueOff val="5904187"/>
            <a:satOff val="-46054"/>
            <a:lumOff val="-1177"/>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65F5702-251F-41E7-9C92-B6C6C81497A3}">
      <dsp:nvSpPr>
        <dsp:cNvPr id="0" name=""/>
        <dsp:cNvSpPr/>
      </dsp:nvSpPr>
      <dsp:spPr>
        <a:xfrm>
          <a:off x="2215940" y="707022"/>
          <a:ext cx="4712118" cy="4712118"/>
        </a:xfrm>
        <a:prstGeom prst="blockArc">
          <a:avLst>
            <a:gd name="adj1" fmla="val 16200000"/>
            <a:gd name="adj2" fmla="val 5400000"/>
            <a:gd name="adj3" fmla="val 4642"/>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F59D91A-4505-4D1A-A866-3110877F3A02}">
      <dsp:nvSpPr>
        <dsp:cNvPr id="0" name=""/>
        <dsp:cNvSpPr/>
      </dsp:nvSpPr>
      <dsp:spPr>
        <a:xfrm>
          <a:off x="3487042" y="1978124"/>
          <a:ext cx="2169914" cy="2169914"/>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sp3d extrusionH="28000" prstMaterial="matte"/>
        </a:bodyPr>
        <a:lstStyle/>
        <a:p>
          <a:pPr lvl="0" algn="ctr" defTabSz="1289050">
            <a:lnSpc>
              <a:spcPct val="90000"/>
            </a:lnSpc>
            <a:spcBef>
              <a:spcPct val="0"/>
            </a:spcBef>
            <a:spcAft>
              <a:spcPct val="35000"/>
            </a:spcAft>
          </a:pPr>
          <a:r>
            <a:rPr lang="en-IN" sz="2900" kern="1200" dirty="0"/>
            <a:t>By alteration of trunk</a:t>
          </a:r>
        </a:p>
      </dsp:txBody>
      <dsp:txXfrm>
        <a:off x="3804819" y="2295901"/>
        <a:ext cx="1534360" cy="1534360"/>
      </dsp:txXfrm>
    </dsp:sp>
    <dsp:sp modelId="{D58C6ECB-CD85-4827-BEC2-12E1979FBDCB}">
      <dsp:nvSpPr>
        <dsp:cNvPr id="0" name=""/>
        <dsp:cNvSpPr/>
      </dsp:nvSpPr>
      <dsp:spPr>
        <a:xfrm>
          <a:off x="3812530" y="2234"/>
          <a:ext cx="1518939" cy="1518939"/>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sp3d extrusionH="28000" prstMaterial="matte"/>
        </a:bodyPr>
        <a:lstStyle/>
        <a:p>
          <a:pPr lvl="0" algn="ctr" defTabSz="1022350">
            <a:lnSpc>
              <a:spcPct val="90000"/>
            </a:lnSpc>
            <a:spcBef>
              <a:spcPct val="0"/>
            </a:spcBef>
            <a:spcAft>
              <a:spcPct val="35000"/>
            </a:spcAft>
          </a:pPr>
          <a:r>
            <a:rPr lang="en-IN" sz="2300" kern="1200" dirty="0"/>
            <a:t>Lax stoop standing</a:t>
          </a:r>
        </a:p>
      </dsp:txBody>
      <dsp:txXfrm>
        <a:off x="4034973" y="224677"/>
        <a:ext cx="1074053" cy="1074053"/>
      </dsp:txXfrm>
    </dsp:sp>
    <dsp:sp modelId="{3E963F3B-C0AD-415A-B0A1-13759AD42B40}">
      <dsp:nvSpPr>
        <dsp:cNvPr id="0" name=""/>
        <dsp:cNvSpPr/>
      </dsp:nvSpPr>
      <dsp:spPr>
        <a:xfrm>
          <a:off x="3812530" y="4604989"/>
          <a:ext cx="1518939" cy="1518939"/>
        </a:xfrm>
        <a:prstGeom prst="ellipse">
          <a:avLst/>
        </a:prstGeom>
        <a:solidFill>
          <a:schemeClr val="accent3">
            <a:hueOff val="5904187"/>
            <a:satOff val="-46054"/>
            <a:lumOff val="-1177"/>
            <a:alphaOff val="0"/>
          </a:schemeClr>
        </a:solidFill>
        <a:ln>
          <a:noFill/>
        </a:ln>
        <a:effectLst>
          <a:outerShdw blurRad="50800" dist="25400" algn="bl"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sp3d extrusionH="28000" prstMaterial="matte"/>
        </a:bodyPr>
        <a:lstStyle/>
        <a:p>
          <a:pPr lvl="0" algn="ctr" defTabSz="1022350">
            <a:lnSpc>
              <a:spcPct val="90000"/>
            </a:lnSpc>
            <a:spcBef>
              <a:spcPct val="0"/>
            </a:spcBef>
            <a:spcAft>
              <a:spcPct val="35000"/>
            </a:spcAft>
          </a:pPr>
          <a:r>
            <a:rPr lang="en-IN" sz="2300" kern="1200" dirty="0"/>
            <a:t>Stoop standing</a:t>
          </a:r>
        </a:p>
      </dsp:txBody>
      <dsp:txXfrm>
        <a:off x="4034973" y="4827432"/>
        <a:ext cx="1074053" cy="10740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1EBFB-2E5C-4FFB-8674-29A4A583B609}">
      <dsp:nvSpPr>
        <dsp:cNvPr id="0" name=""/>
        <dsp:cNvSpPr/>
      </dsp:nvSpPr>
      <dsp:spPr>
        <a:xfrm>
          <a:off x="2117566" y="736230"/>
          <a:ext cx="4908867" cy="4908867"/>
        </a:xfrm>
        <a:prstGeom prst="blockArc">
          <a:avLst>
            <a:gd name="adj1" fmla="val 5400000"/>
            <a:gd name="adj2" fmla="val 16200000"/>
            <a:gd name="adj3" fmla="val 4644"/>
          </a:avLst>
        </a:prstGeom>
        <a:solidFill>
          <a:schemeClr val="accent2">
            <a:hueOff val="-7341125"/>
            <a:satOff val="32393"/>
            <a:lumOff val="-549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9DFA3083-4078-471D-8AA7-37009527FBC9}">
      <dsp:nvSpPr>
        <dsp:cNvPr id="0" name=""/>
        <dsp:cNvSpPr/>
      </dsp:nvSpPr>
      <dsp:spPr>
        <a:xfrm>
          <a:off x="2117566" y="736230"/>
          <a:ext cx="4908867" cy="4908867"/>
        </a:xfrm>
        <a:prstGeom prst="blockArc">
          <a:avLst>
            <a:gd name="adj1" fmla="val 16200000"/>
            <a:gd name="adj2" fmla="val 5400000"/>
            <a:gd name="adj3" fmla="val 4644"/>
          </a:avLst>
        </a:prstGeom>
        <a:solidFill>
          <a:schemeClr val="accent2">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CAB7344B-7716-467D-9CC4-2F3E82CE7325}">
      <dsp:nvSpPr>
        <dsp:cNvPr id="0" name=""/>
        <dsp:cNvSpPr/>
      </dsp:nvSpPr>
      <dsp:spPr>
        <a:xfrm>
          <a:off x="3441278" y="2059942"/>
          <a:ext cx="2261443" cy="2261443"/>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IN" sz="2700" kern="1200" dirty="0"/>
            <a:t>By alteration of legs and trunk</a:t>
          </a:r>
        </a:p>
      </dsp:txBody>
      <dsp:txXfrm>
        <a:off x="3772459" y="2391123"/>
        <a:ext cx="1599081" cy="1599081"/>
      </dsp:txXfrm>
    </dsp:sp>
    <dsp:sp modelId="{50DEDE92-2286-4A3C-BAA6-35C7E9392A57}">
      <dsp:nvSpPr>
        <dsp:cNvPr id="0" name=""/>
        <dsp:cNvSpPr/>
      </dsp:nvSpPr>
      <dsp:spPr>
        <a:xfrm>
          <a:off x="3780494" y="1713"/>
          <a:ext cx="1583010" cy="1583010"/>
        </a:xfrm>
        <a:prstGeom prst="ellips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kern="1200" dirty="0"/>
            <a:t>Fallout standing </a:t>
          </a:r>
        </a:p>
      </dsp:txBody>
      <dsp:txXfrm>
        <a:off x="4012320" y="233539"/>
        <a:ext cx="1119358" cy="1119358"/>
      </dsp:txXfrm>
    </dsp:sp>
    <dsp:sp modelId="{5DA24B01-4AF5-4348-A72B-7D46BD73A88F}">
      <dsp:nvSpPr>
        <dsp:cNvPr id="0" name=""/>
        <dsp:cNvSpPr/>
      </dsp:nvSpPr>
      <dsp:spPr>
        <a:xfrm>
          <a:off x="3780494" y="4796603"/>
          <a:ext cx="1583010" cy="1583010"/>
        </a:xfrm>
        <a:prstGeom prst="ellipse">
          <a:avLst/>
        </a:prstGeom>
        <a:solidFill>
          <a:schemeClr val="accent2">
            <a:hueOff val="-7341125"/>
            <a:satOff val="32393"/>
            <a:lumOff val="-549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kern="1200" dirty="0"/>
            <a:t>Lunge standing</a:t>
          </a:r>
        </a:p>
      </dsp:txBody>
      <dsp:txXfrm>
        <a:off x="4012320" y="5028429"/>
        <a:ext cx="1119358" cy="111935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FF2C3-B1E3-448C-934F-D98308D2B9FF}" type="datetimeFigureOut">
              <a:rPr lang="en-IN" smtClean="0"/>
              <a:pPr/>
              <a:t>14/08/2020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9343C-F102-4DF9-974D-4C3066AA594B}" type="slidenum">
              <a:rPr lang="en-IN" smtClean="0"/>
              <a:pPr/>
              <a:t>‹#›</a:t>
            </a:fld>
            <a:endParaRPr lang="en-IN"/>
          </a:p>
        </p:txBody>
      </p:sp>
    </p:spTree>
    <p:extLst>
      <p:ext uri="{BB962C8B-B14F-4D97-AF65-F5344CB8AC3E}">
        <p14:creationId xmlns:p14="http://schemas.microsoft.com/office/powerpoint/2010/main" val="84011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8D755B-0B02-48F0-8FE6-1F680257F5DF}" type="datetime1">
              <a:rPr lang="en-IN" smtClean="0"/>
              <a:pPr/>
              <a:t>14/08/2020</a:t>
            </a:fld>
            <a:endParaRPr lang="en-IN"/>
          </a:p>
        </p:txBody>
      </p:sp>
      <p:sp>
        <p:nvSpPr>
          <p:cNvPr id="5" name="Footer Placeholder 4"/>
          <p:cNvSpPr>
            <a:spLocks noGrp="1"/>
          </p:cNvSpPr>
          <p:nvPr>
            <p:ph type="ftr" sz="quarter" idx="11"/>
          </p:nvPr>
        </p:nvSpPr>
        <p:spPr/>
        <p:txBody>
          <a:bodyPr/>
          <a:lstStyle/>
          <a:p>
            <a:r>
              <a:rPr lang="en-IN" smtClean="0"/>
              <a:t>.</a:t>
            </a:r>
            <a:endParaRPr lang="en-IN" dirty="0"/>
          </a:p>
        </p:txBody>
      </p:sp>
      <p:sp>
        <p:nvSpPr>
          <p:cNvPr id="6" name="Slide Number Placeholder 5"/>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2F61D-848B-424C-89C3-CCB820743D3D}" type="datetime1">
              <a:rPr lang="en-IN" smtClean="0"/>
              <a:pPr/>
              <a:t>14/08/2020</a:t>
            </a:fld>
            <a:endParaRPr lang="en-IN"/>
          </a:p>
        </p:txBody>
      </p:sp>
      <p:sp>
        <p:nvSpPr>
          <p:cNvPr id="5" name="Footer Placeholder 4"/>
          <p:cNvSpPr>
            <a:spLocks noGrp="1"/>
          </p:cNvSpPr>
          <p:nvPr>
            <p:ph type="ftr" sz="quarter" idx="11"/>
          </p:nvPr>
        </p:nvSpPr>
        <p:spPr/>
        <p:txBody>
          <a:bodyPr/>
          <a:lstStyle/>
          <a:p>
            <a:r>
              <a:rPr lang="en-IN" smtClean="0"/>
              <a:t>.</a:t>
            </a:r>
            <a:endParaRPr lang="en-IN" dirty="0"/>
          </a:p>
        </p:txBody>
      </p:sp>
      <p:sp>
        <p:nvSpPr>
          <p:cNvPr id="6" name="Slide Number Placeholder 5"/>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DEDD3-5D0F-44AD-849B-63AC4B41E9C0}" type="datetime1">
              <a:rPr lang="en-IN" smtClean="0"/>
              <a:pPr/>
              <a:t>14/08/2020</a:t>
            </a:fld>
            <a:endParaRPr lang="en-IN"/>
          </a:p>
        </p:txBody>
      </p:sp>
      <p:sp>
        <p:nvSpPr>
          <p:cNvPr id="5" name="Footer Placeholder 4"/>
          <p:cNvSpPr>
            <a:spLocks noGrp="1"/>
          </p:cNvSpPr>
          <p:nvPr>
            <p:ph type="ftr" sz="quarter" idx="11"/>
          </p:nvPr>
        </p:nvSpPr>
        <p:spPr/>
        <p:txBody>
          <a:bodyPr/>
          <a:lstStyle/>
          <a:p>
            <a:r>
              <a:rPr lang="en-IN" smtClean="0"/>
              <a:t>.</a:t>
            </a:r>
            <a:endParaRPr lang="en-IN" dirty="0"/>
          </a:p>
        </p:txBody>
      </p:sp>
      <p:sp>
        <p:nvSpPr>
          <p:cNvPr id="6" name="Slide Number Placeholder 5"/>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26D58-4483-4657-9B63-0792818F36F9}" type="datetime1">
              <a:rPr lang="en-IN" smtClean="0"/>
              <a:pPr/>
              <a:t>14/08/2020</a:t>
            </a:fld>
            <a:endParaRPr lang="en-IN"/>
          </a:p>
        </p:txBody>
      </p:sp>
      <p:sp>
        <p:nvSpPr>
          <p:cNvPr id="5" name="Footer Placeholder 4"/>
          <p:cNvSpPr>
            <a:spLocks noGrp="1"/>
          </p:cNvSpPr>
          <p:nvPr>
            <p:ph type="ftr" sz="quarter" idx="11"/>
          </p:nvPr>
        </p:nvSpPr>
        <p:spPr/>
        <p:txBody>
          <a:bodyPr/>
          <a:lstStyle/>
          <a:p>
            <a:r>
              <a:rPr lang="en-IN" smtClean="0"/>
              <a:t>.</a:t>
            </a:r>
            <a:endParaRPr lang="en-IN" dirty="0"/>
          </a:p>
        </p:txBody>
      </p:sp>
      <p:sp>
        <p:nvSpPr>
          <p:cNvPr id="6" name="Slide Number Placeholder 5"/>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63A38-6B3B-41C7-A54B-FBFBBA9BA796}" type="datetime1">
              <a:rPr lang="en-IN" smtClean="0"/>
              <a:pPr/>
              <a:t>14/08/2020</a:t>
            </a:fld>
            <a:endParaRPr lang="en-IN"/>
          </a:p>
        </p:txBody>
      </p:sp>
      <p:sp>
        <p:nvSpPr>
          <p:cNvPr id="5" name="Footer Placeholder 4"/>
          <p:cNvSpPr>
            <a:spLocks noGrp="1"/>
          </p:cNvSpPr>
          <p:nvPr>
            <p:ph type="ftr" sz="quarter" idx="11"/>
          </p:nvPr>
        </p:nvSpPr>
        <p:spPr/>
        <p:txBody>
          <a:bodyPr/>
          <a:lstStyle/>
          <a:p>
            <a:r>
              <a:rPr lang="en-IN" smtClean="0"/>
              <a:t>.</a:t>
            </a:r>
            <a:endParaRPr lang="en-IN" dirty="0"/>
          </a:p>
        </p:txBody>
      </p:sp>
      <p:sp>
        <p:nvSpPr>
          <p:cNvPr id="6" name="Slide Number Placeholder 5"/>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991E06-8BFC-41C6-BCF9-3CB968885F8D}" type="datetime1">
              <a:rPr lang="en-IN" smtClean="0"/>
              <a:pPr/>
              <a:t>14/08/2020</a:t>
            </a:fld>
            <a:endParaRPr lang="en-IN"/>
          </a:p>
        </p:txBody>
      </p:sp>
      <p:sp>
        <p:nvSpPr>
          <p:cNvPr id="6" name="Footer Placeholder 5"/>
          <p:cNvSpPr>
            <a:spLocks noGrp="1"/>
          </p:cNvSpPr>
          <p:nvPr>
            <p:ph type="ftr" sz="quarter" idx="11"/>
          </p:nvPr>
        </p:nvSpPr>
        <p:spPr/>
        <p:txBody>
          <a:bodyPr/>
          <a:lstStyle/>
          <a:p>
            <a:r>
              <a:rPr lang="en-IN" smtClean="0"/>
              <a:t>.</a:t>
            </a:r>
            <a:endParaRPr lang="en-IN" dirty="0"/>
          </a:p>
        </p:txBody>
      </p:sp>
      <p:sp>
        <p:nvSpPr>
          <p:cNvPr id="7" name="Slide Number Placeholder 6"/>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757185-8A14-42ED-97BA-426B8F69CBDB}" type="datetime1">
              <a:rPr lang="en-IN" smtClean="0"/>
              <a:pPr/>
              <a:t>14/08/2020</a:t>
            </a:fld>
            <a:endParaRPr lang="en-IN"/>
          </a:p>
        </p:txBody>
      </p:sp>
      <p:sp>
        <p:nvSpPr>
          <p:cNvPr id="8" name="Footer Placeholder 7"/>
          <p:cNvSpPr>
            <a:spLocks noGrp="1"/>
          </p:cNvSpPr>
          <p:nvPr>
            <p:ph type="ftr" sz="quarter" idx="11"/>
          </p:nvPr>
        </p:nvSpPr>
        <p:spPr/>
        <p:txBody>
          <a:bodyPr/>
          <a:lstStyle/>
          <a:p>
            <a:r>
              <a:rPr lang="en-IN" smtClean="0"/>
              <a:t>.</a:t>
            </a:r>
            <a:endParaRPr lang="en-IN" dirty="0"/>
          </a:p>
        </p:txBody>
      </p:sp>
      <p:sp>
        <p:nvSpPr>
          <p:cNvPr id="9" name="Slide Number Placeholder 8"/>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4526AF-0FF1-4C73-94B1-FEC7620B9066}" type="datetime1">
              <a:rPr lang="en-IN" smtClean="0"/>
              <a:pPr/>
              <a:t>14/08/2020</a:t>
            </a:fld>
            <a:endParaRPr lang="en-IN"/>
          </a:p>
        </p:txBody>
      </p:sp>
      <p:sp>
        <p:nvSpPr>
          <p:cNvPr id="4" name="Footer Placeholder 3"/>
          <p:cNvSpPr>
            <a:spLocks noGrp="1"/>
          </p:cNvSpPr>
          <p:nvPr>
            <p:ph type="ftr" sz="quarter" idx="11"/>
          </p:nvPr>
        </p:nvSpPr>
        <p:spPr/>
        <p:txBody>
          <a:bodyPr/>
          <a:lstStyle/>
          <a:p>
            <a:r>
              <a:rPr lang="en-IN" smtClean="0"/>
              <a:t>.</a:t>
            </a:r>
            <a:endParaRPr lang="en-IN" dirty="0"/>
          </a:p>
        </p:txBody>
      </p:sp>
      <p:sp>
        <p:nvSpPr>
          <p:cNvPr id="5" name="Slide Number Placeholder 4"/>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2BEE2-81ED-4038-93C2-E49E722B471E}" type="datetime1">
              <a:rPr lang="en-IN" smtClean="0"/>
              <a:pPr/>
              <a:t>14/08/2020</a:t>
            </a:fld>
            <a:endParaRPr lang="en-IN"/>
          </a:p>
        </p:txBody>
      </p:sp>
      <p:sp>
        <p:nvSpPr>
          <p:cNvPr id="3" name="Footer Placeholder 2"/>
          <p:cNvSpPr>
            <a:spLocks noGrp="1"/>
          </p:cNvSpPr>
          <p:nvPr>
            <p:ph type="ftr" sz="quarter" idx="11"/>
          </p:nvPr>
        </p:nvSpPr>
        <p:spPr/>
        <p:txBody>
          <a:bodyPr/>
          <a:lstStyle/>
          <a:p>
            <a:r>
              <a:rPr lang="en-IN" smtClean="0"/>
              <a:t>.</a:t>
            </a:r>
            <a:endParaRPr lang="en-IN" dirty="0"/>
          </a:p>
        </p:txBody>
      </p:sp>
      <p:sp>
        <p:nvSpPr>
          <p:cNvPr id="4" name="Slide Number Placeholder 3"/>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6347E-DDBE-4F5E-8A56-96B822DF707E}" type="datetime1">
              <a:rPr lang="en-IN" smtClean="0"/>
              <a:pPr/>
              <a:t>14/08/2020</a:t>
            </a:fld>
            <a:endParaRPr lang="en-IN"/>
          </a:p>
        </p:txBody>
      </p:sp>
      <p:sp>
        <p:nvSpPr>
          <p:cNvPr id="6" name="Footer Placeholder 5"/>
          <p:cNvSpPr>
            <a:spLocks noGrp="1"/>
          </p:cNvSpPr>
          <p:nvPr>
            <p:ph type="ftr" sz="quarter" idx="11"/>
          </p:nvPr>
        </p:nvSpPr>
        <p:spPr/>
        <p:txBody>
          <a:bodyPr/>
          <a:lstStyle/>
          <a:p>
            <a:r>
              <a:rPr lang="en-IN" smtClean="0"/>
              <a:t>.</a:t>
            </a:r>
            <a:endParaRPr lang="en-IN" dirty="0"/>
          </a:p>
        </p:txBody>
      </p:sp>
      <p:sp>
        <p:nvSpPr>
          <p:cNvPr id="7" name="Slide Number Placeholder 6"/>
          <p:cNvSpPr>
            <a:spLocks noGrp="1"/>
          </p:cNvSpPr>
          <p:nvPr>
            <p:ph type="sldNum" sz="quarter" idx="12"/>
          </p:nvPr>
        </p:nvSpPr>
        <p:spPr/>
        <p:txBody>
          <a:bodyPr/>
          <a:lstStyle/>
          <a:p>
            <a:fld id="{D01C5BD1-BFF3-4E85-904D-A14236C5B1B4}" type="slidenum">
              <a:rPr lang="en-IN" smtClean="0"/>
              <a:pPr/>
              <a:t>‹#›</a:t>
            </a:fld>
            <a:endParaRPr lang="en-IN"/>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9199739-95EB-467E-883D-6E4EBEFDC162}" type="datetime1">
              <a:rPr lang="en-IN" smtClean="0"/>
              <a:pPr/>
              <a:t>14/08/2020</a:t>
            </a:fld>
            <a:endParaRPr lang="en-IN"/>
          </a:p>
        </p:txBody>
      </p:sp>
      <p:sp>
        <p:nvSpPr>
          <p:cNvPr id="9" name="Slide Number Placeholder 8"/>
          <p:cNvSpPr>
            <a:spLocks noGrp="1"/>
          </p:cNvSpPr>
          <p:nvPr>
            <p:ph type="sldNum" sz="quarter" idx="11"/>
          </p:nvPr>
        </p:nvSpPr>
        <p:spPr/>
        <p:txBody>
          <a:bodyPr/>
          <a:lstStyle/>
          <a:p>
            <a:fld id="{D01C5BD1-BFF3-4E85-904D-A14236C5B1B4}" type="slidenum">
              <a:rPr lang="en-IN" smtClean="0"/>
              <a:pPr/>
              <a:t>‹#›</a:t>
            </a:fld>
            <a:endParaRPr lang="en-IN"/>
          </a:p>
        </p:txBody>
      </p:sp>
      <p:sp>
        <p:nvSpPr>
          <p:cNvPr id="10" name="Footer Placeholder 9"/>
          <p:cNvSpPr>
            <a:spLocks noGrp="1"/>
          </p:cNvSpPr>
          <p:nvPr>
            <p:ph type="ftr" sz="quarter" idx="12"/>
          </p:nvPr>
        </p:nvSpPr>
        <p:spPr/>
        <p:txBody>
          <a:bodyPr/>
          <a:lstStyle/>
          <a:p>
            <a:r>
              <a:rPr lang="en-IN" smtClean="0"/>
              <a:t>.</a:t>
            </a:r>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01C5BD1-BFF3-4E85-904D-A14236C5B1B4}" type="slidenum">
              <a:rPr lang="en-IN" smtClean="0"/>
              <a:pPr/>
              <a:t>‹#›</a:t>
            </a:fld>
            <a:endParaRPr lang="en-IN"/>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IN" smtClean="0"/>
              <a:t>.</a:t>
            </a:r>
            <a:endParaRPr lang="en-IN"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9632A25-BF45-4004-B642-82147DAF062C}" type="datetime1">
              <a:rPr lang="en-IN" smtClean="0"/>
              <a:pPr/>
              <a:t>14/08/2020</a:t>
            </a:fld>
            <a:endParaRPr lang="en-IN"/>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Arial Black" pitchFamily="34" charset="0"/>
              </a:rPr>
              <a:t>STARTING POSITION</a:t>
            </a:r>
            <a:endParaRPr lang="en-US" dirty="0"/>
          </a:p>
        </p:txBody>
      </p:sp>
      <p:sp>
        <p:nvSpPr>
          <p:cNvPr id="6" name="Content Placeholder 5">
            <a:extLst>
              <a:ext uri="{FF2B5EF4-FFF2-40B4-BE49-F238E27FC236}">
                <a16:creationId xmlns:a16="http://schemas.microsoft.com/office/drawing/2014/main" xmlns="" id="{9A9CA974-5E21-460B-AF29-B05B40741A5F}"/>
              </a:ext>
            </a:extLst>
          </p:cNvPr>
          <p:cNvSpPr>
            <a:spLocks noGrp="1"/>
          </p:cNvSpPr>
          <p:nvPr>
            <p:ph idx="1"/>
          </p:nvPr>
        </p:nvSpPr>
        <p:spPr/>
        <p:txBody>
          <a:bodyPr/>
          <a:lstStyle/>
          <a:p>
            <a:pPr marL="0" indent="0">
              <a:buNone/>
            </a:pPr>
            <a:r>
              <a:rPr lang="en-IN" dirty="0" err="1" smtClean="0"/>
              <a:t>Dr.</a:t>
            </a:r>
            <a:r>
              <a:rPr lang="en-IN" dirty="0" smtClean="0"/>
              <a:t> </a:t>
            </a:r>
            <a:r>
              <a:rPr lang="en-IN" dirty="0" err="1" smtClean="0"/>
              <a:t>Megha</a:t>
            </a:r>
            <a:r>
              <a:rPr lang="en-IN" dirty="0" smtClean="0"/>
              <a:t> Mehta</a:t>
            </a:r>
            <a:endParaRPr lang="en-IN" dirty="0"/>
          </a:p>
        </p:txBody>
      </p:sp>
      <p:sp>
        <p:nvSpPr>
          <p:cNvPr id="4" name="Footer Placeholder 3"/>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46458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7030A0"/>
                </a:solidFill>
              </a:rPr>
              <a:t>Standing position may be described as</a:t>
            </a:r>
          </a:p>
        </p:txBody>
      </p:sp>
      <p:sp>
        <p:nvSpPr>
          <p:cNvPr id="3" name="Content Placeholder 2"/>
          <p:cNvSpPr>
            <a:spLocks noGrp="1"/>
          </p:cNvSpPr>
          <p:nvPr>
            <p:ph idx="1"/>
          </p:nvPr>
        </p:nvSpPr>
        <p:spPr>
          <a:xfrm>
            <a:off x="251520" y="1844824"/>
            <a:ext cx="8640960" cy="4824536"/>
          </a:xfrm>
        </p:spPr>
        <p:txBody>
          <a:bodyPr>
            <a:noAutofit/>
          </a:bodyPr>
          <a:lstStyle/>
          <a:p>
            <a:pPr marL="514350" indent="-514350" algn="just">
              <a:buFont typeface="+mj-lt"/>
              <a:buAutoNum type="romanUcPeriod"/>
            </a:pPr>
            <a:r>
              <a:rPr lang="en-IN" sz="2400" dirty="0"/>
              <a:t>Heels are together and on same line</a:t>
            </a:r>
          </a:p>
          <a:p>
            <a:pPr marL="514350" indent="-514350" algn="just">
              <a:buFont typeface="+mj-lt"/>
              <a:buAutoNum type="romanUcPeriod"/>
            </a:pPr>
            <a:r>
              <a:rPr lang="en-IN" sz="2400" dirty="0"/>
              <a:t>Toes slightly apart, (angle between feet not exceed 45*)</a:t>
            </a:r>
          </a:p>
          <a:p>
            <a:pPr marL="514350" indent="-514350" algn="just">
              <a:buFont typeface="+mj-lt"/>
              <a:buAutoNum type="romanUcPeriod"/>
            </a:pPr>
            <a:r>
              <a:rPr lang="en-IN" sz="2400" dirty="0"/>
              <a:t>Knees are together and straight</a:t>
            </a:r>
          </a:p>
          <a:p>
            <a:pPr marL="514350" indent="-514350" algn="just">
              <a:buFont typeface="+mj-lt"/>
              <a:buAutoNum type="romanUcPeriod"/>
            </a:pPr>
            <a:r>
              <a:rPr lang="en-IN" sz="2400" dirty="0"/>
              <a:t>Hips are extended and laterally rotated slightly</a:t>
            </a:r>
          </a:p>
          <a:p>
            <a:pPr marL="514350" indent="-514350" algn="just">
              <a:buFont typeface="+mj-lt"/>
              <a:buAutoNum type="romanUcPeriod"/>
            </a:pPr>
            <a:r>
              <a:rPr lang="en-IN" sz="2400" dirty="0"/>
              <a:t>Pelvis is balanced on femoral heads</a:t>
            </a:r>
          </a:p>
          <a:p>
            <a:pPr marL="514350" indent="-514350" algn="just">
              <a:buFont typeface="+mj-lt"/>
              <a:buAutoNum type="romanUcPeriod"/>
            </a:pPr>
            <a:r>
              <a:rPr lang="en-IN" sz="2400" dirty="0"/>
              <a:t>Spine stretched to maximum length (erect)</a:t>
            </a:r>
          </a:p>
          <a:p>
            <a:pPr marL="514350" indent="-514350" algn="just">
              <a:buFont typeface="+mj-lt"/>
              <a:buAutoNum type="romanUcPeriod"/>
            </a:pPr>
            <a:r>
              <a:rPr lang="en-IN" sz="2400" dirty="0"/>
              <a:t>Vertex is thrust upwards, ears same level and eyes look straight forward</a:t>
            </a:r>
          </a:p>
          <a:p>
            <a:pPr marL="514350" indent="-514350" algn="just">
              <a:buFont typeface="+mj-lt"/>
              <a:buAutoNum type="romanUcPeriod"/>
            </a:pPr>
            <a:r>
              <a:rPr lang="en-IN" sz="2400" dirty="0"/>
              <a:t>Shoulder are down and back, palms facing inwards towards body.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A9D34-4E57-49DF-839A-0246B6C4A606}"/>
              </a:ext>
            </a:extLst>
          </p:cNvPr>
          <p:cNvSpPr>
            <a:spLocks noGrp="1"/>
          </p:cNvSpPr>
          <p:nvPr>
            <p:ph type="title"/>
          </p:nvPr>
        </p:nvSpPr>
        <p:spPr/>
        <p:txBody>
          <a:bodyPr/>
          <a:lstStyle/>
          <a:p>
            <a:r>
              <a:rPr lang="en-IN" dirty="0"/>
              <a:t>High sitting</a:t>
            </a:r>
          </a:p>
        </p:txBody>
      </p:sp>
      <p:sp>
        <p:nvSpPr>
          <p:cNvPr id="3" name="Content Placeholder 2">
            <a:extLst>
              <a:ext uri="{FF2B5EF4-FFF2-40B4-BE49-F238E27FC236}">
                <a16:creationId xmlns:a16="http://schemas.microsoft.com/office/drawing/2014/main" xmlns="" id="{5588979A-4534-49F9-911E-585FA0B4F0C4}"/>
              </a:ext>
            </a:extLst>
          </p:cNvPr>
          <p:cNvSpPr>
            <a:spLocks noGrp="1"/>
          </p:cNvSpPr>
          <p:nvPr>
            <p:ph idx="1"/>
          </p:nvPr>
        </p:nvSpPr>
        <p:spPr/>
        <p:txBody>
          <a:bodyPr/>
          <a:lstStyle/>
          <a:p>
            <a:r>
              <a:rPr lang="en-IN" dirty="0"/>
              <a:t>Fundamental sitting position is taken on a high plinth or table but the feet remain unsupported. This is convenient for some foot and knee exercises.</a:t>
            </a:r>
          </a:p>
        </p:txBody>
      </p:sp>
      <p:sp>
        <p:nvSpPr>
          <p:cNvPr id="4" name="Footer Placeholder 3">
            <a:extLst>
              <a:ext uri="{FF2B5EF4-FFF2-40B4-BE49-F238E27FC236}">
                <a16:creationId xmlns:a16="http://schemas.microsoft.com/office/drawing/2014/main" xmlns="" id="{DFA469DF-C27A-41A1-AC29-0B3F8D2AF4C2}"/>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23225254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62B27-CB0E-4871-95AD-5BE17FC70308}"/>
              </a:ext>
            </a:extLst>
          </p:cNvPr>
          <p:cNvSpPr>
            <a:spLocks noGrp="1"/>
          </p:cNvSpPr>
          <p:nvPr>
            <p:ph type="title"/>
          </p:nvPr>
        </p:nvSpPr>
        <p:spPr/>
        <p:txBody>
          <a:bodyPr>
            <a:normAutofit fontScale="90000"/>
          </a:bodyPr>
          <a:lstStyle/>
          <a:p>
            <a:r>
              <a:rPr lang="en-IN" dirty="0"/>
              <a:t>POSITIONS DERIVED FROM LYING</a:t>
            </a:r>
          </a:p>
        </p:txBody>
      </p:sp>
      <p:sp>
        <p:nvSpPr>
          <p:cNvPr id="3" name="Content Placeholder 2">
            <a:extLst>
              <a:ext uri="{FF2B5EF4-FFF2-40B4-BE49-F238E27FC236}">
                <a16:creationId xmlns:a16="http://schemas.microsoft.com/office/drawing/2014/main" xmlns="" id="{EE381386-0C00-40A4-B2CC-34669A1FE44D}"/>
              </a:ext>
            </a:extLst>
          </p:cNvPr>
          <p:cNvSpPr>
            <a:spLocks noGrp="1"/>
          </p:cNvSpPr>
          <p:nvPr>
            <p:ph idx="1"/>
          </p:nvPr>
        </p:nvSpPr>
        <p:spPr/>
        <p:txBody>
          <a:bodyPr/>
          <a:lstStyle/>
          <a:p>
            <a:r>
              <a:rPr lang="en-IN" dirty="0"/>
              <a:t>Positions of the arms:</a:t>
            </a:r>
          </a:p>
          <a:p>
            <a:pPr lvl="1"/>
            <a:r>
              <a:rPr lang="en-IN" dirty="0"/>
              <a:t>Can be used similar to as used in standing position. However muscle work is reduced in lying.</a:t>
            </a:r>
          </a:p>
          <a:p>
            <a:pPr lvl="1"/>
            <a:r>
              <a:rPr lang="en-IN" dirty="0"/>
              <a:t>All positions derived from lying (except leg  prone lying) can be used with upper trunk supported on forearms.</a:t>
            </a:r>
          </a:p>
          <a:p>
            <a:pPr lvl="1"/>
            <a:r>
              <a:rPr lang="en-IN" dirty="0"/>
              <a:t>Maintenance of the head and neck in position done by its muscles.</a:t>
            </a:r>
          </a:p>
        </p:txBody>
      </p:sp>
      <p:sp>
        <p:nvSpPr>
          <p:cNvPr id="4" name="Footer Placeholder 3">
            <a:extLst>
              <a:ext uri="{FF2B5EF4-FFF2-40B4-BE49-F238E27FC236}">
                <a16:creationId xmlns:a16="http://schemas.microsoft.com/office/drawing/2014/main" xmlns="" id="{D56790F2-8CD0-4259-81AF-0C6E05756071}"/>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14064845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Crook lying</a:t>
            </a:r>
            <a:endParaRPr lang="en-IN" dirty="0"/>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IN"/>
              <a:t>.</a:t>
            </a:r>
            <a:endParaRPr lang="en-IN" dirty="0"/>
          </a:p>
        </p:txBody>
      </p:sp>
      <p:pic>
        <p:nvPicPr>
          <p:cNvPr id="5" name="Picture 4"/>
          <p:cNvPicPr>
            <a:picLocks noChangeAspect="1"/>
          </p:cNvPicPr>
          <p:nvPr/>
        </p:nvPicPr>
        <p:blipFill>
          <a:blip r:embed="rId2"/>
          <a:stretch>
            <a:fillRect/>
          </a:stretch>
        </p:blipFill>
        <p:spPr>
          <a:xfrm>
            <a:off x="621990" y="2630375"/>
            <a:ext cx="7900019" cy="2465611"/>
          </a:xfrm>
          <a:prstGeom prst="rect">
            <a:avLst/>
          </a:prstGeom>
        </p:spPr>
      </p:pic>
    </p:spTree>
    <p:extLst>
      <p:ext uri="{BB962C8B-B14F-4D97-AF65-F5344CB8AC3E}">
        <p14:creationId xmlns:p14="http://schemas.microsoft.com/office/powerpoint/2010/main" val="35239304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Crook lying</a:t>
            </a:r>
            <a:endParaRPr lang="en-IN" dirty="0"/>
          </a:p>
        </p:txBody>
      </p:sp>
      <p:sp>
        <p:nvSpPr>
          <p:cNvPr id="3" name="Content Placeholder 2"/>
          <p:cNvSpPr>
            <a:spLocks noGrp="1"/>
          </p:cNvSpPr>
          <p:nvPr>
            <p:ph idx="1"/>
          </p:nvPr>
        </p:nvSpPr>
        <p:spPr/>
        <p:txBody>
          <a:bodyPr>
            <a:normAutofit lnSpcReduction="10000"/>
          </a:bodyPr>
          <a:lstStyle/>
          <a:p>
            <a:r>
              <a:rPr lang="en-US" dirty="0"/>
              <a:t>From lying, hips and knees are bent and feet rest on the floor/plinth.</a:t>
            </a:r>
          </a:p>
          <a:p>
            <a:r>
              <a:rPr lang="en-US" dirty="0"/>
              <a:t>Muscle work: very little for hip adductor and medial rotators preventing knees from falling apart</a:t>
            </a:r>
          </a:p>
          <a:p>
            <a:r>
              <a:rPr lang="en-US" dirty="0"/>
              <a:t>Effects and uses: relief of tension anterior to hip so, posterior roll of pelvis occurs and lumbar spine can be supported on the surface. Also used to train relaxation.</a:t>
            </a:r>
            <a:endParaRPr lang="en-IN" dirty="0"/>
          </a:p>
        </p:txBody>
      </p:sp>
      <p:sp>
        <p:nvSpPr>
          <p:cNvPr id="4" name="Footer Placeholder 3"/>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42121795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Crook lying with pelvis lifted</a:t>
            </a:r>
            <a:endParaRPr lang="en-IN" dirty="0"/>
          </a:p>
        </p:txBody>
      </p:sp>
      <p:sp>
        <p:nvSpPr>
          <p:cNvPr id="3" name="Content Placeholder 2"/>
          <p:cNvSpPr>
            <a:spLocks noGrp="1"/>
          </p:cNvSpPr>
          <p:nvPr>
            <p:ph idx="1"/>
          </p:nvPr>
        </p:nvSpPr>
        <p:spPr/>
        <p:txBody>
          <a:bodyPr/>
          <a:lstStyle/>
          <a:p>
            <a:r>
              <a:rPr lang="en-US" dirty="0"/>
              <a:t>Effects and uses: useful during re-education of pelvic floor muscles. (e.g. After child birth)</a:t>
            </a:r>
            <a:endParaRPr lang="en-IN" dirty="0"/>
          </a:p>
        </p:txBody>
      </p:sp>
      <p:sp>
        <p:nvSpPr>
          <p:cNvPr id="4" name="Footer Placeholder 3"/>
          <p:cNvSpPr>
            <a:spLocks noGrp="1"/>
          </p:cNvSpPr>
          <p:nvPr>
            <p:ph type="ftr" sz="quarter" idx="11"/>
          </p:nvPr>
        </p:nvSpPr>
        <p:spPr/>
        <p:txBody>
          <a:bodyPr/>
          <a:lstStyle/>
          <a:p>
            <a:r>
              <a:rPr lang="en-IN"/>
              <a:t>.</a:t>
            </a:r>
            <a:endParaRPr lang="en-IN" dirty="0"/>
          </a:p>
        </p:txBody>
      </p:sp>
      <p:pic>
        <p:nvPicPr>
          <p:cNvPr id="5" name="Picture 4"/>
          <p:cNvPicPr>
            <a:picLocks noChangeAspect="1"/>
          </p:cNvPicPr>
          <p:nvPr/>
        </p:nvPicPr>
        <p:blipFill>
          <a:blip r:embed="rId2"/>
          <a:stretch>
            <a:fillRect/>
          </a:stretch>
        </p:blipFill>
        <p:spPr>
          <a:xfrm>
            <a:off x="324290" y="4322341"/>
            <a:ext cx="8495420" cy="1803822"/>
          </a:xfrm>
          <a:prstGeom prst="rect">
            <a:avLst/>
          </a:prstGeom>
        </p:spPr>
      </p:pic>
    </p:spTree>
    <p:extLst>
      <p:ext uri="{BB962C8B-B14F-4D97-AF65-F5344CB8AC3E}">
        <p14:creationId xmlns:p14="http://schemas.microsoft.com/office/powerpoint/2010/main" val="16994239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Half lying</a:t>
            </a:r>
            <a:endParaRPr lang="en-IN" dirty="0"/>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28998639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67544" y="1124744"/>
            <a:ext cx="8229600" cy="4525963"/>
          </a:xfrm>
        </p:spPr>
        <p:txBody>
          <a:bodyPr/>
          <a:lstStyle/>
          <a:p>
            <a:pPr algn="ctr">
              <a:buNone/>
            </a:pPr>
            <a:r>
              <a:rPr lang="en-IN" sz="13800" b="1" dirty="0">
                <a:latin typeface="Arial Black" pitchFamily="34" charset="0"/>
              </a:rPr>
              <a:t>THANK YOU</a:t>
            </a:r>
            <a:endParaRPr lang="en-IN" b="1" dirty="0">
              <a:latin typeface="Arial Black" pitchFamily="34" charset="0"/>
            </a:endParaRP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322278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sp>
        <p:nvSpPr>
          <p:cNvPr id="5" name="Footer Placeholder 4"/>
          <p:cNvSpPr>
            <a:spLocks noGrp="1"/>
          </p:cNvSpPr>
          <p:nvPr>
            <p:ph type="ftr" sz="quarter" idx="11"/>
          </p:nvPr>
        </p:nvSpPr>
        <p:spPr/>
        <p:txBody>
          <a:bodyPr/>
          <a:lstStyle/>
          <a:p>
            <a:r>
              <a:rPr lang="en-IN" dirty="0"/>
              <a:t>.</a:t>
            </a:r>
          </a:p>
        </p:txBody>
      </p:sp>
      <p:pic>
        <p:nvPicPr>
          <p:cNvPr id="4098" name="Picture 2" descr="C:\Users\TEJAS\Pictures\WP_20141207_012.jpg"/>
          <p:cNvPicPr>
            <a:picLocks noChangeAspect="1" noChangeArrowheads="1"/>
          </p:cNvPicPr>
          <p:nvPr/>
        </p:nvPicPr>
        <p:blipFill>
          <a:blip r:embed="rId2" cstate="print"/>
          <a:srcRect/>
          <a:stretch>
            <a:fillRect/>
          </a:stretch>
        </p:blipFill>
        <p:spPr bwMode="auto">
          <a:xfrm>
            <a:off x="251520" y="188640"/>
            <a:ext cx="8640960" cy="64807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C00000"/>
                </a:solidFill>
              </a:rPr>
              <a:t>EFFECT AND USES</a:t>
            </a:r>
          </a:p>
        </p:txBody>
      </p:sp>
      <p:sp>
        <p:nvSpPr>
          <p:cNvPr id="3" name="Content Placeholder 2"/>
          <p:cNvSpPr>
            <a:spLocks noGrp="1"/>
          </p:cNvSpPr>
          <p:nvPr>
            <p:ph idx="1"/>
          </p:nvPr>
        </p:nvSpPr>
        <p:spPr/>
        <p:txBody>
          <a:bodyPr>
            <a:normAutofit/>
          </a:bodyPr>
          <a:lstStyle/>
          <a:p>
            <a:pPr algn="just">
              <a:buNone/>
            </a:pPr>
            <a:r>
              <a:rPr lang="en-IN" dirty="0"/>
              <a:t>	</a:t>
            </a:r>
            <a:r>
              <a:rPr lang="en-IN" sz="3000" dirty="0"/>
              <a:t>As base is small, centre of gravity is high, state of equilibrium of body is less stable than other fundamental starting position; therefore standing position is only for those who can maintain correctly.  </a:t>
            </a:r>
          </a:p>
          <a:p>
            <a:pPr algn="just">
              <a:buNone/>
            </a:pPr>
            <a:endParaRPr lang="en-IN" sz="3000" dirty="0"/>
          </a:p>
          <a:p>
            <a:pPr algn="just">
              <a:buNone/>
            </a:pPr>
            <a:r>
              <a:rPr lang="en-IN" sz="3000" dirty="0"/>
              <a:t>	The erect position of whole body is position of alertness, in which thorax is free and abdominal viscera are well supported.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06090"/>
          </a:xfrm>
        </p:spPr>
        <p:txBody>
          <a:bodyPr>
            <a:normAutofit fontScale="90000"/>
          </a:bodyPr>
          <a:lstStyle/>
          <a:p>
            <a:r>
              <a:rPr lang="en-IN" b="1" dirty="0">
                <a:solidFill>
                  <a:srgbClr val="7030A0"/>
                </a:solidFill>
                <a:latin typeface="Arial Black" pitchFamily="34" charset="0"/>
              </a:rPr>
              <a:t>Kneeling</a:t>
            </a:r>
            <a:r>
              <a:rPr lang="en-IN" dirty="0"/>
              <a:t> </a:t>
            </a:r>
            <a:br>
              <a:rPr lang="en-IN" dirty="0"/>
            </a:br>
            <a:endParaRPr lang="en-IN" dirty="0"/>
          </a:p>
        </p:txBody>
      </p:sp>
      <p:sp>
        <p:nvSpPr>
          <p:cNvPr id="3" name="Content Placeholder 2"/>
          <p:cNvSpPr>
            <a:spLocks noGrp="1"/>
          </p:cNvSpPr>
          <p:nvPr>
            <p:ph idx="1"/>
          </p:nvPr>
        </p:nvSpPr>
        <p:spPr>
          <a:xfrm>
            <a:off x="457200" y="1600200"/>
            <a:ext cx="5554960" cy="4525963"/>
          </a:xfrm>
        </p:spPr>
        <p:txBody>
          <a:bodyPr>
            <a:normAutofit fontScale="85000" lnSpcReduction="10000"/>
          </a:bodyPr>
          <a:lstStyle/>
          <a:p>
            <a:pPr algn="just">
              <a:buNone/>
            </a:pPr>
            <a:r>
              <a:rPr lang="en-IN" dirty="0"/>
              <a:t>	Body supported on knees which may be together or slightly apart.</a:t>
            </a:r>
          </a:p>
          <a:p>
            <a:pPr algn="just">
              <a:buNone/>
            </a:pPr>
            <a:r>
              <a:rPr lang="en-IN" dirty="0"/>
              <a:t>	</a:t>
            </a:r>
          </a:p>
          <a:p>
            <a:pPr algn="just">
              <a:buNone/>
            </a:pPr>
            <a:r>
              <a:rPr lang="en-IN" dirty="0"/>
              <a:t>	Lower leg rests on the floor with feet plantar flexed or if plinth is used, the feet may be in the mid position over the edge. </a:t>
            </a:r>
          </a:p>
          <a:p>
            <a:pPr algn="just">
              <a:buNone/>
            </a:pPr>
            <a:r>
              <a:rPr lang="en-IN" dirty="0"/>
              <a:t>	</a:t>
            </a:r>
          </a:p>
          <a:p>
            <a:pPr algn="just">
              <a:buNone/>
            </a:pPr>
            <a:r>
              <a:rPr lang="en-IN" dirty="0"/>
              <a:t>	Rest of the body is held as in standing. </a:t>
            </a:r>
          </a:p>
        </p:txBody>
      </p:sp>
      <p:sp>
        <p:nvSpPr>
          <p:cNvPr id="5" name="Footer Placeholder 4"/>
          <p:cNvSpPr>
            <a:spLocks noGrp="1"/>
          </p:cNvSpPr>
          <p:nvPr>
            <p:ph type="ftr" sz="quarter" idx="11"/>
          </p:nvPr>
        </p:nvSpPr>
        <p:spPr/>
        <p:txBody>
          <a:bodyPr/>
          <a:lstStyle/>
          <a:p>
            <a:r>
              <a:rPr lang="en-IN" dirty="0"/>
              <a:t>.</a:t>
            </a:r>
          </a:p>
        </p:txBody>
      </p:sp>
      <p:pic>
        <p:nvPicPr>
          <p:cNvPr id="1026" name="Picture 2"/>
          <p:cNvPicPr>
            <a:picLocks noChangeAspect="1" noChangeArrowheads="1"/>
          </p:cNvPicPr>
          <p:nvPr/>
        </p:nvPicPr>
        <p:blipFill>
          <a:blip r:embed="rId2" cstate="print"/>
          <a:srcRect/>
          <a:stretch>
            <a:fillRect/>
          </a:stretch>
        </p:blipFill>
        <p:spPr bwMode="auto">
          <a:xfrm>
            <a:off x="6444208" y="404664"/>
            <a:ext cx="2411313" cy="608989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MUSCLE WORK</a:t>
            </a:r>
            <a:br>
              <a:rPr lang="en-IN" dirty="0"/>
            </a:br>
            <a:r>
              <a:rPr lang="en-IN" dirty="0"/>
              <a:t> </a:t>
            </a:r>
          </a:p>
        </p:txBody>
      </p:sp>
      <p:sp>
        <p:nvSpPr>
          <p:cNvPr id="3" name="Content Placeholder 2"/>
          <p:cNvSpPr>
            <a:spLocks noGrp="1"/>
          </p:cNvSpPr>
          <p:nvPr>
            <p:ph idx="1"/>
          </p:nvPr>
        </p:nvSpPr>
        <p:spPr/>
        <p:txBody>
          <a:bodyPr>
            <a:normAutofit fontScale="92500" lnSpcReduction="10000"/>
          </a:bodyPr>
          <a:lstStyle/>
          <a:p>
            <a:pPr algn="just">
              <a:buNone/>
            </a:pPr>
            <a:r>
              <a:rPr lang="en-IN" sz="2800" dirty="0"/>
              <a:t>	Lower leg is relaxed; body must be stabilised on knees</a:t>
            </a:r>
          </a:p>
          <a:p>
            <a:pPr algn="just">
              <a:buNone/>
            </a:pPr>
            <a:endParaRPr lang="en-IN" sz="2800" dirty="0"/>
          </a:p>
          <a:p>
            <a:pPr algn="just">
              <a:buNone/>
            </a:pPr>
            <a:r>
              <a:rPr lang="en-IN" sz="2800" dirty="0"/>
              <a:t>	Interplay between flexor and extensor of the knee to balance the femur vertically on the knees.</a:t>
            </a:r>
          </a:p>
          <a:p>
            <a:pPr algn="just">
              <a:buNone/>
            </a:pPr>
            <a:r>
              <a:rPr lang="en-IN" sz="2800" dirty="0"/>
              <a:t>	</a:t>
            </a:r>
          </a:p>
          <a:p>
            <a:pPr algn="just">
              <a:buNone/>
            </a:pPr>
            <a:r>
              <a:rPr lang="en-IN" sz="2800" dirty="0"/>
              <a:t>	Hip extensor and lumbar flexor work strongly to maintain correct angle of pelvic tilt.</a:t>
            </a:r>
          </a:p>
          <a:p>
            <a:pPr algn="just">
              <a:buNone/>
            </a:pPr>
            <a:endParaRPr lang="en-IN" sz="2800" dirty="0"/>
          </a:p>
          <a:p>
            <a:pPr algn="just">
              <a:buNone/>
            </a:pPr>
            <a:r>
              <a:rPr lang="en-IN" sz="2800" dirty="0"/>
              <a:t>	Rest all same as in standing</a:t>
            </a:r>
          </a:p>
          <a:p>
            <a:pPr>
              <a:buNone/>
            </a:pPr>
            <a:endParaRPr lang="en-IN"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 and uses</a:t>
            </a:r>
          </a:p>
        </p:txBody>
      </p:sp>
      <p:sp>
        <p:nvSpPr>
          <p:cNvPr id="3" name="Content Placeholder 2"/>
          <p:cNvSpPr>
            <a:spLocks noGrp="1"/>
          </p:cNvSpPr>
          <p:nvPr>
            <p:ph idx="1"/>
          </p:nvPr>
        </p:nvSpPr>
        <p:spPr/>
        <p:txBody>
          <a:bodyPr/>
          <a:lstStyle/>
          <a:p>
            <a:pPr algn="just">
              <a:buNone/>
            </a:pPr>
            <a:r>
              <a:rPr lang="en-IN" dirty="0"/>
              <a:t>	COG relatively lower than standing and slightly stable than hanging but uncomfortable for most people. </a:t>
            </a:r>
          </a:p>
          <a:p>
            <a:pPr algn="just">
              <a:buNone/>
            </a:pPr>
            <a:endParaRPr lang="en-IN" dirty="0"/>
          </a:p>
          <a:p>
            <a:pPr algn="just">
              <a:buNone/>
            </a:pPr>
            <a:r>
              <a:rPr lang="en-IN" dirty="0"/>
              <a:t>	Used as starting position for backward movement in </a:t>
            </a:r>
            <a:r>
              <a:rPr lang="en-IN" dirty="0" err="1"/>
              <a:t>sagittal</a:t>
            </a:r>
            <a:r>
              <a:rPr lang="en-IN" dirty="0"/>
              <a:t> plane and to train control of hip joints and lower trunk in preparation for standing position</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7030A0"/>
                </a:solidFill>
              </a:rPr>
              <a:t>SITTING</a:t>
            </a:r>
          </a:p>
        </p:txBody>
      </p:sp>
      <p:sp>
        <p:nvSpPr>
          <p:cNvPr id="3" name="Content Placeholder 2"/>
          <p:cNvSpPr>
            <a:spLocks noGrp="1"/>
          </p:cNvSpPr>
          <p:nvPr>
            <p:ph idx="1"/>
          </p:nvPr>
        </p:nvSpPr>
        <p:spPr/>
        <p:txBody>
          <a:bodyPr>
            <a:normAutofit/>
          </a:bodyPr>
          <a:lstStyle/>
          <a:p>
            <a:pPr algn="just">
              <a:buNone/>
            </a:pPr>
            <a:r>
              <a:rPr lang="en-IN" sz="2800" dirty="0"/>
              <a:t>	Position is taken on a chair or stool; the height and width of which allow the thighs to be fully supported and the hips and knees to be flexed to a right angle. </a:t>
            </a:r>
          </a:p>
          <a:p>
            <a:pPr algn="just">
              <a:buNone/>
            </a:pPr>
            <a:r>
              <a:rPr lang="en-IN" sz="2800" dirty="0"/>
              <a:t>	</a:t>
            </a:r>
          </a:p>
          <a:p>
            <a:pPr algn="just">
              <a:buNone/>
            </a:pPr>
            <a:r>
              <a:rPr lang="en-IN" sz="2800" dirty="0"/>
              <a:t>	Knees are apart sufficiently to allow the feet rest on the floor with heels vertically below the knees.</a:t>
            </a:r>
          </a:p>
          <a:p>
            <a:pPr>
              <a:buNone/>
            </a:pPr>
            <a:endParaRPr lang="en-IN" sz="28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sp>
        <p:nvSpPr>
          <p:cNvPr id="5" name="Footer Placeholder 4"/>
          <p:cNvSpPr>
            <a:spLocks noGrp="1"/>
          </p:cNvSpPr>
          <p:nvPr>
            <p:ph type="ftr" sz="quarter" idx="11"/>
          </p:nvPr>
        </p:nvSpPr>
        <p:spPr/>
        <p:txBody>
          <a:bodyPr/>
          <a:lstStyle/>
          <a:p>
            <a:r>
              <a:rPr lang="en-IN" dirty="0"/>
              <a:t>.</a:t>
            </a:r>
          </a:p>
        </p:txBody>
      </p:sp>
      <p:pic>
        <p:nvPicPr>
          <p:cNvPr id="1026" name="Picture 2"/>
          <p:cNvPicPr>
            <a:picLocks noChangeAspect="1" noChangeArrowheads="1"/>
          </p:cNvPicPr>
          <p:nvPr/>
        </p:nvPicPr>
        <p:blipFill>
          <a:blip r:embed="rId2" cstate="print"/>
          <a:srcRect/>
          <a:stretch>
            <a:fillRect/>
          </a:stretch>
        </p:blipFill>
        <p:spPr bwMode="auto">
          <a:xfrm>
            <a:off x="1907704" y="692696"/>
            <a:ext cx="5040560" cy="512221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Muscle Work</a:t>
            </a:r>
          </a:p>
        </p:txBody>
      </p:sp>
      <p:sp>
        <p:nvSpPr>
          <p:cNvPr id="3" name="Content Placeholder 2"/>
          <p:cNvSpPr>
            <a:spLocks noGrp="1"/>
          </p:cNvSpPr>
          <p:nvPr>
            <p:ph idx="1"/>
          </p:nvPr>
        </p:nvSpPr>
        <p:spPr/>
        <p:txBody>
          <a:bodyPr>
            <a:normAutofit/>
          </a:bodyPr>
          <a:lstStyle/>
          <a:p>
            <a:pPr algn="just">
              <a:buNone/>
            </a:pPr>
            <a:r>
              <a:rPr lang="en-IN" dirty="0"/>
              <a:t>	</a:t>
            </a:r>
            <a:r>
              <a:rPr lang="en-IN" sz="2800" dirty="0"/>
              <a:t>There need be no muscle work to hold position of legs, as they are fully supported. </a:t>
            </a:r>
          </a:p>
          <a:p>
            <a:pPr algn="just">
              <a:buNone/>
            </a:pPr>
            <a:endParaRPr lang="en-IN" sz="2800" dirty="0"/>
          </a:p>
          <a:p>
            <a:pPr algn="just">
              <a:buNone/>
            </a:pPr>
            <a:r>
              <a:rPr lang="en-IN" sz="2800" dirty="0"/>
              <a:t>	Hip flexors work to maintain a right angle at these joints and to prevent the tendency to slump. </a:t>
            </a:r>
          </a:p>
          <a:p>
            <a:pPr algn="just">
              <a:buNone/>
            </a:pPr>
            <a:endParaRPr lang="en-IN" sz="2800" dirty="0"/>
          </a:p>
          <a:p>
            <a:pPr algn="just">
              <a:buNone/>
            </a:pPr>
            <a:r>
              <a:rPr lang="en-IN" sz="2800" dirty="0"/>
              <a:t>	Rest all same as standing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Effects and uses</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algn="just">
              <a:buNone/>
            </a:pPr>
            <a:r>
              <a:rPr lang="en-IN" sz="2800" dirty="0"/>
              <a:t>	Comfortable, natural and very stable position which is much used</a:t>
            </a:r>
          </a:p>
          <a:p>
            <a:pPr algn="just">
              <a:buNone/>
            </a:pPr>
            <a:endParaRPr lang="en-IN" sz="2800" dirty="0"/>
          </a:p>
          <a:p>
            <a:pPr algn="just">
              <a:buNone/>
            </a:pPr>
            <a:r>
              <a:rPr lang="en-IN" sz="2800" dirty="0"/>
              <a:t>	Suitable for those who lack necessary strength and control to maintain more difficult position.</a:t>
            </a:r>
          </a:p>
          <a:p>
            <a:pPr algn="just">
              <a:buNone/>
            </a:pPr>
            <a:endParaRPr lang="en-IN" sz="2800" dirty="0"/>
          </a:p>
          <a:p>
            <a:pPr algn="just">
              <a:buNone/>
            </a:pPr>
            <a:r>
              <a:rPr lang="en-IN" sz="2800" dirty="0"/>
              <a:t>	For lateral and </a:t>
            </a:r>
            <a:r>
              <a:rPr lang="en-IN" sz="2800" dirty="0" err="1"/>
              <a:t>rotatory</a:t>
            </a:r>
            <a:r>
              <a:rPr lang="en-IN" sz="2800" dirty="0"/>
              <a:t> movement can be localised to the spine</a:t>
            </a:r>
          </a:p>
          <a:p>
            <a:pPr algn="just">
              <a:buNone/>
            </a:pPr>
            <a:r>
              <a:rPr lang="en-IN" sz="2800" dirty="0"/>
              <a:t>	</a:t>
            </a:r>
          </a:p>
          <a:p>
            <a:pPr algn="just">
              <a:buNone/>
            </a:pPr>
            <a:r>
              <a:rPr lang="en-IN" sz="2800" dirty="0"/>
              <a:t>	Non weight bearing knee and ankle exercise</a:t>
            </a:r>
          </a:p>
          <a:p>
            <a:pPr algn="just">
              <a:buNone/>
            </a:pPr>
            <a:r>
              <a:rPr lang="en-IN" sz="2800" dirty="0"/>
              <a:t>	</a:t>
            </a:r>
          </a:p>
          <a:p>
            <a:pPr algn="just">
              <a:buNone/>
            </a:pPr>
            <a:r>
              <a:rPr lang="en-IN" sz="2800" dirty="0"/>
              <a:t>	Training of correct alignment of upper part of body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Times New Roman" pitchFamily="18" charset="0"/>
                <a:cs typeface="Times New Roman" pitchFamily="18" charset="0"/>
              </a:rPr>
              <a:t>Objectives..</a:t>
            </a:r>
          </a:p>
        </p:txBody>
      </p:sp>
      <p:sp>
        <p:nvSpPr>
          <p:cNvPr id="3" name="Content Placeholder 2"/>
          <p:cNvSpPr>
            <a:spLocks noGrp="1"/>
          </p:cNvSpPr>
          <p:nvPr>
            <p:ph idx="1"/>
          </p:nvPr>
        </p:nvSpPr>
        <p:spPr>
          <a:xfrm>
            <a:off x="428596" y="1643050"/>
            <a:ext cx="8229600" cy="4525963"/>
          </a:xfrm>
        </p:spPr>
        <p:txBody>
          <a:bodyPr>
            <a:normAutofit/>
          </a:bodyPr>
          <a:lstStyle/>
          <a:p>
            <a:pPr>
              <a:buNone/>
            </a:pPr>
            <a:r>
              <a:rPr lang="en-US" sz="2000" dirty="0">
                <a:latin typeface="Times New Roman" pitchFamily="18" charset="0"/>
                <a:cs typeface="Times New Roman" pitchFamily="18" charset="0"/>
              </a:rPr>
              <a:t>At the end of students will be able to</a:t>
            </a:r>
          </a:p>
          <a:p>
            <a:pPr>
              <a:buNone/>
            </a:pPr>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To know basic fundamental starting position</a:t>
            </a:r>
          </a:p>
          <a:p>
            <a:pPr>
              <a:buFont typeface="Wingdings" pitchFamily="2" charset="2"/>
              <a:buChar char="Ø"/>
            </a:pPr>
            <a:r>
              <a:rPr lang="en-US" sz="2000" dirty="0">
                <a:latin typeface="Times New Roman" pitchFamily="18" charset="0"/>
                <a:cs typeface="Times New Roman" pitchFamily="18" charset="0"/>
              </a:rPr>
              <a:t>To know derived positions of each starting position</a:t>
            </a:r>
          </a:p>
          <a:p>
            <a:pPr>
              <a:buFont typeface="Wingdings" pitchFamily="2" charset="2"/>
              <a:buChar char="Ø"/>
            </a:pPr>
            <a:r>
              <a:rPr lang="en-US" sz="2000" dirty="0">
                <a:latin typeface="Times New Roman" pitchFamily="18" charset="0"/>
                <a:cs typeface="Times New Roman" pitchFamily="18" charset="0"/>
              </a:rPr>
              <a:t>Effect and uses of each positions and</a:t>
            </a:r>
          </a:p>
          <a:p>
            <a:pPr>
              <a:buFont typeface="Wingdings" pitchFamily="2" charset="2"/>
              <a:buChar char="Ø"/>
            </a:pPr>
            <a:r>
              <a:rPr lang="en-US" sz="2000" dirty="0">
                <a:latin typeface="Times New Roman" pitchFamily="18" charset="0"/>
                <a:cs typeface="Times New Roman" pitchFamily="18" charset="0"/>
              </a:rPr>
              <a:t>Muscle works of  each positions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7030A0"/>
                </a:solidFill>
              </a:rPr>
              <a:t>LYING </a:t>
            </a:r>
          </a:p>
        </p:txBody>
      </p:sp>
      <p:sp>
        <p:nvSpPr>
          <p:cNvPr id="3" name="Content Placeholder 2"/>
          <p:cNvSpPr>
            <a:spLocks noGrp="1"/>
          </p:cNvSpPr>
          <p:nvPr>
            <p:ph idx="1"/>
          </p:nvPr>
        </p:nvSpPr>
        <p:spPr/>
        <p:txBody>
          <a:bodyPr/>
          <a:lstStyle/>
          <a:p>
            <a:pPr>
              <a:buNone/>
            </a:pPr>
            <a:r>
              <a:rPr lang="en-IN" dirty="0"/>
              <a:t>Easiest fundamental position</a:t>
            </a:r>
          </a:p>
          <a:p>
            <a:pPr>
              <a:buNone/>
            </a:pPr>
            <a:endParaRPr lang="en-IN" dirty="0"/>
          </a:p>
          <a:p>
            <a:pPr>
              <a:buNone/>
            </a:pPr>
            <a:r>
              <a:rPr lang="en-IN" dirty="0"/>
              <a:t>Completely supported in supine</a:t>
            </a:r>
          </a:p>
          <a:p>
            <a:pPr>
              <a:buNone/>
            </a:pPr>
            <a:endParaRPr lang="en-IN" dirty="0"/>
          </a:p>
          <a:p>
            <a:pPr>
              <a:buNone/>
            </a:pPr>
            <a:r>
              <a:rPr lang="en-IN" dirty="0"/>
              <a:t>Most stable</a:t>
            </a:r>
          </a:p>
          <a:p>
            <a:pPr>
              <a:buNone/>
            </a:pPr>
            <a:endParaRPr lang="en-IN" dirty="0"/>
          </a:p>
          <a:p>
            <a:pPr>
              <a:buNone/>
            </a:pPr>
            <a:endParaRPr lang="en-IN" dirty="0"/>
          </a:p>
          <a:p>
            <a:pPr>
              <a:buNone/>
            </a:pPr>
            <a:endParaRPr lang="en-IN" dirty="0"/>
          </a:p>
        </p:txBody>
      </p:sp>
      <p:sp>
        <p:nvSpPr>
          <p:cNvPr id="5" name="Footer Placeholder 4"/>
          <p:cNvSpPr>
            <a:spLocks noGrp="1"/>
          </p:cNvSpPr>
          <p:nvPr>
            <p:ph type="ftr" sz="quarter" idx="11"/>
          </p:nvPr>
        </p:nvSpPr>
        <p:spPr/>
        <p:txBody>
          <a:bodyPr/>
          <a:lstStyle/>
          <a:p>
            <a:r>
              <a:rPr lang="en-IN" dirty="0"/>
              <a:t>.</a:t>
            </a:r>
          </a:p>
        </p:txBody>
      </p:sp>
      <p:pic>
        <p:nvPicPr>
          <p:cNvPr id="2050" name="Picture 2"/>
          <p:cNvPicPr>
            <a:picLocks noChangeAspect="1" noChangeArrowheads="1"/>
          </p:cNvPicPr>
          <p:nvPr/>
        </p:nvPicPr>
        <p:blipFill>
          <a:blip r:embed="rId2" cstate="print"/>
          <a:srcRect/>
          <a:stretch>
            <a:fillRect/>
          </a:stretch>
        </p:blipFill>
        <p:spPr bwMode="auto">
          <a:xfrm>
            <a:off x="3059832" y="3717032"/>
            <a:ext cx="5436146" cy="234888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Muscle work</a:t>
            </a:r>
          </a:p>
        </p:txBody>
      </p:sp>
      <p:sp>
        <p:nvSpPr>
          <p:cNvPr id="3" name="Content Placeholder 2"/>
          <p:cNvSpPr>
            <a:spLocks noGrp="1"/>
          </p:cNvSpPr>
          <p:nvPr>
            <p:ph idx="1"/>
          </p:nvPr>
        </p:nvSpPr>
        <p:spPr/>
        <p:txBody>
          <a:bodyPr>
            <a:noAutofit/>
          </a:bodyPr>
          <a:lstStyle/>
          <a:p>
            <a:pPr algn="just">
              <a:buNone/>
            </a:pPr>
            <a:r>
              <a:rPr lang="en-IN" sz="2800" dirty="0"/>
              <a:t>	When lying position is used as starting position for exercise it is usually taken on a firm surface and following muscle groups work slightly;</a:t>
            </a:r>
          </a:p>
          <a:p>
            <a:pPr algn="just">
              <a:buNone/>
            </a:pPr>
            <a:endParaRPr lang="en-IN" sz="2800" dirty="0"/>
          </a:p>
          <a:p>
            <a:pPr algn="just">
              <a:buNone/>
            </a:pPr>
            <a:r>
              <a:rPr lang="en-IN" sz="2800" dirty="0"/>
              <a:t>	Head rotators of both sides work reciprocally to stabilise the position of the head</a:t>
            </a:r>
          </a:p>
          <a:p>
            <a:pPr algn="just">
              <a:buNone/>
            </a:pPr>
            <a:endParaRPr lang="en-IN" sz="2800" dirty="0"/>
          </a:p>
          <a:p>
            <a:pPr algn="just">
              <a:buNone/>
            </a:pPr>
            <a:r>
              <a:rPr lang="en-IN" sz="2800" dirty="0"/>
              <a:t>	Extensor of the hips and flexors of the lumbar spine to work to combat the tendency to hollow the back</a:t>
            </a:r>
          </a:p>
          <a:p>
            <a:pPr algn="just">
              <a:buNone/>
            </a:pPr>
            <a:endParaRPr lang="en-IN" sz="2800" dirty="0"/>
          </a:p>
          <a:p>
            <a:pPr algn="just">
              <a:buNone/>
            </a:pPr>
            <a:endParaRPr lang="en-IN" sz="28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buNone/>
            </a:pPr>
            <a:r>
              <a:rPr lang="en-IN" dirty="0"/>
              <a:t>	Medial rotators of hips work to keep legs in the neutral position, so that knees and inner borders of the feet are held together</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 and uses</a:t>
            </a:r>
          </a:p>
        </p:txBody>
      </p:sp>
      <p:sp>
        <p:nvSpPr>
          <p:cNvPr id="3" name="Content Placeholder 2"/>
          <p:cNvSpPr>
            <a:spLocks noGrp="1"/>
          </p:cNvSpPr>
          <p:nvPr>
            <p:ph idx="1"/>
          </p:nvPr>
        </p:nvSpPr>
        <p:spPr/>
        <p:txBody>
          <a:bodyPr>
            <a:noAutofit/>
          </a:bodyPr>
          <a:lstStyle/>
          <a:p>
            <a:pPr algn="just">
              <a:buNone/>
            </a:pPr>
            <a:r>
              <a:rPr lang="en-IN" sz="2000" dirty="0"/>
              <a:t>	Static posture training exercise</a:t>
            </a:r>
          </a:p>
          <a:p>
            <a:pPr algn="just">
              <a:buNone/>
            </a:pPr>
            <a:endParaRPr lang="en-IN" sz="2000" dirty="0"/>
          </a:p>
          <a:p>
            <a:pPr algn="just">
              <a:buNone/>
            </a:pPr>
            <a:r>
              <a:rPr lang="en-IN" sz="2000" dirty="0"/>
              <a:t>	As Spine is relived of burden of transmitting weight of head and shoulders; therefore tends elongate and straighten, thus advantage in treatment of spinal deformity. </a:t>
            </a:r>
          </a:p>
          <a:p>
            <a:pPr algn="just">
              <a:buNone/>
            </a:pPr>
            <a:endParaRPr lang="en-IN" sz="2000" dirty="0"/>
          </a:p>
          <a:p>
            <a:pPr algn="just">
              <a:buNone/>
            </a:pPr>
            <a:r>
              <a:rPr lang="en-IN" sz="2000" dirty="0"/>
              <a:t>	Breathing is slightly impeded by pressure of the abdominal viscera on diaphragm, often making unsuitable position for those suffering from respiratory or heart conditions. </a:t>
            </a:r>
          </a:p>
          <a:p>
            <a:pPr algn="just">
              <a:buNone/>
            </a:pPr>
            <a:endParaRPr lang="en-IN" sz="2000" dirty="0"/>
          </a:p>
          <a:p>
            <a:pPr algn="just">
              <a:buNone/>
            </a:pPr>
            <a:r>
              <a:rPr lang="en-IN" sz="2000" dirty="0"/>
              <a:t>	Position also hinder return of blood from head and unsuitable for elderly or who suffers from high blood pressure</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7030A0"/>
                </a:solidFill>
              </a:rPr>
              <a:t>HANGING</a:t>
            </a:r>
          </a:p>
        </p:txBody>
      </p:sp>
      <p:sp>
        <p:nvSpPr>
          <p:cNvPr id="3" name="Content Placeholder 2"/>
          <p:cNvSpPr>
            <a:spLocks noGrp="1"/>
          </p:cNvSpPr>
          <p:nvPr>
            <p:ph idx="1"/>
          </p:nvPr>
        </p:nvSpPr>
        <p:spPr/>
        <p:txBody>
          <a:bodyPr>
            <a:normAutofit fontScale="85000" lnSpcReduction="20000"/>
          </a:bodyPr>
          <a:lstStyle/>
          <a:p>
            <a:pPr algn="just">
              <a:buNone/>
            </a:pPr>
            <a:r>
              <a:rPr lang="en-IN" dirty="0"/>
              <a:t>	Body is suspended by grasping over a horizontal bar, </a:t>
            </a:r>
          </a:p>
          <a:p>
            <a:pPr algn="just">
              <a:buNone/>
            </a:pPr>
            <a:endParaRPr lang="en-IN" dirty="0"/>
          </a:p>
          <a:p>
            <a:pPr algn="just">
              <a:buNone/>
            </a:pPr>
            <a:r>
              <a:rPr lang="en-IN" dirty="0"/>
              <a:t>	Forearm </a:t>
            </a:r>
            <a:r>
              <a:rPr lang="en-IN" dirty="0" err="1"/>
              <a:t>pronated</a:t>
            </a:r>
            <a:r>
              <a:rPr lang="en-IN" dirty="0"/>
              <a:t>, arm straight and shoulder apart</a:t>
            </a:r>
          </a:p>
          <a:p>
            <a:pPr algn="just">
              <a:buNone/>
            </a:pPr>
            <a:r>
              <a:rPr lang="en-IN" dirty="0"/>
              <a:t>	</a:t>
            </a:r>
          </a:p>
          <a:p>
            <a:pPr algn="just">
              <a:buNone/>
            </a:pPr>
            <a:r>
              <a:rPr lang="en-IN" dirty="0"/>
              <a:t>	Head is held high, scapula are drawn down and together, so that neck appears as long as possible.</a:t>
            </a:r>
          </a:p>
          <a:p>
            <a:pPr algn="just">
              <a:buNone/>
            </a:pPr>
            <a:r>
              <a:rPr lang="en-IN" dirty="0"/>
              <a:t>	</a:t>
            </a:r>
          </a:p>
          <a:p>
            <a:pPr algn="just">
              <a:buNone/>
            </a:pPr>
            <a:r>
              <a:rPr lang="en-IN" dirty="0"/>
              <a:t>	Trunk and leg hang straight, with heels together and ankle plantar flexed</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sp>
        <p:nvSpPr>
          <p:cNvPr id="5" name="Footer Placeholder 4"/>
          <p:cNvSpPr>
            <a:spLocks noGrp="1"/>
          </p:cNvSpPr>
          <p:nvPr>
            <p:ph type="ftr" sz="quarter" idx="11"/>
          </p:nvPr>
        </p:nvSpPr>
        <p:spPr/>
        <p:txBody>
          <a:bodyPr/>
          <a:lstStyle/>
          <a:p>
            <a:r>
              <a:rPr lang="en-IN" dirty="0"/>
              <a:t>.</a:t>
            </a:r>
          </a:p>
        </p:txBody>
      </p:sp>
      <p:pic>
        <p:nvPicPr>
          <p:cNvPr id="3074" name="Picture 2"/>
          <p:cNvPicPr>
            <a:picLocks noChangeAspect="1" noChangeArrowheads="1"/>
          </p:cNvPicPr>
          <p:nvPr/>
        </p:nvPicPr>
        <p:blipFill>
          <a:blip r:embed="rId2" cstate="print"/>
          <a:srcRect/>
          <a:stretch>
            <a:fillRect/>
          </a:stretch>
        </p:blipFill>
        <p:spPr bwMode="auto">
          <a:xfrm>
            <a:off x="2195736" y="476672"/>
            <a:ext cx="4619625" cy="566124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Muscle work</a:t>
            </a:r>
          </a:p>
        </p:txBody>
      </p:sp>
      <p:sp>
        <p:nvSpPr>
          <p:cNvPr id="3" name="Content Placeholder 2"/>
          <p:cNvSpPr>
            <a:spLocks noGrp="1"/>
          </p:cNvSpPr>
          <p:nvPr>
            <p:ph idx="1"/>
          </p:nvPr>
        </p:nvSpPr>
        <p:spPr>
          <a:xfrm>
            <a:off x="395536" y="1412776"/>
            <a:ext cx="8229600" cy="5069160"/>
          </a:xfrm>
        </p:spPr>
        <p:txBody>
          <a:bodyPr>
            <a:normAutofit fontScale="77500" lnSpcReduction="20000"/>
          </a:bodyPr>
          <a:lstStyle/>
          <a:p>
            <a:pPr algn="just">
              <a:buNone/>
            </a:pPr>
            <a:r>
              <a:rPr lang="en-IN" dirty="0"/>
              <a:t>	Finger flexor work strongly to grasp bar</a:t>
            </a:r>
          </a:p>
          <a:p>
            <a:pPr algn="just">
              <a:buNone/>
            </a:pPr>
            <a:endParaRPr lang="en-IN" dirty="0"/>
          </a:p>
          <a:p>
            <a:pPr algn="just">
              <a:buNone/>
            </a:pPr>
            <a:r>
              <a:rPr lang="en-IN" dirty="0"/>
              <a:t>	All muscle around wrist work strongly to reduce strain on joints and to act as synergists and </a:t>
            </a:r>
            <a:r>
              <a:rPr lang="en-IN" dirty="0" err="1"/>
              <a:t>fixator</a:t>
            </a:r>
            <a:r>
              <a:rPr lang="en-IN" dirty="0"/>
              <a:t> for flexors of finger</a:t>
            </a:r>
          </a:p>
          <a:p>
            <a:pPr algn="just">
              <a:buNone/>
            </a:pPr>
            <a:r>
              <a:rPr lang="en-IN" dirty="0"/>
              <a:t>	</a:t>
            </a:r>
          </a:p>
          <a:p>
            <a:pPr algn="just">
              <a:buNone/>
            </a:pPr>
            <a:r>
              <a:rPr lang="en-IN" dirty="0"/>
              <a:t>	Elbow flexors work to reduce strain on the joints</a:t>
            </a:r>
          </a:p>
          <a:p>
            <a:pPr algn="just">
              <a:buNone/>
            </a:pPr>
            <a:r>
              <a:rPr lang="en-IN" dirty="0"/>
              <a:t>	</a:t>
            </a:r>
          </a:p>
          <a:p>
            <a:pPr algn="just">
              <a:buNone/>
            </a:pPr>
            <a:r>
              <a:rPr lang="en-IN" dirty="0"/>
              <a:t>	Adductors of shoulder joint work strongly to lift the body on the arms (specially </a:t>
            </a:r>
            <a:r>
              <a:rPr lang="en-IN" dirty="0" err="1"/>
              <a:t>latissimus</a:t>
            </a:r>
            <a:r>
              <a:rPr lang="en-IN" dirty="0"/>
              <a:t> </a:t>
            </a:r>
            <a:r>
              <a:rPr lang="en-IN" dirty="0" err="1"/>
              <a:t>dorsi</a:t>
            </a:r>
            <a:r>
              <a:rPr lang="en-IN" dirty="0"/>
              <a:t> </a:t>
            </a:r>
            <a:r>
              <a:rPr lang="en-IN" dirty="0" err="1"/>
              <a:t>posteriorly</a:t>
            </a:r>
            <a:r>
              <a:rPr lang="en-IN" dirty="0"/>
              <a:t> and </a:t>
            </a:r>
            <a:r>
              <a:rPr lang="en-IN" dirty="0" err="1"/>
              <a:t>pectoralis</a:t>
            </a:r>
            <a:r>
              <a:rPr lang="en-IN" dirty="0"/>
              <a:t> major </a:t>
            </a:r>
            <a:r>
              <a:rPr lang="en-IN" dirty="0" err="1"/>
              <a:t>anteriorly</a:t>
            </a:r>
            <a:r>
              <a:rPr lang="en-IN" dirty="0"/>
              <a:t>)</a:t>
            </a:r>
          </a:p>
          <a:p>
            <a:pPr algn="just">
              <a:buNone/>
            </a:pPr>
            <a:r>
              <a:rPr lang="en-IN" dirty="0"/>
              <a:t>	</a:t>
            </a:r>
          </a:p>
          <a:p>
            <a:pPr algn="just">
              <a:buNone/>
            </a:pPr>
            <a:r>
              <a:rPr lang="en-IN" dirty="0"/>
              <a:t>	Depressor, retractor and medial rotator of scapula work strongly to fix scapula and brace upper limb</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77500" lnSpcReduction="20000"/>
          </a:bodyPr>
          <a:lstStyle/>
          <a:p>
            <a:pPr algn="just">
              <a:buNone/>
            </a:pPr>
            <a:r>
              <a:rPr lang="en-IN" dirty="0"/>
              <a:t>	Pre vertebral and posterior neck muscle work reciprocally to maintain position of the head and neck.</a:t>
            </a:r>
          </a:p>
          <a:p>
            <a:pPr algn="just">
              <a:buNone/>
            </a:pPr>
            <a:r>
              <a:rPr lang="en-IN" dirty="0"/>
              <a:t>	</a:t>
            </a:r>
          </a:p>
          <a:p>
            <a:pPr algn="just">
              <a:buNone/>
            </a:pPr>
            <a:r>
              <a:rPr lang="en-IN" dirty="0"/>
              <a:t>	Flexor of lumbar spine and extensors of hip work to correct tendency to arch back as result of </a:t>
            </a:r>
            <a:r>
              <a:rPr lang="en-IN" dirty="0" err="1"/>
              <a:t>latissimus</a:t>
            </a:r>
            <a:r>
              <a:rPr lang="en-IN" dirty="0"/>
              <a:t> </a:t>
            </a:r>
            <a:r>
              <a:rPr lang="en-IN" dirty="0" err="1"/>
              <a:t>dorsi</a:t>
            </a:r>
            <a:r>
              <a:rPr lang="en-IN" dirty="0"/>
              <a:t> working on sacrum</a:t>
            </a:r>
          </a:p>
          <a:p>
            <a:pPr algn="just">
              <a:buNone/>
            </a:pPr>
            <a:endParaRPr lang="en-IN" dirty="0"/>
          </a:p>
          <a:p>
            <a:pPr algn="just">
              <a:buNone/>
            </a:pPr>
            <a:r>
              <a:rPr lang="en-IN" dirty="0"/>
              <a:t>	Adductor of hips work to keep leg together</a:t>
            </a:r>
          </a:p>
          <a:p>
            <a:pPr algn="just">
              <a:buNone/>
            </a:pPr>
            <a:endParaRPr lang="en-IN" dirty="0"/>
          </a:p>
          <a:p>
            <a:pPr algn="just">
              <a:buNone/>
            </a:pPr>
            <a:r>
              <a:rPr lang="en-IN" dirty="0"/>
              <a:t>	Extensor of knees may work to maintain full extension</a:t>
            </a:r>
          </a:p>
          <a:p>
            <a:pPr algn="just">
              <a:buNone/>
            </a:pPr>
            <a:endParaRPr lang="en-IN" dirty="0"/>
          </a:p>
          <a:p>
            <a:pPr algn="just">
              <a:buNone/>
            </a:pPr>
            <a:r>
              <a:rPr lang="en-IN" dirty="0"/>
              <a:t>	Plantar flexor work to point toes to the floor</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 and uses</a:t>
            </a:r>
          </a:p>
        </p:txBody>
      </p:sp>
      <p:sp>
        <p:nvSpPr>
          <p:cNvPr id="3" name="Content Placeholder 2"/>
          <p:cNvSpPr>
            <a:spLocks noGrp="1"/>
          </p:cNvSpPr>
          <p:nvPr>
            <p:ph idx="1"/>
          </p:nvPr>
        </p:nvSpPr>
        <p:spPr/>
        <p:txBody>
          <a:bodyPr/>
          <a:lstStyle/>
          <a:p>
            <a:pPr algn="just">
              <a:buNone/>
            </a:pPr>
            <a:r>
              <a:rPr lang="en-IN" dirty="0"/>
              <a:t>	Its suitable for those whose muscular strength and body weight are well balanced</a:t>
            </a:r>
          </a:p>
          <a:p>
            <a:pPr algn="just">
              <a:buNone/>
            </a:pPr>
            <a:r>
              <a:rPr lang="en-IN" dirty="0"/>
              <a:t>	</a:t>
            </a:r>
          </a:p>
          <a:p>
            <a:pPr algn="just">
              <a:buNone/>
            </a:pPr>
            <a:r>
              <a:rPr lang="en-IN" dirty="0"/>
              <a:t>	Unsuitable for cardio respiratory disease patients as breathing is difficult</a:t>
            </a:r>
          </a:p>
          <a:p>
            <a:pPr>
              <a:buNone/>
            </a:pPr>
            <a:endParaRPr lang="en-IN"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7"/>
            <a:ext cx="8352928" cy="2335485"/>
          </a:xfrm>
        </p:spPr>
        <p:txBody>
          <a:bodyPr>
            <a:normAutofit/>
          </a:bodyPr>
          <a:lstStyle/>
          <a:p>
            <a:r>
              <a:rPr lang="en-IN" sz="13800" dirty="0"/>
              <a:t>MCQs</a:t>
            </a:r>
            <a:endParaRPr lang="en-US" sz="7200" dirty="0"/>
          </a:p>
        </p:txBody>
      </p:sp>
      <p:sp>
        <p:nvSpPr>
          <p:cNvPr id="4" name="Footer Placeholder 3"/>
          <p:cNvSpPr>
            <a:spLocks noGrp="1"/>
          </p:cNvSpPr>
          <p:nvPr>
            <p:ph type="ftr" sz="quarter" idx="11"/>
          </p:nvPr>
        </p:nvSpPr>
        <p:spPr/>
        <p:txBody>
          <a:bodyPr/>
          <a:lstStyle/>
          <a:p>
            <a:r>
              <a:rPr lang="en-IN"/>
              <a:t>.</a:t>
            </a:r>
            <a:endParaRPr lang="en-IN" dirty="0"/>
          </a:p>
        </p:txBody>
      </p:sp>
      <p:pic>
        <p:nvPicPr>
          <p:cNvPr id="1026" name="Picture 2" descr="Image result for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6324" y="2610123"/>
            <a:ext cx="4111352" cy="411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9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accent2">
                    <a:lumMod val="75000"/>
                  </a:schemeClr>
                </a:solidFill>
                <a:latin typeface="Arial Black" pitchFamily="34" charset="0"/>
              </a:rPr>
              <a:t>INTRODUCTION</a:t>
            </a:r>
            <a:endParaRPr lang="en-US" dirty="0"/>
          </a:p>
        </p:txBody>
      </p:sp>
      <p:sp>
        <p:nvSpPr>
          <p:cNvPr id="3" name="Content Placeholder 2"/>
          <p:cNvSpPr>
            <a:spLocks noGrp="1"/>
          </p:cNvSpPr>
          <p:nvPr>
            <p:ph idx="1"/>
          </p:nvPr>
        </p:nvSpPr>
        <p:spPr/>
        <p:txBody>
          <a:bodyPr/>
          <a:lstStyle/>
          <a:p>
            <a:pPr algn="ctr">
              <a:buNone/>
            </a:pPr>
            <a:r>
              <a:rPr lang="en-IN" b="1" dirty="0">
                <a:solidFill>
                  <a:srgbClr val="C00000"/>
                </a:solidFill>
                <a:latin typeface="Arial Black" pitchFamily="34" charset="0"/>
              </a:rPr>
              <a:t>Posture follows movement like a shadow:</a:t>
            </a:r>
          </a:p>
          <a:p>
            <a:pPr algn="ctr">
              <a:buNone/>
            </a:pPr>
            <a:endParaRPr lang="en-IN" b="1" dirty="0">
              <a:solidFill>
                <a:srgbClr val="C00000"/>
              </a:solidFill>
              <a:latin typeface="Arial Black" pitchFamily="34" charset="0"/>
            </a:endParaRPr>
          </a:p>
          <a:p>
            <a:pPr algn="ctr">
              <a:buNone/>
            </a:pPr>
            <a:r>
              <a:rPr lang="en-IN" b="1" dirty="0">
                <a:solidFill>
                  <a:srgbClr val="C00000"/>
                </a:solidFill>
                <a:latin typeface="Arial Black" pitchFamily="34" charset="0"/>
              </a:rPr>
              <a:t>Every movement begins in posture and ends in posture</a:t>
            </a:r>
          </a:p>
        </p:txBody>
      </p:sp>
      <p:sp>
        <p:nvSpPr>
          <p:cNvPr id="4" name="Footer Placeholder 3"/>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1493295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1</a:t>
            </a:r>
          </a:p>
        </p:txBody>
      </p:sp>
      <p:sp>
        <p:nvSpPr>
          <p:cNvPr id="3" name="Content Placeholder 2"/>
          <p:cNvSpPr>
            <a:spLocks noGrp="1"/>
          </p:cNvSpPr>
          <p:nvPr>
            <p:ph idx="1"/>
          </p:nvPr>
        </p:nvSpPr>
        <p:spPr/>
        <p:txBody>
          <a:bodyPr/>
          <a:lstStyle/>
          <a:p>
            <a:pPr algn="just">
              <a:buNone/>
            </a:pPr>
            <a:r>
              <a:rPr lang="en-IN" dirty="0">
                <a:latin typeface="Arial Black" pitchFamily="34" charset="0"/>
              </a:rPr>
              <a:t>	</a:t>
            </a:r>
            <a:r>
              <a:rPr lang="en-IN" sz="2800" dirty="0">
                <a:latin typeface="Arial Black" pitchFamily="34" charset="0"/>
              </a:rPr>
              <a:t>The postures from which movement is initiated are known as</a:t>
            </a:r>
          </a:p>
          <a:p>
            <a:pPr algn="just">
              <a:buNone/>
            </a:pPr>
            <a:endParaRPr lang="en-IN" sz="2800" dirty="0">
              <a:latin typeface="Arial Black" pitchFamily="34" charset="0"/>
            </a:endParaRPr>
          </a:p>
          <a:p>
            <a:pPr marL="514350" indent="-514350" algn="just">
              <a:buFont typeface="+mj-lt"/>
              <a:buAutoNum type="alphaLcParenR"/>
            </a:pPr>
            <a:r>
              <a:rPr lang="en-IN" sz="2800" dirty="0"/>
              <a:t>Active position</a:t>
            </a:r>
          </a:p>
          <a:p>
            <a:pPr marL="514350" indent="-514350" algn="just">
              <a:buFont typeface="+mj-lt"/>
              <a:buAutoNum type="alphaLcParenR"/>
            </a:pPr>
            <a:r>
              <a:rPr lang="en-IN" sz="2800" dirty="0"/>
              <a:t>Passive position</a:t>
            </a:r>
          </a:p>
          <a:p>
            <a:pPr marL="514350" indent="-514350" algn="just">
              <a:buFont typeface="+mj-lt"/>
              <a:buAutoNum type="alphaLcParenR"/>
            </a:pPr>
            <a:r>
              <a:rPr lang="en-IN" sz="2800" dirty="0"/>
              <a:t>Starting position</a:t>
            </a:r>
          </a:p>
          <a:p>
            <a:pPr marL="514350" indent="-514350" algn="just">
              <a:buFont typeface="+mj-lt"/>
              <a:buAutoNum type="alphaLcParenR"/>
            </a:pPr>
            <a:r>
              <a:rPr lang="en-IN" sz="2800" dirty="0"/>
              <a:t>None </a:t>
            </a: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2599792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MCQ 2</a:t>
            </a:r>
          </a:p>
        </p:txBody>
      </p:sp>
      <p:sp>
        <p:nvSpPr>
          <p:cNvPr id="3" name="Content Placeholder 2"/>
          <p:cNvSpPr>
            <a:spLocks noGrp="1"/>
          </p:cNvSpPr>
          <p:nvPr>
            <p:ph idx="1"/>
          </p:nvPr>
        </p:nvSpPr>
        <p:spPr/>
        <p:txBody>
          <a:bodyPr/>
          <a:lstStyle/>
          <a:p>
            <a:pPr>
              <a:buNone/>
            </a:pPr>
            <a:r>
              <a:rPr lang="en-IN" dirty="0"/>
              <a:t>	</a:t>
            </a:r>
            <a:r>
              <a:rPr lang="en-IN" b="1" dirty="0"/>
              <a:t>Following which is </a:t>
            </a:r>
            <a:r>
              <a:rPr lang="en-IN" sz="4400" b="1" u="sng" dirty="0">
                <a:solidFill>
                  <a:srgbClr val="FF0000"/>
                </a:solidFill>
              </a:rPr>
              <a:t>Not</a:t>
            </a:r>
            <a:r>
              <a:rPr lang="en-IN" b="1" dirty="0"/>
              <a:t> fundamental starting position?</a:t>
            </a:r>
          </a:p>
          <a:p>
            <a:pPr>
              <a:buNone/>
            </a:pPr>
            <a:endParaRPr lang="en-IN" dirty="0"/>
          </a:p>
          <a:p>
            <a:pPr marL="514350" indent="-514350">
              <a:buFont typeface="+mj-lt"/>
              <a:buAutoNum type="alphaLcParenR"/>
            </a:pPr>
            <a:r>
              <a:rPr lang="en-IN" dirty="0"/>
              <a:t>Standing</a:t>
            </a:r>
          </a:p>
          <a:p>
            <a:pPr marL="514350" indent="-514350">
              <a:buFont typeface="+mj-lt"/>
              <a:buAutoNum type="alphaLcParenR"/>
            </a:pPr>
            <a:r>
              <a:rPr lang="en-IN" dirty="0"/>
              <a:t>Sitting</a:t>
            </a:r>
          </a:p>
          <a:p>
            <a:pPr marL="514350" indent="-514350">
              <a:buFont typeface="+mj-lt"/>
              <a:buAutoNum type="alphaLcParenR"/>
            </a:pPr>
            <a:r>
              <a:rPr lang="en-IN" dirty="0"/>
              <a:t>One leg standing</a:t>
            </a:r>
          </a:p>
          <a:p>
            <a:pPr marL="514350" indent="-514350">
              <a:buFont typeface="+mj-lt"/>
              <a:buAutoNum type="alphaLcParenR"/>
            </a:pPr>
            <a:r>
              <a:rPr lang="en-IN" dirty="0"/>
              <a:t>kneeling</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660350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3</a:t>
            </a:r>
          </a:p>
        </p:txBody>
      </p:sp>
      <p:sp>
        <p:nvSpPr>
          <p:cNvPr id="3" name="Content Placeholder 2"/>
          <p:cNvSpPr>
            <a:spLocks noGrp="1"/>
          </p:cNvSpPr>
          <p:nvPr>
            <p:ph idx="1"/>
          </p:nvPr>
        </p:nvSpPr>
        <p:spPr>
          <a:xfrm>
            <a:off x="457200" y="1600200"/>
            <a:ext cx="4042792" cy="4525963"/>
          </a:xfrm>
        </p:spPr>
        <p:txBody>
          <a:bodyPr/>
          <a:lstStyle/>
          <a:p>
            <a:pPr>
              <a:buNone/>
            </a:pPr>
            <a:r>
              <a:rPr lang="en-IN" dirty="0"/>
              <a:t>	Identify position shown in figure</a:t>
            </a:r>
          </a:p>
          <a:p>
            <a:pPr>
              <a:buNone/>
            </a:pPr>
            <a:endParaRPr lang="en-IN" dirty="0"/>
          </a:p>
          <a:p>
            <a:pPr marL="514350" indent="-514350">
              <a:buAutoNum type="alphaLcPeriod"/>
            </a:pPr>
            <a:r>
              <a:rPr lang="en-IN" dirty="0"/>
              <a:t>Standing</a:t>
            </a:r>
          </a:p>
          <a:p>
            <a:pPr marL="514350" indent="-514350">
              <a:buAutoNum type="alphaLcPeriod"/>
            </a:pPr>
            <a:r>
              <a:rPr lang="en-IN" dirty="0"/>
              <a:t>Sitting</a:t>
            </a:r>
          </a:p>
          <a:p>
            <a:pPr marL="514350" indent="-514350">
              <a:buAutoNum type="alphaLcPeriod"/>
            </a:pPr>
            <a:r>
              <a:rPr lang="en-IN" dirty="0"/>
              <a:t>Kneeling</a:t>
            </a:r>
          </a:p>
          <a:p>
            <a:pPr marL="514350" indent="-514350">
              <a:buAutoNum type="alphaLcPeriod"/>
            </a:pPr>
            <a:r>
              <a:rPr lang="en-IN" dirty="0"/>
              <a:t>Lying </a:t>
            </a:r>
          </a:p>
        </p:txBody>
      </p:sp>
      <p:sp>
        <p:nvSpPr>
          <p:cNvPr id="5" name="Footer Placeholder 4"/>
          <p:cNvSpPr>
            <a:spLocks noGrp="1"/>
          </p:cNvSpPr>
          <p:nvPr>
            <p:ph type="ftr" sz="quarter" idx="11"/>
          </p:nvPr>
        </p:nvSpPr>
        <p:spPr/>
        <p:txBody>
          <a:bodyPr/>
          <a:lstStyle/>
          <a:p>
            <a:r>
              <a:rPr lang="en-IN" dirty="0"/>
              <a:t>.</a:t>
            </a:r>
          </a:p>
        </p:txBody>
      </p:sp>
      <p:pic>
        <p:nvPicPr>
          <p:cNvPr id="4" name="Picture 2"/>
          <p:cNvPicPr>
            <a:picLocks noChangeAspect="1" noChangeArrowheads="1"/>
          </p:cNvPicPr>
          <p:nvPr/>
        </p:nvPicPr>
        <p:blipFill>
          <a:blip r:embed="rId2" cstate="print"/>
          <a:srcRect b="21566"/>
          <a:stretch>
            <a:fillRect/>
          </a:stretch>
        </p:blipFill>
        <p:spPr bwMode="auto">
          <a:xfrm>
            <a:off x="6444208" y="1628800"/>
            <a:ext cx="2411313" cy="3816424"/>
          </a:xfrm>
          <a:prstGeom prst="rect">
            <a:avLst/>
          </a:prstGeom>
          <a:noFill/>
          <a:ln w="9525">
            <a:noFill/>
            <a:miter lim="800000"/>
            <a:headEnd/>
            <a:tailEnd/>
          </a:ln>
          <a:effectLst/>
        </p:spPr>
      </p:pic>
    </p:spTree>
    <p:extLst>
      <p:ext uri="{BB962C8B-B14F-4D97-AF65-F5344CB8AC3E}">
        <p14:creationId xmlns:p14="http://schemas.microsoft.com/office/powerpoint/2010/main" val="348526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4</a:t>
            </a:r>
          </a:p>
        </p:txBody>
      </p:sp>
      <p:sp>
        <p:nvSpPr>
          <p:cNvPr id="3" name="Content Placeholder 2"/>
          <p:cNvSpPr>
            <a:spLocks noGrp="1"/>
          </p:cNvSpPr>
          <p:nvPr>
            <p:ph idx="1"/>
          </p:nvPr>
        </p:nvSpPr>
        <p:spPr/>
        <p:txBody>
          <a:bodyPr/>
          <a:lstStyle/>
          <a:p>
            <a:pPr>
              <a:buNone/>
            </a:pPr>
            <a:r>
              <a:rPr lang="en-IN" dirty="0"/>
              <a:t>Most comfortable starting position is</a:t>
            </a:r>
          </a:p>
          <a:p>
            <a:pPr>
              <a:buNone/>
            </a:pPr>
            <a:endParaRPr lang="en-IN" dirty="0"/>
          </a:p>
          <a:p>
            <a:pPr marL="514350" indent="-514350">
              <a:buAutoNum type="alphaLcPeriod"/>
            </a:pPr>
            <a:r>
              <a:rPr lang="en-IN" dirty="0"/>
              <a:t>Standing</a:t>
            </a:r>
          </a:p>
          <a:p>
            <a:pPr marL="514350" indent="-514350">
              <a:buAutoNum type="alphaLcPeriod"/>
            </a:pPr>
            <a:r>
              <a:rPr lang="en-IN" dirty="0"/>
              <a:t>Sitting</a:t>
            </a:r>
          </a:p>
          <a:p>
            <a:pPr marL="514350" indent="-514350">
              <a:buAutoNum type="alphaLcPeriod"/>
            </a:pPr>
            <a:r>
              <a:rPr lang="en-IN" dirty="0"/>
              <a:t>Lying </a:t>
            </a:r>
          </a:p>
          <a:p>
            <a:pPr marL="514350" indent="-514350">
              <a:buAutoNum type="alphaLcPeriod"/>
            </a:pPr>
            <a:r>
              <a:rPr lang="en-IN" dirty="0"/>
              <a:t>Kneeling </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202756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5</a:t>
            </a:r>
          </a:p>
        </p:txBody>
      </p:sp>
      <p:sp>
        <p:nvSpPr>
          <p:cNvPr id="3" name="Content Placeholder 2"/>
          <p:cNvSpPr>
            <a:spLocks noGrp="1"/>
          </p:cNvSpPr>
          <p:nvPr>
            <p:ph idx="1"/>
          </p:nvPr>
        </p:nvSpPr>
        <p:spPr/>
        <p:txBody>
          <a:bodyPr/>
          <a:lstStyle/>
          <a:p>
            <a:pPr>
              <a:buNone/>
            </a:pPr>
            <a:r>
              <a:rPr lang="en-IN" dirty="0"/>
              <a:t>	Following which position is unsuitable for elderly or who suffers from high blood pressure</a:t>
            </a:r>
          </a:p>
          <a:p>
            <a:pPr>
              <a:buNone/>
            </a:pPr>
            <a:endParaRPr lang="en-IN" dirty="0"/>
          </a:p>
          <a:p>
            <a:pPr marL="514350" indent="-514350">
              <a:buAutoNum type="alphaLcPeriod"/>
            </a:pPr>
            <a:r>
              <a:rPr lang="en-IN" dirty="0"/>
              <a:t>Lying</a:t>
            </a:r>
          </a:p>
          <a:p>
            <a:pPr marL="514350" indent="-514350">
              <a:buAutoNum type="alphaLcPeriod"/>
            </a:pPr>
            <a:r>
              <a:rPr lang="en-IN" dirty="0"/>
              <a:t>Sitting </a:t>
            </a:r>
          </a:p>
          <a:p>
            <a:pPr marL="514350" indent="-514350">
              <a:buAutoNum type="alphaLcPeriod"/>
            </a:pPr>
            <a:r>
              <a:rPr lang="en-IN" dirty="0"/>
              <a:t>Standing </a:t>
            </a:r>
          </a:p>
          <a:p>
            <a:pPr marL="514350" indent="-514350">
              <a:buAutoNum type="alphaLcPeriod"/>
            </a:pPr>
            <a:r>
              <a:rPr lang="en-IN" dirty="0"/>
              <a:t>Sitting</a:t>
            </a:r>
          </a:p>
          <a:p>
            <a:pPr marL="514350" indent="-514350">
              <a:buNone/>
            </a:pP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438117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1600201"/>
            <a:ext cx="8229600" cy="3124944"/>
          </a:xfrm>
        </p:spPr>
        <p:txBody>
          <a:bodyPr>
            <a:normAutofit/>
          </a:bodyPr>
          <a:lstStyle/>
          <a:p>
            <a:pPr algn="ctr">
              <a:buNone/>
            </a:pPr>
            <a:r>
              <a:rPr lang="en-IN" sz="9600" dirty="0">
                <a:solidFill>
                  <a:srgbClr val="00B0F0"/>
                </a:solidFill>
                <a:latin typeface="Arial Black" pitchFamily="34" charset="0"/>
              </a:rPr>
              <a:t>DERIVED POSITION</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395536" y="1772816"/>
            <a:ext cx="8229600" cy="4176464"/>
          </a:xfrm>
        </p:spPr>
        <p:txBody>
          <a:bodyPr/>
          <a:lstStyle/>
          <a:p>
            <a:pPr algn="just">
              <a:buNone/>
            </a:pPr>
            <a:r>
              <a:rPr lang="en-IN" dirty="0"/>
              <a:t>	</a:t>
            </a:r>
            <a:r>
              <a:rPr lang="en-IN" sz="2800" dirty="0"/>
              <a:t>The position of the </a:t>
            </a:r>
            <a:r>
              <a:rPr lang="en-IN" sz="2800" dirty="0">
                <a:solidFill>
                  <a:srgbClr val="FF0000"/>
                </a:solidFill>
              </a:rPr>
              <a:t>arms</a:t>
            </a:r>
            <a:r>
              <a:rPr lang="en-IN" sz="2800" dirty="0"/>
              <a:t>, </a:t>
            </a:r>
            <a:r>
              <a:rPr lang="en-IN" sz="2800" dirty="0">
                <a:solidFill>
                  <a:srgbClr val="FF0000"/>
                </a:solidFill>
              </a:rPr>
              <a:t>legs</a:t>
            </a:r>
            <a:r>
              <a:rPr lang="en-IN" sz="2800" dirty="0"/>
              <a:t> or </a:t>
            </a:r>
            <a:r>
              <a:rPr lang="en-IN" sz="2800" dirty="0">
                <a:solidFill>
                  <a:srgbClr val="FF0000"/>
                </a:solidFill>
              </a:rPr>
              <a:t>trunk</a:t>
            </a:r>
            <a:r>
              <a:rPr lang="en-IN" sz="2800" dirty="0"/>
              <a:t> may be </a:t>
            </a:r>
            <a:r>
              <a:rPr lang="en-IN" sz="2800" dirty="0">
                <a:solidFill>
                  <a:srgbClr val="FF0000"/>
                </a:solidFill>
              </a:rPr>
              <a:t>altered</a:t>
            </a:r>
            <a:r>
              <a:rPr lang="en-IN" sz="2800" dirty="0"/>
              <a:t> in each </a:t>
            </a:r>
            <a:r>
              <a:rPr lang="en-IN" sz="2800" dirty="0">
                <a:solidFill>
                  <a:srgbClr val="FF0000"/>
                </a:solidFill>
              </a:rPr>
              <a:t>fundamental positions </a:t>
            </a:r>
            <a:r>
              <a:rPr lang="en-IN" sz="2800" dirty="0"/>
              <a:t>to </a:t>
            </a:r>
            <a:r>
              <a:rPr lang="en-IN" sz="2800" dirty="0">
                <a:solidFill>
                  <a:srgbClr val="FF0000"/>
                </a:solidFill>
              </a:rPr>
              <a:t>modify the effect </a:t>
            </a:r>
            <a:r>
              <a:rPr lang="en-IN" sz="2800" dirty="0"/>
              <a:t>of the positions, or of the exercises which are performed from them subsequently.</a:t>
            </a:r>
          </a:p>
          <a:p>
            <a:pPr algn="just">
              <a:buNone/>
            </a:pPr>
            <a:r>
              <a:rPr lang="en-IN" sz="2800" dirty="0"/>
              <a:t>	</a:t>
            </a:r>
            <a:endParaRPr lang="en-IN"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Purpose of derived position </a:t>
            </a:r>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n-IN" sz="2400" dirty="0"/>
              <a:t>To increase or decrease the size and </a:t>
            </a:r>
            <a:r>
              <a:rPr lang="en-IN" sz="2400" dirty="0">
                <a:solidFill>
                  <a:srgbClr val="FF0000"/>
                </a:solidFill>
              </a:rPr>
              <a:t>stability</a:t>
            </a:r>
            <a:r>
              <a:rPr lang="en-IN" sz="2400" dirty="0"/>
              <a:t> of the </a:t>
            </a:r>
            <a:r>
              <a:rPr lang="en-IN" sz="2400" dirty="0">
                <a:solidFill>
                  <a:srgbClr val="FF0000"/>
                </a:solidFill>
              </a:rPr>
              <a:t>base</a:t>
            </a:r>
          </a:p>
          <a:p>
            <a:pPr>
              <a:buFont typeface="Wingdings" pitchFamily="2" charset="2"/>
              <a:buChar char="ü"/>
            </a:pPr>
            <a:r>
              <a:rPr lang="en-IN" sz="2400" dirty="0"/>
              <a:t>To raise or lower the </a:t>
            </a:r>
            <a:r>
              <a:rPr lang="en-IN" sz="2400" dirty="0">
                <a:solidFill>
                  <a:srgbClr val="FF0000"/>
                </a:solidFill>
              </a:rPr>
              <a:t>centre of gravity</a:t>
            </a:r>
          </a:p>
          <a:p>
            <a:pPr>
              <a:buFont typeface="Wingdings" pitchFamily="2" charset="2"/>
              <a:buChar char="ü"/>
            </a:pPr>
            <a:r>
              <a:rPr lang="en-IN" sz="2400" dirty="0"/>
              <a:t>To ensure maximum local or general </a:t>
            </a:r>
            <a:r>
              <a:rPr lang="en-IN" sz="2400" dirty="0">
                <a:solidFill>
                  <a:srgbClr val="FF0000"/>
                </a:solidFill>
              </a:rPr>
              <a:t>relaxation</a:t>
            </a:r>
          </a:p>
          <a:p>
            <a:pPr>
              <a:buFont typeface="Wingdings" pitchFamily="2" charset="2"/>
              <a:buChar char="ü"/>
            </a:pPr>
            <a:r>
              <a:rPr lang="en-IN" sz="2400" dirty="0"/>
              <a:t>To </a:t>
            </a:r>
            <a:r>
              <a:rPr lang="en-IN" sz="2400" dirty="0">
                <a:solidFill>
                  <a:srgbClr val="FF0000"/>
                </a:solidFill>
              </a:rPr>
              <a:t>alter position </a:t>
            </a:r>
            <a:r>
              <a:rPr lang="en-IN" sz="2400" dirty="0"/>
              <a:t>of the body in relation to gravity</a:t>
            </a:r>
          </a:p>
          <a:p>
            <a:pPr>
              <a:buFont typeface="Wingdings" pitchFamily="2" charset="2"/>
              <a:buChar char="ü"/>
            </a:pPr>
            <a:r>
              <a:rPr lang="en-IN" sz="2400" dirty="0"/>
              <a:t>To increase or decrease </a:t>
            </a:r>
            <a:r>
              <a:rPr lang="en-IN" sz="2400" dirty="0">
                <a:solidFill>
                  <a:srgbClr val="FF0000"/>
                </a:solidFill>
              </a:rPr>
              <a:t>leverage</a:t>
            </a:r>
          </a:p>
          <a:p>
            <a:pPr>
              <a:buFont typeface="Wingdings" pitchFamily="2" charset="2"/>
              <a:buChar char="ü"/>
            </a:pPr>
            <a:r>
              <a:rPr lang="en-IN" sz="2400" dirty="0"/>
              <a:t>To increase or decrease the </a:t>
            </a:r>
            <a:r>
              <a:rPr lang="en-IN" sz="2400" dirty="0">
                <a:solidFill>
                  <a:srgbClr val="FF0000"/>
                </a:solidFill>
              </a:rPr>
              <a:t>muscle work </a:t>
            </a:r>
            <a:r>
              <a:rPr lang="en-IN" sz="2400" dirty="0"/>
              <a:t>required to maintain position</a:t>
            </a:r>
          </a:p>
          <a:p>
            <a:pPr>
              <a:buFont typeface="Wingdings" pitchFamily="2" charset="2"/>
              <a:buChar char="ü"/>
            </a:pPr>
            <a:r>
              <a:rPr lang="en-IN" sz="2400" dirty="0"/>
              <a:t>To provide </a:t>
            </a:r>
            <a:r>
              <a:rPr lang="en-IN" sz="2400" dirty="0">
                <a:solidFill>
                  <a:srgbClr val="FF0000"/>
                </a:solidFill>
              </a:rPr>
              <a:t>control</a:t>
            </a:r>
            <a:r>
              <a:rPr lang="en-IN" sz="2400" dirty="0"/>
              <a:t> or </a:t>
            </a:r>
            <a:r>
              <a:rPr lang="en-IN" sz="2400" dirty="0">
                <a:solidFill>
                  <a:srgbClr val="FF0000"/>
                </a:solidFill>
              </a:rPr>
              <a:t>fixation</a:t>
            </a:r>
            <a:r>
              <a:rPr lang="en-IN" sz="2400" dirty="0"/>
              <a:t> for a particular part of the body so that movement may be localised to specific area</a:t>
            </a:r>
          </a:p>
          <a:p>
            <a:pPr>
              <a:buFont typeface="Wingdings" pitchFamily="2" charset="2"/>
              <a:buChar char="ü"/>
            </a:pPr>
            <a:r>
              <a:rPr lang="en-IN" sz="2400" dirty="0"/>
              <a:t>To provide </a:t>
            </a:r>
            <a:r>
              <a:rPr lang="en-IN" sz="2400" dirty="0">
                <a:solidFill>
                  <a:srgbClr val="FF0000"/>
                </a:solidFill>
              </a:rPr>
              <a:t>convenient position </a:t>
            </a:r>
            <a:r>
              <a:rPr lang="en-IN" sz="2400" dirty="0"/>
              <a:t>from which a particular exercise is to be performed.</a:t>
            </a:r>
          </a:p>
          <a:p>
            <a:pPr>
              <a:buNone/>
            </a:pPr>
            <a:endParaRPr lang="en-IN" sz="24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3">
                                            <p:txEl>
                                              <p:pRg st="0" end="0"/>
                                            </p:txEl>
                                          </p:spTgt>
                                        </p:tgtEl>
                                        <p:attrNameLst>
                                          <p:attrName>r</p:attrName>
                                        </p:attrNameLst>
                                      </p:cBhvr>
                                    </p:animRot>
                                    <p:animRot by="-240000">
                                      <p:cBhvr>
                                        <p:cTn id="14" dur="200" fill="hold">
                                          <p:stCondLst>
                                            <p:cond delay="200"/>
                                          </p:stCondLst>
                                        </p:cTn>
                                        <p:tgtEl>
                                          <p:spTgt spid="3">
                                            <p:txEl>
                                              <p:pRg st="0" end="0"/>
                                            </p:txEl>
                                          </p:spTgt>
                                        </p:tgtEl>
                                        <p:attrNameLst>
                                          <p:attrName>r</p:attrName>
                                        </p:attrNameLst>
                                      </p:cBhvr>
                                    </p:animRot>
                                    <p:animRot by="240000">
                                      <p:cBhvr>
                                        <p:cTn id="15" dur="200" fill="hold">
                                          <p:stCondLst>
                                            <p:cond delay="400"/>
                                          </p:stCondLst>
                                        </p:cTn>
                                        <p:tgtEl>
                                          <p:spTgt spid="3">
                                            <p:txEl>
                                              <p:pRg st="0" end="0"/>
                                            </p:txEl>
                                          </p:spTgt>
                                        </p:tgtEl>
                                        <p:attrNameLst>
                                          <p:attrName>r</p:attrName>
                                        </p:attrNameLst>
                                      </p:cBhvr>
                                    </p:animRot>
                                    <p:animRot by="-240000">
                                      <p:cBhvr>
                                        <p:cTn id="16" dur="200" fill="hold">
                                          <p:stCondLst>
                                            <p:cond delay="600"/>
                                          </p:stCondLst>
                                        </p:cTn>
                                        <p:tgtEl>
                                          <p:spTgt spid="3">
                                            <p:txEl>
                                              <p:pRg st="0" end="0"/>
                                            </p:txEl>
                                          </p:spTgt>
                                        </p:tgtEl>
                                        <p:attrNameLst>
                                          <p:attrName>r</p:attrName>
                                        </p:attrNameLst>
                                      </p:cBhvr>
                                    </p:animRot>
                                    <p:animRot by="120000">
                                      <p:cBhvr>
                                        <p:cTn id="17" dur="200" fill="hold">
                                          <p:stCondLst>
                                            <p:cond delay="800"/>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3">
                                            <p:txEl>
                                              <p:pRg st="1" end="1"/>
                                            </p:txEl>
                                          </p:spTgt>
                                        </p:tgtEl>
                                        <p:attrNameLst>
                                          <p:attrName>r</p:attrName>
                                        </p:attrNameLst>
                                      </p:cBhvr>
                                    </p:animRot>
                                    <p:animRot by="-240000">
                                      <p:cBhvr>
                                        <p:cTn id="22" dur="200" fill="hold">
                                          <p:stCondLst>
                                            <p:cond delay="200"/>
                                          </p:stCondLst>
                                        </p:cTn>
                                        <p:tgtEl>
                                          <p:spTgt spid="3">
                                            <p:txEl>
                                              <p:pRg st="1" end="1"/>
                                            </p:txEl>
                                          </p:spTgt>
                                        </p:tgtEl>
                                        <p:attrNameLst>
                                          <p:attrName>r</p:attrName>
                                        </p:attrNameLst>
                                      </p:cBhvr>
                                    </p:animRot>
                                    <p:animRot by="240000">
                                      <p:cBhvr>
                                        <p:cTn id="23" dur="200" fill="hold">
                                          <p:stCondLst>
                                            <p:cond delay="400"/>
                                          </p:stCondLst>
                                        </p:cTn>
                                        <p:tgtEl>
                                          <p:spTgt spid="3">
                                            <p:txEl>
                                              <p:pRg st="1" end="1"/>
                                            </p:txEl>
                                          </p:spTgt>
                                        </p:tgtEl>
                                        <p:attrNameLst>
                                          <p:attrName>r</p:attrName>
                                        </p:attrNameLst>
                                      </p:cBhvr>
                                    </p:animRot>
                                    <p:animRot by="-240000">
                                      <p:cBhvr>
                                        <p:cTn id="24" dur="200" fill="hold">
                                          <p:stCondLst>
                                            <p:cond delay="600"/>
                                          </p:stCondLst>
                                        </p:cTn>
                                        <p:tgtEl>
                                          <p:spTgt spid="3">
                                            <p:txEl>
                                              <p:pRg st="1" end="1"/>
                                            </p:txEl>
                                          </p:spTgt>
                                        </p:tgtEl>
                                        <p:attrNameLst>
                                          <p:attrName>r</p:attrName>
                                        </p:attrNameLst>
                                      </p:cBhvr>
                                    </p:animRot>
                                    <p:animRot by="120000">
                                      <p:cBhvr>
                                        <p:cTn id="25" dur="200" fill="hold">
                                          <p:stCondLst>
                                            <p:cond delay="800"/>
                                          </p:stCondLst>
                                        </p:cTn>
                                        <p:tgtEl>
                                          <p:spTgt spid="3">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3">
                                            <p:txEl>
                                              <p:pRg st="2" end="2"/>
                                            </p:txEl>
                                          </p:spTgt>
                                        </p:tgtEl>
                                        <p:attrNameLst>
                                          <p:attrName>r</p:attrName>
                                        </p:attrNameLst>
                                      </p:cBhvr>
                                    </p:animRot>
                                    <p:animRot by="-240000">
                                      <p:cBhvr>
                                        <p:cTn id="30" dur="200" fill="hold">
                                          <p:stCondLst>
                                            <p:cond delay="200"/>
                                          </p:stCondLst>
                                        </p:cTn>
                                        <p:tgtEl>
                                          <p:spTgt spid="3">
                                            <p:txEl>
                                              <p:pRg st="2" end="2"/>
                                            </p:txEl>
                                          </p:spTgt>
                                        </p:tgtEl>
                                        <p:attrNameLst>
                                          <p:attrName>r</p:attrName>
                                        </p:attrNameLst>
                                      </p:cBhvr>
                                    </p:animRot>
                                    <p:animRot by="240000">
                                      <p:cBhvr>
                                        <p:cTn id="31" dur="200" fill="hold">
                                          <p:stCondLst>
                                            <p:cond delay="400"/>
                                          </p:stCondLst>
                                        </p:cTn>
                                        <p:tgtEl>
                                          <p:spTgt spid="3">
                                            <p:txEl>
                                              <p:pRg st="2" end="2"/>
                                            </p:txEl>
                                          </p:spTgt>
                                        </p:tgtEl>
                                        <p:attrNameLst>
                                          <p:attrName>r</p:attrName>
                                        </p:attrNameLst>
                                      </p:cBhvr>
                                    </p:animRot>
                                    <p:animRot by="-240000">
                                      <p:cBhvr>
                                        <p:cTn id="32" dur="200" fill="hold">
                                          <p:stCondLst>
                                            <p:cond delay="600"/>
                                          </p:stCondLst>
                                        </p:cTn>
                                        <p:tgtEl>
                                          <p:spTgt spid="3">
                                            <p:txEl>
                                              <p:pRg st="2" end="2"/>
                                            </p:txEl>
                                          </p:spTgt>
                                        </p:tgtEl>
                                        <p:attrNameLst>
                                          <p:attrName>r</p:attrName>
                                        </p:attrNameLst>
                                      </p:cBhvr>
                                    </p:animRot>
                                    <p:animRot by="120000">
                                      <p:cBhvr>
                                        <p:cTn id="33" dur="200" fill="hold">
                                          <p:stCondLst>
                                            <p:cond delay="800"/>
                                          </p:stCondLst>
                                        </p:cTn>
                                        <p:tgtEl>
                                          <p:spTgt spid="3">
                                            <p:txEl>
                                              <p:pRg st="2" end="2"/>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3">
                                            <p:txEl>
                                              <p:pRg st="3" end="3"/>
                                            </p:txEl>
                                          </p:spTgt>
                                        </p:tgtEl>
                                        <p:attrNameLst>
                                          <p:attrName>r</p:attrName>
                                        </p:attrNameLst>
                                      </p:cBhvr>
                                    </p:animRot>
                                    <p:animRot by="-240000">
                                      <p:cBhvr>
                                        <p:cTn id="38" dur="200" fill="hold">
                                          <p:stCondLst>
                                            <p:cond delay="200"/>
                                          </p:stCondLst>
                                        </p:cTn>
                                        <p:tgtEl>
                                          <p:spTgt spid="3">
                                            <p:txEl>
                                              <p:pRg st="3" end="3"/>
                                            </p:txEl>
                                          </p:spTgt>
                                        </p:tgtEl>
                                        <p:attrNameLst>
                                          <p:attrName>r</p:attrName>
                                        </p:attrNameLst>
                                      </p:cBhvr>
                                    </p:animRot>
                                    <p:animRot by="240000">
                                      <p:cBhvr>
                                        <p:cTn id="39" dur="200" fill="hold">
                                          <p:stCondLst>
                                            <p:cond delay="400"/>
                                          </p:stCondLst>
                                        </p:cTn>
                                        <p:tgtEl>
                                          <p:spTgt spid="3">
                                            <p:txEl>
                                              <p:pRg st="3" end="3"/>
                                            </p:txEl>
                                          </p:spTgt>
                                        </p:tgtEl>
                                        <p:attrNameLst>
                                          <p:attrName>r</p:attrName>
                                        </p:attrNameLst>
                                      </p:cBhvr>
                                    </p:animRot>
                                    <p:animRot by="-240000">
                                      <p:cBhvr>
                                        <p:cTn id="40" dur="200" fill="hold">
                                          <p:stCondLst>
                                            <p:cond delay="600"/>
                                          </p:stCondLst>
                                        </p:cTn>
                                        <p:tgtEl>
                                          <p:spTgt spid="3">
                                            <p:txEl>
                                              <p:pRg st="3" end="3"/>
                                            </p:txEl>
                                          </p:spTgt>
                                        </p:tgtEl>
                                        <p:attrNameLst>
                                          <p:attrName>r</p:attrName>
                                        </p:attrNameLst>
                                      </p:cBhvr>
                                    </p:animRot>
                                    <p:animRot by="120000">
                                      <p:cBhvr>
                                        <p:cTn id="41" dur="200" fill="hold">
                                          <p:stCondLst>
                                            <p:cond delay="800"/>
                                          </p:stCondLst>
                                        </p:cTn>
                                        <p:tgtEl>
                                          <p:spTgt spid="3">
                                            <p:txEl>
                                              <p:pRg st="3" end="3"/>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3">
                                            <p:txEl>
                                              <p:pRg st="4" end="4"/>
                                            </p:txEl>
                                          </p:spTgt>
                                        </p:tgtEl>
                                        <p:attrNameLst>
                                          <p:attrName>r</p:attrName>
                                        </p:attrNameLst>
                                      </p:cBhvr>
                                    </p:animRot>
                                    <p:animRot by="-240000">
                                      <p:cBhvr>
                                        <p:cTn id="46" dur="200" fill="hold">
                                          <p:stCondLst>
                                            <p:cond delay="200"/>
                                          </p:stCondLst>
                                        </p:cTn>
                                        <p:tgtEl>
                                          <p:spTgt spid="3">
                                            <p:txEl>
                                              <p:pRg st="4" end="4"/>
                                            </p:txEl>
                                          </p:spTgt>
                                        </p:tgtEl>
                                        <p:attrNameLst>
                                          <p:attrName>r</p:attrName>
                                        </p:attrNameLst>
                                      </p:cBhvr>
                                    </p:animRot>
                                    <p:animRot by="240000">
                                      <p:cBhvr>
                                        <p:cTn id="47" dur="200" fill="hold">
                                          <p:stCondLst>
                                            <p:cond delay="400"/>
                                          </p:stCondLst>
                                        </p:cTn>
                                        <p:tgtEl>
                                          <p:spTgt spid="3">
                                            <p:txEl>
                                              <p:pRg st="4" end="4"/>
                                            </p:txEl>
                                          </p:spTgt>
                                        </p:tgtEl>
                                        <p:attrNameLst>
                                          <p:attrName>r</p:attrName>
                                        </p:attrNameLst>
                                      </p:cBhvr>
                                    </p:animRot>
                                    <p:animRot by="-240000">
                                      <p:cBhvr>
                                        <p:cTn id="48" dur="200" fill="hold">
                                          <p:stCondLst>
                                            <p:cond delay="600"/>
                                          </p:stCondLst>
                                        </p:cTn>
                                        <p:tgtEl>
                                          <p:spTgt spid="3">
                                            <p:txEl>
                                              <p:pRg st="4" end="4"/>
                                            </p:txEl>
                                          </p:spTgt>
                                        </p:tgtEl>
                                        <p:attrNameLst>
                                          <p:attrName>r</p:attrName>
                                        </p:attrNameLst>
                                      </p:cBhvr>
                                    </p:animRot>
                                    <p:animRot by="120000">
                                      <p:cBhvr>
                                        <p:cTn id="49" dur="200" fill="hold">
                                          <p:stCondLst>
                                            <p:cond delay="800"/>
                                          </p:stCondLst>
                                        </p:cTn>
                                        <p:tgtEl>
                                          <p:spTgt spid="3">
                                            <p:txEl>
                                              <p:pRg st="4" end="4"/>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0" nodeType="clickEffect">
                                  <p:stCondLst>
                                    <p:cond delay="0"/>
                                  </p:stCondLst>
                                  <p:childTnLst>
                                    <p:animRot by="120000">
                                      <p:cBhvr>
                                        <p:cTn id="53" dur="100" fill="hold">
                                          <p:stCondLst>
                                            <p:cond delay="0"/>
                                          </p:stCondLst>
                                        </p:cTn>
                                        <p:tgtEl>
                                          <p:spTgt spid="3">
                                            <p:txEl>
                                              <p:pRg st="5" end="5"/>
                                            </p:txEl>
                                          </p:spTgt>
                                        </p:tgtEl>
                                        <p:attrNameLst>
                                          <p:attrName>r</p:attrName>
                                        </p:attrNameLst>
                                      </p:cBhvr>
                                    </p:animRot>
                                    <p:animRot by="-240000">
                                      <p:cBhvr>
                                        <p:cTn id="54" dur="200" fill="hold">
                                          <p:stCondLst>
                                            <p:cond delay="200"/>
                                          </p:stCondLst>
                                        </p:cTn>
                                        <p:tgtEl>
                                          <p:spTgt spid="3">
                                            <p:txEl>
                                              <p:pRg st="5" end="5"/>
                                            </p:txEl>
                                          </p:spTgt>
                                        </p:tgtEl>
                                        <p:attrNameLst>
                                          <p:attrName>r</p:attrName>
                                        </p:attrNameLst>
                                      </p:cBhvr>
                                    </p:animRot>
                                    <p:animRot by="240000">
                                      <p:cBhvr>
                                        <p:cTn id="55" dur="200" fill="hold">
                                          <p:stCondLst>
                                            <p:cond delay="400"/>
                                          </p:stCondLst>
                                        </p:cTn>
                                        <p:tgtEl>
                                          <p:spTgt spid="3">
                                            <p:txEl>
                                              <p:pRg st="5" end="5"/>
                                            </p:txEl>
                                          </p:spTgt>
                                        </p:tgtEl>
                                        <p:attrNameLst>
                                          <p:attrName>r</p:attrName>
                                        </p:attrNameLst>
                                      </p:cBhvr>
                                    </p:animRot>
                                    <p:animRot by="-240000">
                                      <p:cBhvr>
                                        <p:cTn id="56" dur="200" fill="hold">
                                          <p:stCondLst>
                                            <p:cond delay="600"/>
                                          </p:stCondLst>
                                        </p:cTn>
                                        <p:tgtEl>
                                          <p:spTgt spid="3">
                                            <p:txEl>
                                              <p:pRg st="5" end="5"/>
                                            </p:txEl>
                                          </p:spTgt>
                                        </p:tgtEl>
                                        <p:attrNameLst>
                                          <p:attrName>r</p:attrName>
                                        </p:attrNameLst>
                                      </p:cBhvr>
                                    </p:animRot>
                                    <p:animRot by="120000">
                                      <p:cBhvr>
                                        <p:cTn id="57" dur="200" fill="hold">
                                          <p:stCondLst>
                                            <p:cond delay="800"/>
                                          </p:stCondLst>
                                        </p:cTn>
                                        <p:tgtEl>
                                          <p:spTgt spid="3">
                                            <p:txEl>
                                              <p:pRg st="5" end="5"/>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32" presetClass="emph" presetSubtype="0" fill="hold" grpId="0" nodeType="clickEffect">
                                  <p:stCondLst>
                                    <p:cond delay="0"/>
                                  </p:stCondLst>
                                  <p:childTnLst>
                                    <p:animRot by="120000">
                                      <p:cBhvr>
                                        <p:cTn id="61" dur="100" fill="hold">
                                          <p:stCondLst>
                                            <p:cond delay="0"/>
                                          </p:stCondLst>
                                        </p:cTn>
                                        <p:tgtEl>
                                          <p:spTgt spid="3">
                                            <p:txEl>
                                              <p:pRg st="6" end="6"/>
                                            </p:txEl>
                                          </p:spTgt>
                                        </p:tgtEl>
                                        <p:attrNameLst>
                                          <p:attrName>r</p:attrName>
                                        </p:attrNameLst>
                                      </p:cBhvr>
                                    </p:animRot>
                                    <p:animRot by="-240000">
                                      <p:cBhvr>
                                        <p:cTn id="62" dur="200" fill="hold">
                                          <p:stCondLst>
                                            <p:cond delay="200"/>
                                          </p:stCondLst>
                                        </p:cTn>
                                        <p:tgtEl>
                                          <p:spTgt spid="3">
                                            <p:txEl>
                                              <p:pRg st="6" end="6"/>
                                            </p:txEl>
                                          </p:spTgt>
                                        </p:tgtEl>
                                        <p:attrNameLst>
                                          <p:attrName>r</p:attrName>
                                        </p:attrNameLst>
                                      </p:cBhvr>
                                    </p:animRot>
                                    <p:animRot by="240000">
                                      <p:cBhvr>
                                        <p:cTn id="63" dur="200" fill="hold">
                                          <p:stCondLst>
                                            <p:cond delay="400"/>
                                          </p:stCondLst>
                                        </p:cTn>
                                        <p:tgtEl>
                                          <p:spTgt spid="3">
                                            <p:txEl>
                                              <p:pRg st="6" end="6"/>
                                            </p:txEl>
                                          </p:spTgt>
                                        </p:tgtEl>
                                        <p:attrNameLst>
                                          <p:attrName>r</p:attrName>
                                        </p:attrNameLst>
                                      </p:cBhvr>
                                    </p:animRot>
                                    <p:animRot by="-240000">
                                      <p:cBhvr>
                                        <p:cTn id="64" dur="200" fill="hold">
                                          <p:stCondLst>
                                            <p:cond delay="600"/>
                                          </p:stCondLst>
                                        </p:cTn>
                                        <p:tgtEl>
                                          <p:spTgt spid="3">
                                            <p:txEl>
                                              <p:pRg st="6" end="6"/>
                                            </p:txEl>
                                          </p:spTgt>
                                        </p:tgtEl>
                                        <p:attrNameLst>
                                          <p:attrName>r</p:attrName>
                                        </p:attrNameLst>
                                      </p:cBhvr>
                                    </p:animRot>
                                    <p:animRot by="120000">
                                      <p:cBhvr>
                                        <p:cTn id="65" dur="200" fill="hold">
                                          <p:stCondLst>
                                            <p:cond delay="800"/>
                                          </p:stCondLst>
                                        </p:cTn>
                                        <p:tgtEl>
                                          <p:spTgt spid="3">
                                            <p:txEl>
                                              <p:pRg st="6" end="6"/>
                                            </p:txEl>
                                          </p:spTgt>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
                                            <p:txEl>
                                              <p:pRg st="7" end="7"/>
                                            </p:txEl>
                                          </p:spTgt>
                                        </p:tgtEl>
                                        <p:attrNameLst>
                                          <p:attrName>r</p:attrName>
                                        </p:attrNameLst>
                                      </p:cBhvr>
                                    </p:animRot>
                                    <p:animRot by="-240000">
                                      <p:cBhvr>
                                        <p:cTn id="70" dur="200" fill="hold">
                                          <p:stCondLst>
                                            <p:cond delay="200"/>
                                          </p:stCondLst>
                                        </p:cTn>
                                        <p:tgtEl>
                                          <p:spTgt spid="3">
                                            <p:txEl>
                                              <p:pRg st="7" end="7"/>
                                            </p:txEl>
                                          </p:spTgt>
                                        </p:tgtEl>
                                        <p:attrNameLst>
                                          <p:attrName>r</p:attrName>
                                        </p:attrNameLst>
                                      </p:cBhvr>
                                    </p:animRot>
                                    <p:animRot by="240000">
                                      <p:cBhvr>
                                        <p:cTn id="71" dur="200" fill="hold">
                                          <p:stCondLst>
                                            <p:cond delay="400"/>
                                          </p:stCondLst>
                                        </p:cTn>
                                        <p:tgtEl>
                                          <p:spTgt spid="3">
                                            <p:txEl>
                                              <p:pRg st="7" end="7"/>
                                            </p:txEl>
                                          </p:spTgt>
                                        </p:tgtEl>
                                        <p:attrNameLst>
                                          <p:attrName>r</p:attrName>
                                        </p:attrNameLst>
                                      </p:cBhvr>
                                    </p:animRot>
                                    <p:animRot by="-240000">
                                      <p:cBhvr>
                                        <p:cTn id="72" dur="200" fill="hold">
                                          <p:stCondLst>
                                            <p:cond delay="600"/>
                                          </p:stCondLst>
                                        </p:cTn>
                                        <p:tgtEl>
                                          <p:spTgt spid="3">
                                            <p:txEl>
                                              <p:pRg st="7" end="7"/>
                                            </p:txEl>
                                          </p:spTgt>
                                        </p:tgtEl>
                                        <p:attrNameLst>
                                          <p:attrName>r</p:attrName>
                                        </p:attrNameLst>
                                      </p:cBhvr>
                                    </p:animRot>
                                    <p:animRot by="120000">
                                      <p:cBhvr>
                                        <p:cTn id="73" dur="200" fill="hold">
                                          <p:stCondLst>
                                            <p:cond delay="80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00B0F0"/>
                </a:solidFill>
              </a:rPr>
              <a:t> </a:t>
            </a:r>
          </a:p>
        </p:txBody>
      </p:sp>
      <p:graphicFrame>
        <p:nvGraphicFramePr>
          <p:cNvPr id="5" name="Content Placeholder 4"/>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6967016"/>
              </p:ext>
            </p:extLst>
          </p:nvPr>
        </p:nvGraphicFramePr>
        <p:xfrm>
          <a:off x="0" y="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dirty="0"/>
              <a: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IN" b="1" dirty="0">
                <a:solidFill>
                  <a:srgbClr val="7030A0"/>
                </a:solidFill>
              </a:rPr>
              <a:t>DEFINITION</a:t>
            </a:r>
          </a:p>
        </p:txBody>
      </p:sp>
      <p:sp>
        <p:nvSpPr>
          <p:cNvPr id="2" name="Content Placeholder 1"/>
          <p:cNvSpPr>
            <a:spLocks noGrp="1"/>
          </p:cNvSpPr>
          <p:nvPr>
            <p:ph idx="1"/>
          </p:nvPr>
        </p:nvSpPr>
        <p:spPr>
          <a:xfrm>
            <a:off x="179512" y="1524000"/>
            <a:ext cx="8784976" cy="4572000"/>
          </a:xfrm>
        </p:spPr>
        <p:txBody>
          <a:bodyPr>
            <a:normAutofit fontScale="85000" lnSpcReduction="10000"/>
          </a:bodyPr>
          <a:lstStyle/>
          <a:p>
            <a:pPr algn="ctr">
              <a:buNone/>
            </a:pPr>
            <a:endParaRPr lang="en-IN" sz="3200" b="1" dirty="0">
              <a:solidFill>
                <a:srgbClr val="C00000"/>
              </a:solidFill>
            </a:endParaRPr>
          </a:p>
          <a:p>
            <a:pPr algn="ctr">
              <a:buNone/>
            </a:pPr>
            <a:r>
              <a:rPr lang="en-IN" sz="4800" b="1" dirty="0">
                <a:solidFill>
                  <a:srgbClr val="7030A0"/>
                </a:solidFill>
                <a:latin typeface="Arial Black" pitchFamily="34" charset="0"/>
              </a:rPr>
              <a:t>The postures from which movement is initiated are known as starting positions.</a:t>
            </a:r>
          </a:p>
          <a:p>
            <a:pPr algn="ctr">
              <a:buNone/>
            </a:pPr>
            <a:endParaRPr lang="en-IN" sz="4800" b="1" dirty="0">
              <a:solidFill>
                <a:srgbClr val="7030A0"/>
              </a:solidFill>
              <a:latin typeface="Arial Black" pitchFamily="34" charset="0"/>
            </a:endParaRPr>
          </a:p>
          <a:p>
            <a:pPr algn="ctr">
              <a:buNone/>
            </a:pPr>
            <a:r>
              <a:rPr lang="en-IN" sz="4800" b="1" dirty="0">
                <a:solidFill>
                  <a:srgbClr val="7030A0"/>
                </a:solidFill>
                <a:latin typeface="Arial Black" pitchFamily="34" charset="0"/>
              </a:rPr>
              <a:t>It may be active or passive in character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WING STANDING</a:t>
            </a:r>
          </a:p>
        </p:txBody>
      </p:sp>
      <p:sp>
        <p:nvSpPr>
          <p:cNvPr id="3" name="Content Placeholder 2"/>
          <p:cNvSpPr>
            <a:spLocks noGrp="1"/>
          </p:cNvSpPr>
          <p:nvPr>
            <p:ph idx="1"/>
          </p:nvPr>
        </p:nvSpPr>
        <p:spPr>
          <a:xfrm>
            <a:off x="457200" y="1600200"/>
            <a:ext cx="6707088" cy="4525963"/>
          </a:xfrm>
        </p:spPr>
        <p:txBody>
          <a:bodyPr>
            <a:normAutofit/>
          </a:bodyPr>
          <a:lstStyle/>
          <a:p>
            <a:r>
              <a:rPr lang="en-IN" sz="2400" dirty="0"/>
              <a:t>Hands rest on iliac crests, </a:t>
            </a:r>
          </a:p>
          <a:p>
            <a:r>
              <a:rPr lang="en-IN" sz="2400" dirty="0"/>
              <a:t>Fingers extended and adducted, being anterior</a:t>
            </a:r>
          </a:p>
          <a:p>
            <a:r>
              <a:rPr lang="en-IN" sz="2400" dirty="0"/>
              <a:t>Thumbs posterior,</a:t>
            </a:r>
          </a:p>
          <a:p>
            <a:r>
              <a:rPr lang="en-IN" sz="2400" dirty="0"/>
              <a:t>Wrists are extended,</a:t>
            </a:r>
          </a:p>
          <a:p>
            <a:r>
              <a:rPr lang="en-IN" sz="2400" dirty="0"/>
              <a:t>Forearms </a:t>
            </a:r>
            <a:r>
              <a:rPr lang="en-IN" sz="2400" dirty="0" err="1"/>
              <a:t>pronated</a:t>
            </a:r>
            <a:r>
              <a:rPr lang="en-IN" sz="2400" dirty="0"/>
              <a:t>,</a:t>
            </a:r>
          </a:p>
          <a:p>
            <a:r>
              <a:rPr lang="en-IN" sz="2400" dirty="0"/>
              <a:t>Elbow flexed and points straight sideways</a:t>
            </a:r>
          </a:p>
          <a:p>
            <a:r>
              <a:rPr lang="en-IN" sz="2400" dirty="0"/>
              <a:t>Shoulders abducted</a:t>
            </a:r>
          </a:p>
          <a:p>
            <a:r>
              <a:rPr lang="en-IN" sz="2400" dirty="0"/>
              <a:t>Rest all same as standing position</a:t>
            </a:r>
          </a:p>
        </p:txBody>
      </p:sp>
      <p:sp>
        <p:nvSpPr>
          <p:cNvPr id="4" name="Footer Placeholder 3"/>
          <p:cNvSpPr>
            <a:spLocks noGrp="1"/>
          </p:cNvSpPr>
          <p:nvPr>
            <p:ph type="ftr" sz="quarter" idx="11"/>
          </p:nvPr>
        </p:nvSpPr>
        <p:spPr/>
        <p:txBody>
          <a:bodyPr/>
          <a:lstStyle/>
          <a:p>
            <a:r>
              <a:rPr lang="en-IN" dirty="0"/>
              <a:t>.</a:t>
            </a:r>
          </a:p>
        </p:txBody>
      </p:sp>
      <p:pic>
        <p:nvPicPr>
          <p:cNvPr id="1027" name="Picture 3"/>
          <p:cNvPicPr>
            <a:picLocks noChangeAspect="1" noChangeArrowheads="1"/>
          </p:cNvPicPr>
          <p:nvPr/>
        </p:nvPicPr>
        <p:blipFill>
          <a:blip r:embed="rId2" cstate="print"/>
          <a:srcRect t="8530" r="9074"/>
          <a:stretch>
            <a:fillRect/>
          </a:stretch>
        </p:blipFill>
        <p:spPr bwMode="auto">
          <a:xfrm>
            <a:off x="6353650" y="1932656"/>
            <a:ext cx="2771800" cy="386104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xEl>
                                              <p:pRg st="0" end="0"/>
                                            </p:txEl>
                                          </p:spTgt>
                                        </p:tgtEl>
                                        <p:attrNameLst>
                                          <p:attrName>ppt_x</p:attrName>
                                          <p:attrName>ppt_y</p:attrName>
                                        </p:attrNameLst>
                                      </p:cBhvr>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1" end="1"/>
                                            </p:txEl>
                                          </p:spTgt>
                                        </p:tgtEl>
                                        <p:attrNameLst>
                                          <p:attrName>ppt_x</p:attrName>
                                          <p:attrName>ppt_y</p:attrName>
                                        </p:attrNameLst>
                                      </p:cBhvr>
                                    </p:animMotion>
                                    <p:animRot by="1500000">
                                      <p:cBhvr>
                                        <p:cTn id="19" dur="125" fill="hold">
                                          <p:stCondLst>
                                            <p:cond delay="0"/>
                                          </p:stCondLst>
                                        </p:cTn>
                                        <p:tgtEl>
                                          <p:spTgt spid="3">
                                            <p:txEl>
                                              <p:pRg st="1" end="1"/>
                                            </p:txEl>
                                          </p:spTgt>
                                        </p:tgtEl>
                                        <p:attrNameLst>
                                          <p:attrName>r</p:attrName>
                                        </p:attrNameLst>
                                      </p:cBhvr>
                                    </p:animRot>
                                    <p:animRot by="-1500000">
                                      <p:cBhvr>
                                        <p:cTn id="20" dur="125" fill="hold">
                                          <p:stCondLst>
                                            <p:cond delay="125"/>
                                          </p:stCondLst>
                                        </p:cTn>
                                        <p:tgtEl>
                                          <p:spTgt spid="3">
                                            <p:txEl>
                                              <p:pRg st="1" end="1"/>
                                            </p:txEl>
                                          </p:spTgt>
                                        </p:tgtEl>
                                        <p:attrNameLst>
                                          <p:attrName>r</p:attrName>
                                        </p:attrNameLst>
                                      </p:cBhvr>
                                    </p:animRot>
                                    <p:animRot by="-1500000">
                                      <p:cBhvr>
                                        <p:cTn id="21" dur="125" fill="hold">
                                          <p:stCondLst>
                                            <p:cond delay="250"/>
                                          </p:stCondLst>
                                        </p:cTn>
                                        <p:tgtEl>
                                          <p:spTgt spid="3">
                                            <p:txEl>
                                              <p:pRg st="1" end="1"/>
                                            </p:txEl>
                                          </p:spTgt>
                                        </p:tgtEl>
                                        <p:attrNameLst>
                                          <p:attrName>r</p:attrName>
                                        </p:attrNameLst>
                                      </p:cBhvr>
                                    </p:animRot>
                                    <p:animRot by="1500000">
                                      <p:cBhvr>
                                        <p:cTn id="22" dur="125" fill="hold">
                                          <p:stCondLst>
                                            <p:cond delay="375"/>
                                          </p:stCondLst>
                                        </p:cTn>
                                        <p:tgtEl>
                                          <p:spTgt spid="3">
                                            <p:txEl>
                                              <p:pRg st="1" end="1"/>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0"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2" end="2"/>
                                            </p:txEl>
                                          </p:spTgt>
                                        </p:tgtEl>
                                        <p:attrNameLst>
                                          <p:attrName>ppt_x</p:attrName>
                                          <p:attrName>ppt_y</p:attrName>
                                        </p:attrNameLst>
                                      </p:cBhvr>
                                    </p:animMotion>
                                    <p:animRot by="1500000">
                                      <p:cBhvr>
                                        <p:cTn id="27" dur="125" fill="hold">
                                          <p:stCondLst>
                                            <p:cond delay="0"/>
                                          </p:stCondLst>
                                        </p:cTn>
                                        <p:tgtEl>
                                          <p:spTgt spid="3">
                                            <p:txEl>
                                              <p:pRg st="2" end="2"/>
                                            </p:txEl>
                                          </p:spTgt>
                                        </p:tgtEl>
                                        <p:attrNameLst>
                                          <p:attrName>r</p:attrName>
                                        </p:attrNameLst>
                                      </p:cBhvr>
                                    </p:animRot>
                                    <p:animRot by="-1500000">
                                      <p:cBhvr>
                                        <p:cTn id="28" dur="125" fill="hold">
                                          <p:stCondLst>
                                            <p:cond delay="125"/>
                                          </p:stCondLst>
                                        </p:cTn>
                                        <p:tgtEl>
                                          <p:spTgt spid="3">
                                            <p:txEl>
                                              <p:pRg st="2" end="2"/>
                                            </p:txEl>
                                          </p:spTgt>
                                        </p:tgtEl>
                                        <p:attrNameLst>
                                          <p:attrName>r</p:attrName>
                                        </p:attrNameLst>
                                      </p:cBhvr>
                                    </p:animRot>
                                    <p:animRot by="-1500000">
                                      <p:cBhvr>
                                        <p:cTn id="29" dur="125" fill="hold">
                                          <p:stCondLst>
                                            <p:cond delay="250"/>
                                          </p:stCondLst>
                                        </p:cTn>
                                        <p:tgtEl>
                                          <p:spTgt spid="3">
                                            <p:txEl>
                                              <p:pRg st="2" end="2"/>
                                            </p:txEl>
                                          </p:spTgt>
                                        </p:tgtEl>
                                        <p:attrNameLst>
                                          <p:attrName>r</p:attrName>
                                        </p:attrNameLst>
                                      </p:cBhvr>
                                    </p:animRot>
                                    <p:animRot by="1500000">
                                      <p:cBhvr>
                                        <p:cTn id="30" dur="125" fill="hold">
                                          <p:stCondLst>
                                            <p:cond delay="375"/>
                                          </p:stCondLst>
                                        </p:cTn>
                                        <p:tgtEl>
                                          <p:spTgt spid="3">
                                            <p:txEl>
                                              <p:pRg st="2" end="2"/>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3">
                                            <p:txEl>
                                              <p:pRg st="3" end="3"/>
                                            </p:txEl>
                                          </p:spTgt>
                                        </p:tgtEl>
                                        <p:attrNameLst>
                                          <p:attrName>ppt_x</p:attrName>
                                          <p:attrName>ppt_y</p:attrName>
                                        </p:attrNameLst>
                                      </p:cBhvr>
                                    </p:animMotion>
                                    <p:animRot by="1500000">
                                      <p:cBhvr>
                                        <p:cTn id="35" dur="125" fill="hold">
                                          <p:stCondLst>
                                            <p:cond delay="0"/>
                                          </p:stCondLst>
                                        </p:cTn>
                                        <p:tgtEl>
                                          <p:spTgt spid="3">
                                            <p:txEl>
                                              <p:pRg st="3" end="3"/>
                                            </p:txEl>
                                          </p:spTgt>
                                        </p:tgtEl>
                                        <p:attrNameLst>
                                          <p:attrName>r</p:attrName>
                                        </p:attrNameLst>
                                      </p:cBhvr>
                                    </p:animRot>
                                    <p:animRot by="-1500000">
                                      <p:cBhvr>
                                        <p:cTn id="36" dur="125" fill="hold">
                                          <p:stCondLst>
                                            <p:cond delay="125"/>
                                          </p:stCondLst>
                                        </p:cTn>
                                        <p:tgtEl>
                                          <p:spTgt spid="3">
                                            <p:txEl>
                                              <p:pRg st="3" end="3"/>
                                            </p:txEl>
                                          </p:spTgt>
                                        </p:tgtEl>
                                        <p:attrNameLst>
                                          <p:attrName>r</p:attrName>
                                        </p:attrNameLst>
                                      </p:cBhvr>
                                    </p:animRot>
                                    <p:animRot by="-1500000">
                                      <p:cBhvr>
                                        <p:cTn id="37" dur="125" fill="hold">
                                          <p:stCondLst>
                                            <p:cond delay="250"/>
                                          </p:stCondLst>
                                        </p:cTn>
                                        <p:tgtEl>
                                          <p:spTgt spid="3">
                                            <p:txEl>
                                              <p:pRg st="3" end="3"/>
                                            </p:txEl>
                                          </p:spTgt>
                                        </p:tgtEl>
                                        <p:attrNameLst>
                                          <p:attrName>r</p:attrName>
                                        </p:attrNameLst>
                                      </p:cBhvr>
                                    </p:animRot>
                                    <p:animRot by="1500000">
                                      <p:cBhvr>
                                        <p:cTn id="38" dur="125" fill="hold">
                                          <p:stCondLst>
                                            <p:cond delay="375"/>
                                          </p:stCondLst>
                                        </p:cTn>
                                        <p:tgtEl>
                                          <p:spTgt spid="3">
                                            <p:txEl>
                                              <p:pRg st="3" end="3"/>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xEl>
                                              <p:pRg st="4" end="4"/>
                                            </p:txEl>
                                          </p:spTgt>
                                        </p:tgtEl>
                                        <p:attrNameLst>
                                          <p:attrName>ppt_x</p:attrName>
                                          <p:attrName>ppt_y</p:attrName>
                                        </p:attrNameLst>
                                      </p:cBhvr>
                                    </p:animMotion>
                                    <p:animRot by="1500000">
                                      <p:cBhvr>
                                        <p:cTn id="43" dur="125" fill="hold">
                                          <p:stCondLst>
                                            <p:cond delay="0"/>
                                          </p:stCondLst>
                                        </p:cTn>
                                        <p:tgtEl>
                                          <p:spTgt spid="3">
                                            <p:txEl>
                                              <p:pRg st="4" end="4"/>
                                            </p:txEl>
                                          </p:spTgt>
                                        </p:tgtEl>
                                        <p:attrNameLst>
                                          <p:attrName>r</p:attrName>
                                        </p:attrNameLst>
                                      </p:cBhvr>
                                    </p:animRot>
                                    <p:animRot by="-1500000">
                                      <p:cBhvr>
                                        <p:cTn id="44" dur="125" fill="hold">
                                          <p:stCondLst>
                                            <p:cond delay="125"/>
                                          </p:stCondLst>
                                        </p:cTn>
                                        <p:tgtEl>
                                          <p:spTgt spid="3">
                                            <p:txEl>
                                              <p:pRg st="4" end="4"/>
                                            </p:txEl>
                                          </p:spTgt>
                                        </p:tgtEl>
                                        <p:attrNameLst>
                                          <p:attrName>r</p:attrName>
                                        </p:attrNameLst>
                                      </p:cBhvr>
                                    </p:animRot>
                                    <p:animRot by="-1500000">
                                      <p:cBhvr>
                                        <p:cTn id="45" dur="125" fill="hold">
                                          <p:stCondLst>
                                            <p:cond delay="250"/>
                                          </p:stCondLst>
                                        </p:cTn>
                                        <p:tgtEl>
                                          <p:spTgt spid="3">
                                            <p:txEl>
                                              <p:pRg st="4" end="4"/>
                                            </p:txEl>
                                          </p:spTgt>
                                        </p:tgtEl>
                                        <p:attrNameLst>
                                          <p:attrName>r</p:attrName>
                                        </p:attrNameLst>
                                      </p:cBhvr>
                                    </p:animRot>
                                    <p:animRot by="1500000">
                                      <p:cBhvr>
                                        <p:cTn id="46" dur="125" fill="hold">
                                          <p:stCondLst>
                                            <p:cond delay="375"/>
                                          </p:stCondLst>
                                        </p:cTn>
                                        <p:tgtEl>
                                          <p:spTgt spid="3">
                                            <p:txEl>
                                              <p:pRg st="4" end="4"/>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4" presetClass="emph" presetSubtype="0" fill="hold" grpId="0" nodeType="clickEffect">
                                  <p:stCondLst>
                                    <p:cond delay="0"/>
                                  </p:stCondLst>
                                  <p:iterate type="lt">
                                    <p:tmPct val="10000"/>
                                  </p:iterate>
                                  <p:childTnLst>
                                    <p:animMotion origin="layout" path="M 0.0 0.0 L 0.0 -0.07213" pathEditMode="relative" ptsTypes="">
                                      <p:cBhvr>
                                        <p:cTn id="50" dur="250" accel="50000" decel="50000" autoRev="1" fill="hold">
                                          <p:stCondLst>
                                            <p:cond delay="0"/>
                                          </p:stCondLst>
                                        </p:cTn>
                                        <p:tgtEl>
                                          <p:spTgt spid="3">
                                            <p:txEl>
                                              <p:pRg st="5" end="5"/>
                                            </p:txEl>
                                          </p:spTgt>
                                        </p:tgtEl>
                                        <p:attrNameLst>
                                          <p:attrName>ppt_x</p:attrName>
                                          <p:attrName>ppt_y</p:attrName>
                                        </p:attrNameLst>
                                      </p:cBhvr>
                                    </p:animMotion>
                                    <p:animRot by="1500000">
                                      <p:cBhvr>
                                        <p:cTn id="51" dur="125" fill="hold">
                                          <p:stCondLst>
                                            <p:cond delay="0"/>
                                          </p:stCondLst>
                                        </p:cTn>
                                        <p:tgtEl>
                                          <p:spTgt spid="3">
                                            <p:txEl>
                                              <p:pRg st="5" end="5"/>
                                            </p:txEl>
                                          </p:spTgt>
                                        </p:tgtEl>
                                        <p:attrNameLst>
                                          <p:attrName>r</p:attrName>
                                        </p:attrNameLst>
                                      </p:cBhvr>
                                    </p:animRot>
                                    <p:animRot by="-1500000">
                                      <p:cBhvr>
                                        <p:cTn id="52" dur="125" fill="hold">
                                          <p:stCondLst>
                                            <p:cond delay="125"/>
                                          </p:stCondLst>
                                        </p:cTn>
                                        <p:tgtEl>
                                          <p:spTgt spid="3">
                                            <p:txEl>
                                              <p:pRg st="5" end="5"/>
                                            </p:txEl>
                                          </p:spTgt>
                                        </p:tgtEl>
                                        <p:attrNameLst>
                                          <p:attrName>r</p:attrName>
                                        </p:attrNameLst>
                                      </p:cBhvr>
                                    </p:animRot>
                                    <p:animRot by="-1500000">
                                      <p:cBhvr>
                                        <p:cTn id="53" dur="125" fill="hold">
                                          <p:stCondLst>
                                            <p:cond delay="250"/>
                                          </p:stCondLst>
                                        </p:cTn>
                                        <p:tgtEl>
                                          <p:spTgt spid="3">
                                            <p:txEl>
                                              <p:pRg st="5" end="5"/>
                                            </p:txEl>
                                          </p:spTgt>
                                        </p:tgtEl>
                                        <p:attrNameLst>
                                          <p:attrName>r</p:attrName>
                                        </p:attrNameLst>
                                      </p:cBhvr>
                                    </p:animRot>
                                    <p:animRot by="1500000">
                                      <p:cBhvr>
                                        <p:cTn id="54" dur="125" fill="hold">
                                          <p:stCondLst>
                                            <p:cond delay="375"/>
                                          </p:stCondLst>
                                        </p:cTn>
                                        <p:tgtEl>
                                          <p:spTgt spid="3">
                                            <p:txEl>
                                              <p:pRg st="5" end="5"/>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4" presetClass="emph" presetSubtype="0" fill="hold" grpId="0" nodeType="click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3">
                                            <p:txEl>
                                              <p:pRg st="6" end="6"/>
                                            </p:txEl>
                                          </p:spTgt>
                                        </p:tgtEl>
                                        <p:attrNameLst>
                                          <p:attrName>ppt_x</p:attrName>
                                          <p:attrName>ppt_y</p:attrName>
                                        </p:attrNameLst>
                                      </p:cBhvr>
                                    </p:animMotion>
                                    <p:animRot by="1500000">
                                      <p:cBhvr>
                                        <p:cTn id="59" dur="125" fill="hold">
                                          <p:stCondLst>
                                            <p:cond delay="0"/>
                                          </p:stCondLst>
                                        </p:cTn>
                                        <p:tgtEl>
                                          <p:spTgt spid="3">
                                            <p:txEl>
                                              <p:pRg st="6" end="6"/>
                                            </p:txEl>
                                          </p:spTgt>
                                        </p:tgtEl>
                                        <p:attrNameLst>
                                          <p:attrName>r</p:attrName>
                                        </p:attrNameLst>
                                      </p:cBhvr>
                                    </p:animRot>
                                    <p:animRot by="-1500000">
                                      <p:cBhvr>
                                        <p:cTn id="60" dur="125" fill="hold">
                                          <p:stCondLst>
                                            <p:cond delay="125"/>
                                          </p:stCondLst>
                                        </p:cTn>
                                        <p:tgtEl>
                                          <p:spTgt spid="3">
                                            <p:txEl>
                                              <p:pRg st="6" end="6"/>
                                            </p:txEl>
                                          </p:spTgt>
                                        </p:tgtEl>
                                        <p:attrNameLst>
                                          <p:attrName>r</p:attrName>
                                        </p:attrNameLst>
                                      </p:cBhvr>
                                    </p:animRot>
                                    <p:animRot by="-1500000">
                                      <p:cBhvr>
                                        <p:cTn id="61" dur="125" fill="hold">
                                          <p:stCondLst>
                                            <p:cond delay="250"/>
                                          </p:stCondLst>
                                        </p:cTn>
                                        <p:tgtEl>
                                          <p:spTgt spid="3">
                                            <p:txEl>
                                              <p:pRg st="6" end="6"/>
                                            </p:txEl>
                                          </p:spTgt>
                                        </p:tgtEl>
                                        <p:attrNameLst>
                                          <p:attrName>r</p:attrName>
                                        </p:attrNameLst>
                                      </p:cBhvr>
                                    </p:animRot>
                                    <p:animRot by="1500000">
                                      <p:cBhvr>
                                        <p:cTn id="62" dur="125" fill="hold">
                                          <p:stCondLst>
                                            <p:cond delay="375"/>
                                          </p:stCondLst>
                                        </p:cTn>
                                        <p:tgtEl>
                                          <p:spTgt spid="3">
                                            <p:txEl>
                                              <p:pRg st="6" end="6"/>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34" presetClass="emph" presetSubtype="0" fill="hold" grpId="0" nodeType="clickEffect">
                                  <p:stCondLst>
                                    <p:cond delay="0"/>
                                  </p:stCondLst>
                                  <p:iterate type="lt">
                                    <p:tmPct val="10000"/>
                                  </p:iterate>
                                  <p:childTnLst>
                                    <p:animMotion origin="layout" path="M 0.0 0.0 L 0.0 -0.07213" pathEditMode="relative" ptsTypes="">
                                      <p:cBhvr>
                                        <p:cTn id="66" dur="250" accel="50000" decel="50000" autoRev="1" fill="hold">
                                          <p:stCondLst>
                                            <p:cond delay="0"/>
                                          </p:stCondLst>
                                        </p:cTn>
                                        <p:tgtEl>
                                          <p:spTgt spid="3">
                                            <p:txEl>
                                              <p:pRg st="7" end="7"/>
                                            </p:txEl>
                                          </p:spTgt>
                                        </p:tgtEl>
                                        <p:attrNameLst>
                                          <p:attrName>ppt_x</p:attrName>
                                          <p:attrName>ppt_y</p:attrName>
                                        </p:attrNameLst>
                                      </p:cBhvr>
                                    </p:animMotion>
                                    <p:animRot by="1500000">
                                      <p:cBhvr>
                                        <p:cTn id="67" dur="125" fill="hold">
                                          <p:stCondLst>
                                            <p:cond delay="0"/>
                                          </p:stCondLst>
                                        </p:cTn>
                                        <p:tgtEl>
                                          <p:spTgt spid="3">
                                            <p:txEl>
                                              <p:pRg st="7" end="7"/>
                                            </p:txEl>
                                          </p:spTgt>
                                        </p:tgtEl>
                                        <p:attrNameLst>
                                          <p:attrName>r</p:attrName>
                                        </p:attrNameLst>
                                      </p:cBhvr>
                                    </p:animRot>
                                    <p:animRot by="-1500000">
                                      <p:cBhvr>
                                        <p:cTn id="68" dur="125" fill="hold">
                                          <p:stCondLst>
                                            <p:cond delay="125"/>
                                          </p:stCondLst>
                                        </p:cTn>
                                        <p:tgtEl>
                                          <p:spTgt spid="3">
                                            <p:txEl>
                                              <p:pRg st="7" end="7"/>
                                            </p:txEl>
                                          </p:spTgt>
                                        </p:tgtEl>
                                        <p:attrNameLst>
                                          <p:attrName>r</p:attrName>
                                        </p:attrNameLst>
                                      </p:cBhvr>
                                    </p:animRot>
                                    <p:animRot by="-1500000">
                                      <p:cBhvr>
                                        <p:cTn id="69" dur="125" fill="hold">
                                          <p:stCondLst>
                                            <p:cond delay="250"/>
                                          </p:stCondLst>
                                        </p:cTn>
                                        <p:tgtEl>
                                          <p:spTgt spid="3">
                                            <p:txEl>
                                              <p:pRg st="7" end="7"/>
                                            </p:txEl>
                                          </p:spTgt>
                                        </p:tgtEl>
                                        <p:attrNameLst>
                                          <p:attrName>r</p:attrName>
                                        </p:attrNameLst>
                                      </p:cBhvr>
                                    </p:animRot>
                                    <p:animRot by="1500000">
                                      <p:cBhvr>
                                        <p:cTn id="70" dur="125" fill="hold">
                                          <p:stCondLst>
                                            <p:cond delay="375"/>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764705"/>
            <a:ext cx="8229600" cy="4680520"/>
          </a:xfrm>
        </p:spPr>
        <p:txBody>
          <a:bodyPr>
            <a:normAutofit/>
          </a:bodyPr>
          <a:lstStyle/>
          <a:p>
            <a:pPr>
              <a:buNone/>
            </a:pPr>
            <a:r>
              <a:rPr lang="en-IN" sz="2400" dirty="0"/>
              <a:t>Muscle work:</a:t>
            </a:r>
          </a:p>
          <a:p>
            <a:pPr>
              <a:buNone/>
            </a:pPr>
            <a:r>
              <a:rPr lang="en-IN" sz="2400" dirty="0"/>
              <a:t>	Shoulder adductors and elbow extensor work slightly to press hands to the trunk.</a:t>
            </a:r>
          </a:p>
          <a:p>
            <a:pPr>
              <a:buNone/>
            </a:pPr>
            <a:r>
              <a:rPr lang="en-IN" sz="2400" dirty="0"/>
              <a:t>	Rest all same as standing position</a:t>
            </a:r>
          </a:p>
          <a:p>
            <a:pPr>
              <a:buNone/>
            </a:pPr>
            <a:endParaRPr lang="en-IN" sz="2400" dirty="0"/>
          </a:p>
          <a:p>
            <a:pPr>
              <a:buNone/>
            </a:pPr>
            <a:r>
              <a:rPr lang="en-IN" sz="2400" dirty="0"/>
              <a:t>Effect and uses:</a:t>
            </a:r>
          </a:p>
          <a:p>
            <a:pPr marL="457200" indent="-457200">
              <a:buFont typeface="+mj-lt"/>
              <a:buAutoNum type="arabicPeriod"/>
            </a:pPr>
            <a:r>
              <a:rPr lang="en-IN" sz="2400" dirty="0"/>
              <a:t>Allows the physiotherapists to grasp the patient </a:t>
            </a:r>
            <a:r>
              <a:rPr lang="en-IN" sz="2400" dirty="0" smtClean="0"/>
              <a:t>around </a:t>
            </a:r>
            <a:r>
              <a:rPr lang="en-IN" sz="2400" dirty="0"/>
              <a:t>the shoulders during some trunk exercise.</a:t>
            </a:r>
          </a:p>
          <a:p>
            <a:pPr marL="457200" indent="-457200">
              <a:buFont typeface="+mj-lt"/>
              <a:buAutoNum type="arabicPeriod"/>
            </a:pPr>
            <a:endParaRPr lang="en-IN" sz="2400" dirty="0"/>
          </a:p>
          <a:p>
            <a:pPr marL="457200" indent="-457200">
              <a:buNone/>
            </a:pPr>
            <a:r>
              <a:rPr lang="en-IN" sz="2400" dirty="0"/>
              <a:t>2.  Fixed position of arms prevents their swinging during trunk exercise.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LOW WING STANDING</a:t>
            </a:r>
          </a:p>
        </p:txBody>
      </p:sp>
      <p:sp>
        <p:nvSpPr>
          <p:cNvPr id="3" name="Content Placeholder 2"/>
          <p:cNvSpPr>
            <a:spLocks noGrp="1"/>
          </p:cNvSpPr>
          <p:nvPr>
            <p:ph idx="1"/>
          </p:nvPr>
        </p:nvSpPr>
        <p:spPr/>
        <p:txBody>
          <a:bodyPr>
            <a:normAutofit/>
          </a:bodyPr>
          <a:lstStyle/>
          <a:p>
            <a:pPr>
              <a:buNone/>
            </a:pPr>
            <a:r>
              <a:rPr lang="en-IN" sz="2400" dirty="0"/>
              <a:t>	Similar to wing position, fingers being placed across the front of hip joints.</a:t>
            </a:r>
          </a:p>
          <a:p>
            <a:pPr>
              <a:buNone/>
            </a:pPr>
            <a:endParaRPr lang="en-IN" sz="2400" dirty="0"/>
          </a:p>
          <a:p>
            <a:pPr>
              <a:buNone/>
            </a:pPr>
            <a:r>
              <a:rPr lang="en-IN" sz="2400" dirty="0"/>
              <a:t>Effect and uses:</a:t>
            </a:r>
          </a:p>
          <a:p>
            <a:pPr algn="just">
              <a:buNone/>
            </a:pPr>
            <a:r>
              <a:rPr lang="en-IN" sz="2400" dirty="0"/>
              <a:t>	This is position of control as the patient is able to feel     with the hands, the movement of flexion at the hip joint, tilting and lateral swing or any rotation of the pelvis.</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BEND STANDING</a:t>
            </a:r>
          </a:p>
        </p:txBody>
      </p:sp>
      <p:sp>
        <p:nvSpPr>
          <p:cNvPr id="3" name="Content Placeholder 2"/>
          <p:cNvSpPr>
            <a:spLocks noGrp="1"/>
          </p:cNvSpPr>
          <p:nvPr>
            <p:ph idx="1"/>
          </p:nvPr>
        </p:nvSpPr>
        <p:spPr>
          <a:xfrm>
            <a:off x="467544" y="1772817"/>
            <a:ext cx="8229600" cy="3024336"/>
          </a:xfrm>
        </p:spPr>
        <p:txBody>
          <a:bodyPr/>
          <a:lstStyle/>
          <a:p>
            <a:pPr>
              <a:buNone/>
            </a:pPr>
            <a:r>
              <a:rPr lang="en-IN" sz="2400" dirty="0"/>
              <a:t>Shoulder laterally rotated and adducted,</a:t>
            </a:r>
          </a:p>
          <a:p>
            <a:pPr>
              <a:buNone/>
            </a:pPr>
            <a:r>
              <a:rPr lang="en-IN" sz="2400" dirty="0"/>
              <a:t>Elbow flexed,</a:t>
            </a:r>
          </a:p>
          <a:p>
            <a:pPr>
              <a:buNone/>
            </a:pPr>
            <a:r>
              <a:rPr lang="en-IN" sz="2400" dirty="0"/>
              <a:t>Forearms </a:t>
            </a:r>
            <a:r>
              <a:rPr lang="en-IN" sz="2400" dirty="0" err="1"/>
              <a:t>supinated</a:t>
            </a:r>
            <a:r>
              <a:rPr lang="en-IN" sz="2400" dirty="0"/>
              <a:t>,</a:t>
            </a:r>
          </a:p>
          <a:p>
            <a:pPr>
              <a:buNone/>
            </a:pPr>
            <a:r>
              <a:rPr lang="en-IN" sz="2400" dirty="0"/>
              <a:t>Wrist and fingers flexed,</a:t>
            </a:r>
          </a:p>
          <a:p>
            <a:pPr>
              <a:buNone/>
            </a:pPr>
            <a:r>
              <a:rPr lang="en-IN" sz="2400" dirty="0"/>
              <a:t>This  all changes to rest upper limb above</a:t>
            </a:r>
          </a:p>
          <a:p>
            <a:pPr>
              <a:buNone/>
            </a:pPr>
            <a:r>
              <a:rPr lang="en-IN" sz="2400" dirty="0"/>
              <a:t>	 lateral border of the </a:t>
            </a:r>
            <a:r>
              <a:rPr lang="en-IN" sz="2400" dirty="0" err="1"/>
              <a:t>acromion</a:t>
            </a:r>
            <a:r>
              <a:rPr lang="en-IN" sz="2400" dirty="0"/>
              <a:t> process. </a:t>
            </a:r>
          </a:p>
          <a:p>
            <a:pPr>
              <a:buNone/>
            </a:pPr>
            <a:endParaRPr lang="en-IN" dirty="0"/>
          </a:p>
        </p:txBody>
      </p:sp>
      <p:sp>
        <p:nvSpPr>
          <p:cNvPr id="4" name="Footer Placeholder 3"/>
          <p:cNvSpPr>
            <a:spLocks noGrp="1"/>
          </p:cNvSpPr>
          <p:nvPr>
            <p:ph type="ftr" sz="quarter" idx="11"/>
          </p:nvPr>
        </p:nvSpPr>
        <p:spPr/>
        <p:txBody>
          <a:bodyPr/>
          <a:lstStyle/>
          <a:p>
            <a:r>
              <a:rPr lang="en-IN" dirty="0"/>
              <a:t>.</a:t>
            </a:r>
          </a:p>
        </p:txBody>
      </p:sp>
      <p:pic>
        <p:nvPicPr>
          <p:cNvPr id="2050" name="Picture 2"/>
          <p:cNvPicPr>
            <a:picLocks noChangeAspect="1" noChangeArrowheads="1"/>
          </p:cNvPicPr>
          <p:nvPr/>
        </p:nvPicPr>
        <p:blipFill>
          <a:blip r:embed="rId2" cstate="print"/>
          <a:srcRect/>
          <a:stretch>
            <a:fillRect/>
          </a:stretch>
        </p:blipFill>
        <p:spPr bwMode="auto">
          <a:xfrm>
            <a:off x="6444209" y="2348880"/>
            <a:ext cx="2699792" cy="4509121"/>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692696"/>
            <a:ext cx="8229600" cy="5688632"/>
          </a:xfrm>
        </p:spPr>
        <p:txBody>
          <a:bodyPr>
            <a:normAutofit lnSpcReduction="10000"/>
          </a:bodyPr>
          <a:lstStyle/>
          <a:p>
            <a:pPr algn="just">
              <a:buNone/>
            </a:pPr>
            <a:r>
              <a:rPr lang="en-IN" sz="2400" b="1" dirty="0"/>
              <a:t>Muscle work:</a:t>
            </a:r>
          </a:p>
          <a:p>
            <a:pPr algn="just">
              <a:buNone/>
            </a:pPr>
            <a:r>
              <a:rPr lang="en-IN" sz="2400" dirty="0"/>
              <a:t>	Lateral rotators and adductor of shoulder work strongly,</a:t>
            </a:r>
          </a:p>
          <a:p>
            <a:pPr algn="just">
              <a:buNone/>
            </a:pPr>
            <a:r>
              <a:rPr lang="en-IN" sz="2400" dirty="0"/>
              <a:t>	Retractors and depressors of scapula work as </a:t>
            </a:r>
            <a:r>
              <a:rPr lang="en-IN" sz="2400" dirty="0" err="1"/>
              <a:t>fixators</a:t>
            </a:r>
            <a:r>
              <a:rPr lang="en-IN" sz="2400" dirty="0"/>
              <a:t>,</a:t>
            </a:r>
          </a:p>
          <a:p>
            <a:pPr algn="just">
              <a:buNone/>
            </a:pPr>
            <a:r>
              <a:rPr lang="en-IN" sz="2400" dirty="0"/>
              <a:t>	Elbow flexors and forearm </a:t>
            </a:r>
            <a:r>
              <a:rPr lang="en-IN" sz="2400" dirty="0" err="1"/>
              <a:t>supinator</a:t>
            </a:r>
            <a:r>
              <a:rPr lang="en-IN" sz="2400" dirty="0"/>
              <a:t> work to maintain position of forearm,</a:t>
            </a:r>
          </a:p>
          <a:p>
            <a:pPr algn="just">
              <a:buNone/>
            </a:pPr>
            <a:r>
              <a:rPr lang="en-IN" sz="2400" dirty="0"/>
              <a:t>	Wrist flexors and finger flexors work slightly.</a:t>
            </a:r>
          </a:p>
          <a:p>
            <a:pPr algn="just">
              <a:buNone/>
            </a:pPr>
            <a:endParaRPr lang="en-IN" sz="2400" b="1" dirty="0"/>
          </a:p>
          <a:p>
            <a:pPr algn="just">
              <a:buNone/>
            </a:pPr>
            <a:r>
              <a:rPr lang="en-IN" sz="2400" b="1" dirty="0"/>
              <a:t>Effect and uses:</a:t>
            </a:r>
          </a:p>
          <a:p>
            <a:pPr marL="857250" lvl="1" indent="-457200" algn="just">
              <a:buFont typeface="+mj-lt"/>
              <a:buAutoNum type="arabicPeriod"/>
            </a:pPr>
            <a:r>
              <a:rPr lang="en-IN" sz="2000" dirty="0"/>
              <a:t>	</a:t>
            </a:r>
            <a:r>
              <a:rPr lang="en-IN" sz="2400" dirty="0"/>
              <a:t>Corrective position for upper back, and thorax expanded,</a:t>
            </a:r>
          </a:p>
          <a:p>
            <a:pPr marL="857250" lvl="1" indent="-457200" algn="just">
              <a:buFont typeface="+mj-lt"/>
              <a:buAutoNum type="arabicPeriod"/>
            </a:pPr>
            <a:r>
              <a:rPr lang="en-IN" sz="2400" dirty="0"/>
              <a:t>	During some trunk exercise,</a:t>
            </a:r>
          </a:p>
          <a:p>
            <a:pPr marL="857250" lvl="1" indent="-457200" algn="just">
              <a:buFont typeface="+mj-lt"/>
              <a:buAutoNum type="arabicPeriod"/>
            </a:pPr>
            <a:r>
              <a:rPr lang="en-IN" sz="2400" dirty="0"/>
              <a:t>	Prior to arm stretching exercise</a:t>
            </a:r>
          </a:p>
          <a:p>
            <a:pPr marL="857250" lvl="1" indent="-457200" algn="just">
              <a:buFont typeface="+mj-lt"/>
              <a:buAutoNum type="arabicPeriod"/>
            </a:pPr>
            <a:r>
              <a:rPr lang="en-IN" sz="2400" dirty="0"/>
              <a:t>	Suitable to perform abduction when shoulder abductor is 	weak because of short lever arm</a:t>
            </a:r>
          </a:p>
          <a:p>
            <a:pPr algn="just">
              <a:buNone/>
            </a:pPr>
            <a:endParaRPr lang="en-IN" sz="2400" dirty="0"/>
          </a:p>
          <a:p>
            <a:pPr algn="just">
              <a:buNone/>
            </a:pPr>
            <a:endParaRPr lang="en-IN" sz="24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REACH STANDING</a:t>
            </a:r>
          </a:p>
        </p:txBody>
      </p:sp>
      <p:sp>
        <p:nvSpPr>
          <p:cNvPr id="3" name="Content Placeholder 2"/>
          <p:cNvSpPr>
            <a:spLocks noGrp="1"/>
          </p:cNvSpPr>
          <p:nvPr>
            <p:ph idx="1"/>
          </p:nvPr>
        </p:nvSpPr>
        <p:spPr>
          <a:xfrm>
            <a:off x="395536" y="2332037"/>
            <a:ext cx="8229600" cy="2897163"/>
          </a:xfrm>
        </p:spPr>
        <p:txBody>
          <a:bodyPr>
            <a:normAutofit/>
          </a:bodyPr>
          <a:lstStyle/>
          <a:p>
            <a:pPr>
              <a:buNone/>
            </a:pPr>
            <a:r>
              <a:rPr lang="en-IN" sz="2400" dirty="0"/>
              <a:t>Shoulder flexed,</a:t>
            </a:r>
          </a:p>
          <a:p>
            <a:pPr>
              <a:buNone/>
            </a:pPr>
            <a:r>
              <a:rPr lang="en-IN" sz="2400" dirty="0"/>
              <a:t>Elbow extended so arm held parallel,</a:t>
            </a:r>
          </a:p>
          <a:p>
            <a:pPr>
              <a:buNone/>
            </a:pPr>
            <a:r>
              <a:rPr lang="en-IN" sz="2400" dirty="0"/>
              <a:t>Shoulder width apart and at right angles</a:t>
            </a:r>
          </a:p>
          <a:p>
            <a:pPr>
              <a:buNone/>
            </a:pPr>
            <a:r>
              <a:rPr lang="en-IN" sz="2400" dirty="0"/>
              <a:t> to the body	</a:t>
            </a:r>
          </a:p>
        </p:txBody>
      </p:sp>
      <p:sp>
        <p:nvSpPr>
          <p:cNvPr id="4" name="Footer Placeholder 3"/>
          <p:cNvSpPr>
            <a:spLocks noGrp="1"/>
          </p:cNvSpPr>
          <p:nvPr>
            <p:ph type="ftr" sz="quarter" idx="11"/>
          </p:nvPr>
        </p:nvSpPr>
        <p:spPr/>
        <p:txBody>
          <a:bodyPr/>
          <a:lstStyle/>
          <a:p>
            <a:r>
              <a:rPr lang="en-IN" dirty="0"/>
              <a:t>.</a:t>
            </a:r>
          </a:p>
        </p:txBody>
      </p:sp>
      <p:pic>
        <p:nvPicPr>
          <p:cNvPr id="3074" name="Picture 2"/>
          <p:cNvPicPr>
            <a:picLocks noChangeAspect="1" noChangeArrowheads="1"/>
          </p:cNvPicPr>
          <p:nvPr/>
        </p:nvPicPr>
        <p:blipFill>
          <a:blip r:embed="rId2" cstate="print"/>
          <a:srcRect/>
          <a:stretch>
            <a:fillRect/>
          </a:stretch>
        </p:blipFill>
        <p:spPr bwMode="auto">
          <a:xfrm>
            <a:off x="6084168" y="1340768"/>
            <a:ext cx="3059832" cy="5328592"/>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692696"/>
            <a:ext cx="8229600" cy="5433467"/>
          </a:xfrm>
        </p:spPr>
        <p:txBody>
          <a:bodyPr>
            <a:normAutofit lnSpcReduction="10000"/>
          </a:bodyPr>
          <a:lstStyle/>
          <a:p>
            <a:pPr>
              <a:buNone/>
            </a:pPr>
            <a:r>
              <a:rPr lang="en-IN" sz="2400" b="1" dirty="0"/>
              <a:t>Muscle work</a:t>
            </a:r>
          </a:p>
          <a:p>
            <a:pPr>
              <a:buNone/>
            </a:pPr>
            <a:r>
              <a:rPr lang="en-IN" sz="2400" dirty="0"/>
              <a:t>Shoulder flexor maintain position against gravity</a:t>
            </a:r>
          </a:p>
          <a:p>
            <a:pPr>
              <a:buNone/>
            </a:pPr>
            <a:r>
              <a:rPr lang="en-IN" sz="2400" dirty="0"/>
              <a:t>Transverse back muscle control forward movement of scapula</a:t>
            </a:r>
          </a:p>
          <a:p>
            <a:pPr>
              <a:buNone/>
            </a:pPr>
            <a:r>
              <a:rPr lang="en-IN" sz="2400" dirty="0"/>
              <a:t>Extensor of elbows, radial flexors of wrist and extensor of the fingers work slightly to keep arm straight.</a:t>
            </a:r>
          </a:p>
          <a:p>
            <a:pPr>
              <a:buNone/>
            </a:pPr>
            <a:endParaRPr lang="en-IN" sz="2400" dirty="0"/>
          </a:p>
          <a:p>
            <a:pPr>
              <a:buNone/>
            </a:pPr>
            <a:r>
              <a:rPr lang="en-IN" sz="2400" b="1" dirty="0"/>
              <a:t>Effect and uses</a:t>
            </a:r>
          </a:p>
          <a:p>
            <a:pPr algn="just">
              <a:buNone/>
            </a:pPr>
            <a:r>
              <a:rPr lang="en-IN" sz="2400" dirty="0"/>
              <a:t>In upright position forward raising of arms brings COG of body forwards and natural tendency to over compensate for this by lumbar extension.</a:t>
            </a:r>
          </a:p>
          <a:p>
            <a:pPr algn="just">
              <a:buNone/>
            </a:pPr>
            <a:r>
              <a:rPr lang="en-IN" sz="2400" dirty="0"/>
              <a:t>Control of the position of the scapula by retractors and depressors is essential to avoid restriction of </a:t>
            </a:r>
            <a:r>
              <a:rPr lang="en-IN" sz="2400" dirty="0" err="1"/>
              <a:t>inspiratory</a:t>
            </a:r>
            <a:r>
              <a:rPr lang="en-IN" sz="2400" dirty="0"/>
              <a:t> movement</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lgn="just">
              <a:buNone/>
            </a:pPr>
            <a:r>
              <a:rPr lang="en-IN" sz="2400" dirty="0"/>
              <a:t>	Prior to some arm and trunk exercises in </a:t>
            </a:r>
            <a:r>
              <a:rPr lang="en-IN" sz="2400" dirty="0" err="1"/>
              <a:t>sagittal</a:t>
            </a:r>
            <a:r>
              <a:rPr lang="en-IN" sz="2400" dirty="0"/>
              <a:t> plane, and to assist balance during balance walking sideways. </a:t>
            </a:r>
          </a:p>
          <a:p>
            <a:pPr algn="just">
              <a:buNone/>
            </a:pPr>
            <a:endParaRPr lang="en-IN" sz="2400" dirty="0"/>
          </a:p>
          <a:p>
            <a:pPr algn="just">
              <a:buNone/>
            </a:pPr>
            <a:r>
              <a:rPr lang="en-IN" sz="2400" dirty="0"/>
              <a:t>	With hand supported and steady body used for leg and head exercise.</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YARD STANDING</a:t>
            </a:r>
          </a:p>
        </p:txBody>
      </p:sp>
      <p:sp>
        <p:nvSpPr>
          <p:cNvPr id="3" name="Content Placeholder 2"/>
          <p:cNvSpPr>
            <a:spLocks noGrp="1"/>
          </p:cNvSpPr>
          <p:nvPr>
            <p:ph idx="1"/>
          </p:nvPr>
        </p:nvSpPr>
        <p:spPr>
          <a:xfrm>
            <a:off x="467544" y="1484784"/>
            <a:ext cx="8229600" cy="4525963"/>
          </a:xfrm>
        </p:spPr>
        <p:txBody>
          <a:bodyPr>
            <a:noAutofit/>
          </a:bodyPr>
          <a:lstStyle/>
          <a:p>
            <a:pPr algn="just">
              <a:buNone/>
            </a:pPr>
            <a:r>
              <a:rPr lang="en-IN" sz="2400" dirty="0"/>
              <a:t>Arms are straight and elevated sideways</a:t>
            </a:r>
          </a:p>
          <a:p>
            <a:pPr algn="just">
              <a:buNone/>
            </a:pPr>
            <a:r>
              <a:rPr lang="en-IN" sz="2400" dirty="0"/>
              <a:t>  to horizontal position.</a:t>
            </a:r>
          </a:p>
          <a:p>
            <a:pPr algn="just">
              <a:buNone/>
            </a:pPr>
            <a:endParaRPr lang="en-IN" sz="2400" dirty="0"/>
          </a:p>
          <a:p>
            <a:pPr algn="just">
              <a:buNone/>
            </a:pPr>
            <a:r>
              <a:rPr lang="en-IN" sz="2400" b="1" dirty="0"/>
              <a:t>Muscle work</a:t>
            </a:r>
            <a:r>
              <a:rPr lang="en-IN" sz="2400" dirty="0"/>
              <a:t>:</a:t>
            </a:r>
          </a:p>
          <a:p>
            <a:pPr algn="just">
              <a:buNone/>
            </a:pPr>
            <a:r>
              <a:rPr lang="en-IN" sz="2400" dirty="0"/>
              <a:t>	Abductors, extensors, and lateral rotators </a:t>
            </a:r>
          </a:p>
          <a:p>
            <a:pPr algn="just">
              <a:buNone/>
            </a:pPr>
            <a:r>
              <a:rPr lang="en-IN" sz="2400" dirty="0"/>
              <a:t>	of shoulder work rotators of scapula to stabilise arms</a:t>
            </a:r>
          </a:p>
          <a:p>
            <a:pPr algn="just">
              <a:buNone/>
            </a:pPr>
            <a:r>
              <a:rPr lang="en-IN" sz="2400" dirty="0"/>
              <a:t>	</a:t>
            </a:r>
          </a:p>
          <a:p>
            <a:pPr algn="just">
              <a:buNone/>
            </a:pPr>
            <a:r>
              <a:rPr lang="en-IN" sz="2400" dirty="0"/>
              <a:t>	Extensors of elbows, wrists and fingers work to hold the limb in straight line</a:t>
            </a:r>
          </a:p>
          <a:p>
            <a:pPr algn="just">
              <a:buNone/>
            </a:pPr>
            <a:r>
              <a:rPr lang="en-IN" sz="2400" dirty="0"/>
              <a:t>	</a:t>
            </a:r>
          </a:p>
          <a:p>
            <a:pPr algn="just">
              <a:buNone/>
            </a:pPr>
            <a:r>
              <a:rPr lang="en-IN" sz="2400" dirty="0"/>
              <a:t>	Tendency to elevate shoulder girdle is controlled by scapula depressors</a:t>
            </a:r>
          </a:p>
        </p:txBody>
      </p:sp>
      <p:sp>
        <p:nvSpPr>
          <p:cNvPr id="4" name="Footer Placeholder 3"/>
          <p:cNvSpPr>
            <a:spLocks noGrp="1"/>
          </p:cNvSpPr>
          <p:nvPr>
            <p:ph type="ftr" sz="quarter" idx="11"/>
          </p:nvPr>
        </p:nvSpPr>
        <p:spPr/>
        <p:txBody>
          <a:bodyPr/>
          <a:lstStyle/>
          <a:p>
            <a:r>
              <a:rPr lang="en-IN" dirty="0"/>
              <a:t>.</a:t>
            </a:r>
          </a:p>
        </p:txBody>
      </p:sp>
      <p:pic>
        <p:nvPicPr>
          <p:cNvPr id="4098" name="Picture 2"/>
          <p:cNvPicPr>
            <a:picLocks noChangeAspect="1" noChangeArrowheads="1"/>
          </p:cNvPicPr>
          <p:nvPr/>
        </p:nvPicPr>
        <p:blipFill>
          <a:blip r:embed="rId2" cstate="print"/>
          <a:srcRect/>
          <a:stretch>
            <a:fillRect/>
          </a:stretch>
        </p:blipFill>
        <p:spPr bwMode="auto">
          <a:xfrm>
            <a:off x="7092280" y="0"/>
            <a:ext cx="2051720" cy="3789040"/>
          </a:xfrm>
          <a:prstGeom prst="rect">
            <a:avLst/>
          </a:prstGeom>
          <a:noFill/>
          <a:ln w="9525">
            <a:noFill/>
            <a:miter lim="800000"/>
            <a:headEnd/>
            <a:tailEnd/>
          </a:ln>
          <a:effectLst>
            <a:outerShdw blurRad="50800" dist="50800" dir="5400000" algn="ctr" rotWithShape="0">
              <a:srgbClr val="000000">
                <a:alpha val="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1600201"/>
            <a:ext cx="8229600" cy="2764904"/>
          </a:xfrm>
        </p:spPr>
        <p:txBody>
          <a:bodyPr>
            <a:normAutofit/>
          </a:bodyPr>
          <a:lstStyle/>
          <a:p>
            <a:pPr algn="just">
              <a:buNone/>
            </a:pPr>
            <a:r>
              <a:rPr lang="en-IN" sz="2400" b="1" dirty="0"/>
              <a:t>Effect and uses:</a:t>
            </a:r>
          </a:p>
          <a:p>
            <a:pPr algn="just">
              <a:buNone/>
            </a:pPr>
            <a:endParaRPr lang="en-IN" sz="2400" b="1" dirty="0"/>
          </a:p>
          <a:p>
            <a:pPr algn="just">
              <a:buNone/>
            </a:pPr>
            <a:r>
              <a:rPr lang="en-IN" sz="2400" dirty="0"/>
              <a:t>This position is corrective for the posture of upper back,</a:t>
            </a:r>
          </a:p>
          <a:p>
            <a:pPr algn="just">
              <a:buNone/>
            </a:pPr>
            <a:endParaRPr lang="en-IN" sz="2400" dirty="0"/>
          </a:p>
          <a:p>
            <a:pPr algn="just">
              <a:buNone/>
            </a:pPr>
            <a:r>
              <a:rPr lang="en-IN" sz="2400" dirty="0"/>
              <a:t>To facilitate body balance and is convenient for arm swinging exercise.</a:t>
            </a:r>
          </a:p>
          <a:p>
            <a:pPr algn="just">
              <a:buNone/>
            </a:pPr>
            <a:endParaRPr lang="en-IN" sz="24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576064"/>
          </a:xfrm>
        </p:spPr>
        <p:txBody>
          <a:bodyPr>
            <a:noAutofit/>
          </a:bodyPr>
          <a:lstStyle/>
          <a:p>
            <a:pPr algn="ctr"/>
            <a:r>
              <a:rPr lang="en-IN" sz="2400" b="1" dirty="0">
                <a:solidFill>
                  <a:srgbClr val="7030A0"/>
                </a:solidFill>
                <a:latin typeface="Arial Black" pitchFamily="34" charset="0"/>
              </a:rPr>
              <a:t>FUNDAMENTAL STARTING POSITIONS</a:t>
            </a:r>
          </a:p>
        </p:txBody>
      </p:sp>
      <p:graphicFrame>
        <p:nvGraphicFramePr>
          <p:cNvPr id="4" name="Content Placeholder 3"/>
          <p:cNvGraphicFramePr>
            <a:graphicFrameLocks noGrp="1"/>
          </p:cNvGraphicFramePr>
          <p:nvPr>
            <p:ph idx="1"/>
          </p:nvPr>
        </p:nvGraphicFramePr>
        <p:xfrm>
          <a:off x="179512" y="1268760"/>
          <a:ext cx="878497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IN"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STRETCH STANDING</a:t>
            </a:r>
          </a:p>
        </p:txBody>
      </p:sp>
      <p:sp>
        <p:nvSpPr>
          <p:cNvPr id="3" name="Content Placeholder 2"/>
          <p:cNvSpPr>
            <a:spLocks noGrp="1"/>
          </p:cNvSpPr>
          <p:nvPr>
            <p:ph idx="1"/>
          </p:nvPr>
        </p:nvSpPr>
        <p:spPr>
          <a:xfrm>
            <a:off x="457200" y="1484784"/>
            <a:ext cx="8229600" cy="4641379"/>
          </a:xfrm>
        </p:spPr>
        <p:txBody>
          <a:bodyPr>
            <a:normAutofit fontScale="92500" lnSpcReduction="20000"/>
          </a:bodyPr>
          <a:lstStyle/>
          <a:p>
            <a:pPr algn="just">
              <a:buNone/>
            </a:pPr>
            <a:r>
              <a:rPr lang="en-IN" sz="2400" dirty="0"/>
              <a:t>	Arm is fully elevated so that they are in line with body,</a:t>
            </a:r>
          </a:p>
          <a:p>
            <a:pPr algn="just">
              <a:buNone/>
            </a:pPr>
            <a:r>
              <a:rPr lang="en-IN" sz="2400" dirty="0"/>
              <a:t>	 parallel to each other and with palm facing.</a:t>
            </a:r>
          </a:p>
          <a:p>
            <a:pPr algn="just">
              <a:buNone/>
            </a:pPr>
            <a:endParaRPr lang="en-IN" sz="2400" dirty="0"/>
          </a:p>
          <a:p>
            <a:pPr algn="just">
              <a:buNone/>
            </a:pPr>
            <a:r>
              <a:rPr lang="en-IN" sz="2400" dirty="0"/>
              <a:t>	</a:t>
            </a:r>
            <a:r>
              <a:rPr lang="en-IN" sz="2400" b="1" dirty="0"/>
              <a:t>Muscle work</a:t>
            </a:r>
          </a:p>
          <a:p>
            <a:pPr algn="just">
              <a:buNone/>
            </a:pPr>
            <a:endParaRPr lang="en-IN" sz="2400" b="1" dirty="0"/>
          </a:p>
          <a:p>
            <a:pPr algn="just">
              <a:buNone/>
            </a:pPr>
            <a:r>
              <a:rPr lang="en-IN" sz="2400" b="1" dirty="0"/>
              <a:t>	</a:t>
            </a:r>
            <a:r>
              <a:rPr lang="en-IN" sz="2400" dirty="0"/>
              <a:t>Abductors, extensor and lateral rotators of </a:t>
            </a:r>
          </a:p>
          <a:p>
            <a:pPr algn="just">
              <a:buNone/>
            </a:pPr>
            <a:r>
              <a:rPr lang="en-IN" sz="2400" dirty="0"/>
              <a:t>	shoulder work strongly in conjunction with,</a:t>
            </a:r>
          </a:p>
          <a:p>
            <a:pPr algn="just">
              <a:buNone/>
            </a:pPr>
            <a:r>
              <a:rPr lang="en-IN" sz="2400" b="1" dirty="0"/>
              <a:t>		</a:t>
            </a:r>
            <a:r>
              <a:rPr lang="en-IN" sz="2400" dirty="0"/>
              <a:t>Lateral rotator of scapula</a:t>
            </a:r>
          </a:p>
          <a:p>
            <a:pPr algn="just">
              <a:buNone/>
            </a:pPr>
            <a:r>
              <a:rPr lang="en-IN" sz="2400" b="1" dirty="0"/>
              <a:t>		</a:t>
            </a:r>
            <a:r>
              <a:rPr lang="en-IN" sz="2400" dirty="0"/>
              <a:t>Elbow extensor</a:t>
            </a:r>
          </a:p>
          <a:p>
            <a:pPr algn="just">
              <a:buNone/>
            </a:pPr>
            <a:r>
              <a:rPr lang="en-IN" sz="2400" dirty="0"/>
              <a:t>		Wrist and fingers are kept in alignment by interplay 	between the muscles working over the wrist and by 	the extensor of the fingers</a:t>
            </a:r>
          </a:p>
          <a:p>
            <a:pPr algn="just">
              <a:buNone/>
            </a:pPr>
            <a:r>
              <a:rPr lang="en-IN" sz="2400" dirty="0"/>
              <a:t>Rest all same as fundamental standing position</a:t>
            </a:r>
          </a:p>
        </p:txBody>
      </p:sp>
      <p:sp>
        <p:nvSpPr>
          <p:cNvPr id="4" name="Footer Placeholder 3"/>
          <p:cNvSpPr>
            <a:spLocks noGrp="1"/>
          </p:cNvSpPr>
          <p:nvPr>
            <p:ph type="ftr" sz="quarter" idx="11"/>
          </p:nvPr>
        </p:nvSpPr>
        <p:spPr/>
        <p:txBody>
          <a:bodyPr/>
          <a:lstStyle/>
          <a:p>
            <a:r>
              <a:rPr lang="en-IN" dirty="0"/>
              <a:t>.</a:t>
            </a:r>
          </a:p>
        </p:txBody>
      </p:sp>
      <p:pic>
        <p:nvPicPr>
          <p:cNvPr id="5122" name="Picture 2"/>
          <p:cNvPicPr>
            <a:picLocks noChangeAspect="1" noChangeArrowheads="1"/>
          </p:cNvPicPr>
          <p:nvPr/>
        </p:nvPicPr>
        <p:blipFill>
          <a:blip r:embed="rId2" cstate="print"/>
          <a:srcRect/>
          <a:stretch>
            <a:fillRect/>
          </a:stretch>
        </p:blipFill>
        <p:spPr bwMode="auto">
          <a:xfrm>
            <a:off x="7524328" y="0"/>
            <a:ext cx="1619672" cy="4293096"/>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92500" lnSpcReduction="20000"/>
          </a:bodyPr>
          <a:lstStyle/>
          <a:p>
            <a:pPr algn="just">
              <a:buNone/>
            </a:pPr>
            <a:r>
              <a:rPr lang="en-IN" sz="2400" b="1" dirty="0"/>
              <a:t>Effects and uses:</a:t>
            </a:r>
          </a:p>
          <a:p>
            <a:pPr algn="just">
              <a:buNone/>
            </a:pPr>
            <a:r>
              <a:rPr lang="en-IN" sz="2400" dirty="0"/>
              <a:t>	Muscle work is strong, often due to the tension of shortened opposing muscle, particularly </a:t>
            </a:r>
            <a:r>
              <a:rPr lang="en-IN" sz="2400" dirty="0" err="1"/>
              <a:t>pectoralis</a:t>
            </a:r>
            <a:r>
              <a:rPr lang="en-IN" sz="2400" dirty="0"/>
              <a:t> major and minor and </a:t>
            </a:r>
            <a:r>
              <a:rPr lang="en-IN" sz="2400" dirty="0" err="1"/>
              <a:t>latissimus</a:t>
            </a:r>
            <a:r>
              <a:rPr lang="en-IN" sz="2400" dirty="0"/>
              <a:t> </a:t>
            </a:r>
            <a:r>
              <a:rPr lang="en-IN" sz="2400" dirty="0" err="1"/>
              <a:t>dorsi</a:t>
            </a:r>
            <a:r>
              <a:rPr lang="en-IN" sz="2400" dirty="0"/>
              <a:t>. </a:t>
            </a:r>
          </a:p>
          <a:p>
            <a:pPr algn="just">
              <a:buNone/>
            </a:pPr>
            <a:endParaRPr lang="en-IN" sz="2400" dirty="0"/>
          </a:p>
          <a:p>
            <a:pPr algn="just">
              <a:buNone/>
            </a:pPr>
            <a:r>
              <a:rPr lang="en-IN" sz="2400" dirty="0"/>
              <a:t>	Unsuitable for weak patients or who suffers respiratory conditions.</a:t>
            </a:r>
          </a:p>
          <a:p>
            <a:pPr algn="just">
              <a:buNone/>
            </a:pPr>
            <a:endParaRPr lang="en-IN" sz="2400" dirty="0"/>
          </a:p>
          <a:p>
            <a:pPr algn="just">
              <a:buNone/>
            </a:pPr>
            <a:r>
              <a:rPr lang="en-IN" sz="2400" dirty="0"/>
              <a:t>	Strongly corrective position of the upper back </a:t>
            </a:r>
          </a:p>
          <a:p>
            <a:pPr algn="just">
              <a:buNone/>
            </a:pPr>
            <a:endParaRPr lang="en-IN" sz="2400" dirty="0"/>
          </a:p>
          <a:p>
            <a:pPr algn="just">
              <a:buNone/>
            </a:pPr>
            <a:r>
              <a:rPr lang="en-IN" sz="2400" dirty="0"/>
              <a:t>	Give additional leverage to trunk exercise because of arm elevation which moves COG upward.</a:t>
            </a:r>
          </a:p>
          <a:p>
            <a:pPr algn="just">
              <a:buNone/>
            </a:pPr>
            <a:endParaRPr lang="en-IN" sz="2400" dirty="0"/>
          </a:p>
          <a:p>
            <a:pPr algn="just">
              <a:buNone/>
            </a:pPr>
            <a:r>
              <a:rPr lang="en-IN" sz="2400" dirty="0"/>
              <a:t>	also useful in </a:t>
            </a:r>
            <a:r>
              <a:rPr lang="en-IN" sz="2400"/>
              <a:t>treatment of scoliosis</a:t>
            </a:r>
            <a:endParaRPr lang="en-IN"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6190731"/>
              </p:ext>
            </p:extLst>
          </p:nvPr>
        </p:nvGraphicFramePr>
        <p:xfrm>
          <a:off x="0" y="0"/>
          <a:ext cx="9144000"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CLOSE STANDING</a:t>
            </a:r>
          </a:p>
        </p:txBody>
      </p:sp>
      <p:sp>
        <p:nvSpPr>
          <p:cNvPr id="3" name="Content Placeholder 2"/>
          <p:cNvSpPr>
            <a:spLocks noGrp="1"/>
          </p:cNvSpPr>
          <p:nvPr>
            <p:ph idx="1"/>
          </p:nvPr>
        </p:nvSpPr>
        <p:spPr>
          <a:xfrm>
            <a:off x="457200" y="1600199"/>
            <a:ext cx="5770984" cy="5121275"/>
          </a:xfrm>
        </p:spPr>
        <p:txBody>
          <a:bodyPr>
            <a:normAutofit fontScale="92500" lnSpcReduction="10000"/>
          </a:bodyPr>
          <a:lstStyle/>
          <a:p>
            <a:pPr>
              <a:buNone/>
            </a:pPr>
            <a:r>
              <a:rPr lang="en-IN" sz="2400" dirty="0"/>
              <a:t>	Legs are inward rotated at hips so that medial borders of feet are adjacent.</a:t>
            </a:r>
          </a:p>
          <a:p>
            <a:pPr>
              <a:buNone/>
            </a:pPr>
            <a:endParaRPr lang="en-IN" sz="2400" dirty="0"/>
          </a:p>
          <a:p>
            <a:pPr>
              <a:buNone/>
            </a:pPr>
            <a:r>
              <a:rPr lang="en-IN" sz="2400" dirty="0"/>
              <a:t>	</a:t>
            </a:r>
            <a:r>
              <a:rPr lang="en-IN" sz="2400" b="1" dirty="0"/>
              <a:t>Muscle work</a:t>
            </a:r>
          </a:p>
          <a:p>
            <a:pPr>
              <a:buNone/>
            </a:pPr>
            <a:r>
              <a:rPr lang="en-IN" sz="2400" dirty="0"/>
              <a:t>	Leg muscles work more strongly than in fundamental position. (dorsi-plantar flexors, intrinsic, )</a:t>
            </a:r>
          </a:p>
          <a:p>
            <a:pPr>
              <a:buNone/>
            </a:pPr>
            <a:endParaRPr lang="en-IN" sz="2400" dirty="0"/>
          </a:p>
          <a:p>
            <a:pPr>
              <a:buNone/>
            </a:pPr>
            <a:r>
              <a:rPr lang="en-IN" sz="2400" dirty="0"/>
              <a:t>	</a:t>
            </a:r>
            <a:r>
              <a:rPr lang="en-IN" sz="2400" b="1" dirty="0"/>
              <a:t>Effects and uses</a:t>
            </a:r>
          </a:p>
          <a:p>
            <a:pPr>
              <a:buNone/>
            </a:pPr>
            <a:r>
              <a:rPr lang="en-IN" sz="2400" b="1" dirty="0"/>
              <a:t>	</a:t>
            </a:r>
            <a:r>
              <a:rPr lang="en-IN" sz="2400" dirty="0"/>
              <a:t>Base is reduced and balance is more difficult, it is therefore progression on standing position</a:t>
            </a:r>
          </a:p>
          <a:p>
            <a:pPr>
              <a:buNone/>
            </a:pPr>
            <a:endParaRPr lang="en-IN" sz="2400" dirty="0"/>
          </a:p>
          <a:p>
            <a:pPr>
              <a:buNone/>
            </a:pPr>
            <a:r>
              <a:rPr lang="en-IN" sz="2400" dirty="0"/>
              <a:t>	Relaxation of lateral rotators of hip</a:t>
            </a:r>
          </a:p>
          <a:p>
            <a:pPr>
              <a:buNone/>
            </a:pPr>
            <a:endParaRPr lang="en-IN" sz="2400" dirty="0"/>
          </a:p>
        </p:txBody>
      </p:sp>
      <p:sp>
        <p:nvSpPr>
          <p:cNvPr id="4" name="Footer Placeholder 3"/>
          <p:cNvSpPr>
            <a:spLocks noGrp="1"/>
          </p:cNvSpPr>
          <p:nvPr>
            <p:ph type="ftr" sz="quarter" idx="11"/>
          </p:nvPr>
        </p:nvSpPr>
        <p:spPr/>
        <p:txBody>
          <a:bodyPr/>
          <a:lstStyle/>
          <a:p>
            <a:r>
              <a:rPr lang="en-IN" dirty="0"/>
              <a:t>.</a:t>
            </a:r>
          </a:p>
        </p:txBody>
      </p:sp>
      <p:pic>
        <p:nvPicPr>
          <p:cNvPr id="5" name="Picture 4">
            <a:extLst>
              <a:ext uri="{FF2B5EF4-FFF2-40B4-BE49-F238E27FC236}">
                <a16:creationId xmlns:a16="http://schemas.microsoft.com/office/drawing/2014/main" xmlns="" id="{DCBEA62E-3915-45DD-8F0F-F1466F87C309}"/>
              </a:ext>
            </a:extLst>
          </p:cNvPr>
          <p:cNvPicPr>
            <a:picLocks noChangeAspect="1"/>
          </p:cNvPicPr>
          <p:nvPr/>
        </p:nvPicPr>
        <p:blipFill>
          <a:blip r:embed="rId2"/>
          <a:stretch>
            <a:fillRect/>
          </a:stretch>
        </p:blipFill>
        <p:spPr>
          <a:xfrm>
            <a:off x="6732240" y="2060848"/>
            <a:ext cx="2114742" cy="291038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TOE STANDING</a:t>
            </a:r>
          </a:p>
        </p:txBody>
      </p:sp>
      <p:sp>
        <p:nvSpPr>
          <p:cNvPr id="3" name="Content Placeholder 2"/>
          <p:cNvSpPr>
            <a:spLocks noGrp="1"/>
          </p:cNvSpPr>
          <p:nvPr>
            <p:ph idx="1"/>
          </p:nvPr>
        </p:nvSpPr>
        <p:spPr>
          <a:xfrm>
            <a:off x="179512" y="1417638"/>
            <a:ext cx="7056784" cy="5165724"/>
          </a:xfrm>
        </p:spPr>
        <p:txBody>
          <a:bodyPr>
            <a:normAutofit fontScale="92500" lnSpcReduction="10000"/>
          </a:bodyPr>
          <a:lstStyle/>
          <a:p>
            <a:pPr>
              <a:buNone/>
            </a:pPr>
            <a:r>
              <a:rPr lang="en-IN" sz="2400" dirty="0"/>
              <a:t>Heels are pressed together and raised from the floor.</a:t>
            </a:r>
          </a:p>
          <a:p>
            <a:pPr>
              <a:buNone/>
            </a:pPr>
            <a:endParaRPr lang="en-IN" sz="2400" dirty="0"/>
          </a:p>
          <a:p>
            <a:pPr>
              <a:buNone/>
            </a:pPr>
            <a:r>
              <a:rPr lang="en-IN" sz="2400" b="1" dirty="0"/>
              <a:t>Muscle work</a:t>
            </a:r>
          </a:p>
          <a:p>
            <a:pPr>
              <a:buNone/>
            </a:pPr>
            <a:r>
              <a:rPr lang="en-IN" sz="2400" dirty="0"/>
              <a:t>	Plantar flexors of ankle joint work strongly against gravity to keep heels elevated.</a:t>
            </a:r>
          </a:p>
          <a:p>
            <a:pPr>
              <a:buNone/>
            </a:pPr>
            <a:endParaRPr lang="en-IN" sz="2400" dirty="0"/>
          </a:p>
          <a:p>
            <a:pPr>
              <a:buNone/>
            </a:pPr>
            <a:r>
              <a:rPr lang="en-IN" sz="2400" dirty="0"/>
              <a:t>	All the leg muscles work more strongly than</a:t>
            </a:r>
          </a:p>
          <a:p>
            <a:pPr>
              <a:buNone/>
            </a:pPr>
            <a:r>
              <a:rPr lang="en-IN" sz="2400" dirty="0"/>
              <a:t>	 in the fundamental position to keep balance.</a:t>
            </a:r>
          </a:p>
          <a:p>
            <a:pPr>
              <a:buNone/>
            </a:pPr>
            <a:endParaRPr lang="en-IN" sz="2400" b="1" dirty="0"/>
          </a:p>
          <a:p>
            <a:pPr>
              <a:buNone/>
            </a:pPr>
            <a:r>
              <a:rPr lang="en-IN" sz="2400" b="1" dirty="0"/>
              <a:t>Effects and uses</a:t>
            </a:r>
          </a:p>
          <a:p>
            <a:pPr>
              <a:buNone/>
            </a:pPr>
            <a:r>
              <a:rPr lang="en-IN" sz="2400" b="1" dirty="0"/>
              <a:t>	</a:t>
            </a:r>
            <a:r>
              <a:rPr lang="en-IN" sz="2400" dirty="0"/>
              <a:t>Balance is reduced and COG raised, so used </a:t>
            </a:r>
          </a:p>
          <a:p>
            <a:pPr>
              <a:buNone/>
            </a:pPr>
            <a:r>
              <a:rPr lang="en-IN" sz="2400" dirty="0"/>
              <a:t>	as a balance position. </a:t>
            </a:r>
          </a:p>
          <a:p>
            <a:pPr>
              <a:buNone/>
            </a:pPr>
            <a:endParaRPr lang="en-IN" sz="2400" dirty="0"/>
          </a:p>
          <a:p>
            <a:pPr>
              <a:buNone/>
            </a:pPr>
            <a:r>
              <a:rPr lang="en-IN" sz="2400" dirty="0"/>
              <a:t>	In treatment of postural flat feet and posture training</a:t>
            </a:r>
          </a:p>
        </p:txBody>
      </p:sp>
      <p:sp>
        <p:nvSpPr>
          <p:cNvPr id="4" name="Footer Placeholder 3"/>
          <p:cNvSpPr>
            <a:spLocks noGrp="1"/>
          </p:cNvSpPr>
          <p:nvPr>
            <p:ph type="ftr" sz="quarter" idx="11"/>
          </p:nvPr>
        </p:nvSpPr>
        <p:spPr/>
        <p:txBody>
          <a:bodyPr/>
          <a:lstStyle/>
          <a:p>
            <a:r>
              <a:rPr lang="en-IN" dirty="0"/>
              <a:t>.</a:t>
            </a:r>
          </a:p>
        </p:txBody>
      </p:sp>
      <p:pic>
        <p:nvPicPr>
          <p:cNvPr id="5" name="Picture 4">
            <a:extLst>
              <a:ext uri="{FF2B5EF4-FFF2-40B4-BE49-F238E27FC236}">
                <a16:creationId xmlns:a16="http://schemas.microsoft.com/office/drawing/2014/main" xmlns="" id="{C84190FA-F0D3-4C7B-AC8D-905B3190700D}"/>
              </a:ext>
            </a:extLst>
          </p:cNvPr>
          <p:cNvPicPr>
            <a:picLocks noChangeAspect="1"/>
          </p:cNvPicPr>
          <p:nvPr/>
        </p:nvPicPr>
        <p:blipFill>
          <a:blip r:embed="rId2"/>
          <a:stretch>
            <a:fillRect/>
          </a:stretch>
        </p:blipFill>
        <p:spPr>
          <a:xfrm>
            <a:off x="7452320" y="1938618"/>
            <a:ext cx="1512168" cy="464474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STRIDE STANDING </a:t>
            </a:r>
          </a:p>
        </p:txBody>
      </p:sp>
      <p:sp>
        <p:nvSpPr>
          <p:cNvPr id="3" name="Content Placeholder 2"/>
          <p:cNvSpPr>
            <a:spLocks noGrp="1"/>
          </p:cNvSpPr>
          <p:nvPr>
            <p:ph idx="1"/>
          </p:nvPr>
        </p:nvSpPr>
        <p:spPr>
          <a:xfrm>
            <a:off x="179512" y="1484784"/>
            <a:ext cx="6624736" cy="5236691"/>
          </a:xfrm>
        </p:spPr>
        <p:txBody>
          <a:bodyPr>
            <a:normAutofit fontScale="92500" lnSpcReduction="10000"/>
          </a:bodyPr>
          <a:lstStyle/>
          <a:p>
            <a:pPr>
              <a:buNone/>
            </a:pPr>
            <a:r>
              <a:rPr lang="en-IN" sz="2400" dirty="0"/>
              <a:t>Legs are abducted so that heels are two foot lengths apart.</a:t>
            </a:r>
          </a:p>
          <a:p>
            <a:pPr>
              <a:buNone/>
            </a:pPr>
            <a:r>
              <a:rPr lang="en-IN" sz="2400" dirty="0"/>
              <a:t>Feet remains same angle as in fundamental position and the weight is equally distributed between them.</a:t>
            </a:r>
          </a:p>
          <a:p>
            <a:pPr>
              <a:buNone/>
            </a:pPr>
            <a:endParaRPr lang="en-IN" sz="2400" dirty="0"/>
          </a:p>
          <a:p>
            <a:pPr>
              <a:buNone/>
            </a:pPr>
            <a:r>
              <a:rPr lang="en-IN" sz="2400" b="1" dirty="0"/>
              <a:t>Muscle work</a:t>
            </a:r>
            <a:r>
              <a:rPr lang="en-IN" sz="2400" dirty="0"/>
              <a:t>:</a:t>
            </a:r>
          </a:p>
          <a:p>
            <a:pPr>
              <a:buNone/>
            </a:pPr>
            <a:r>
              <a:rPr lang="en-IN" sz="2400" dirty="0"/>
              <a:t>Hip adductors work to prevent the legs from sliding further apart if position is taken on slippery floor. On a matt surface, friction is sufficient to maintain stability.</a:t>
            </a:r>
          </a:p>
          <a:p>
            <a:pPr>
              <a:buNone/>
            </a:pPr>
            <a:endParaRPr lang="en-IN" sz="2400" dirty="0"/>
          </a:p>
          <a:p>
            <a:pPr>
              <a:buNone/>
            </a:pPr>
            <a:r>
              <a:rPr lang="en-IN" sz="2400" b="1" dirty="0"/>
              <a:t>Effect and uses</a:t>
            </a:r>
          </a:p>
          <a:p>
            <a:pPr>
              <a:buNone/>
            </a:pPr>
            <a:r>
              <a:rPr lang="en-IN" sz="2400" dirty="0"/>
              <a:t>Stable position from which to perform </a:t>
            </a:r>
          </a:p>
          <a:p>
            <a:pPr>
              <a:buNone/>
            </a:pPr>
            <a:r>
              <a:rPr lang="en-IN" sz="2400" dirty="0"/>
              <a:t>  exercise, especially those in frontal plane</a:t>
            </a:r>
          </a:p>
          <a:p>
            <a:pPr>
              <a:buNone/>
            </a:pPr>
            <a:endParaRPr lang="en-IN" sz="2400" dirty="0"/>
          </a:p>
          <a:p>
            <a:pPr>
              <a:buNone/>
            </a:pPr>
            <a:endParaRPr lang="en-IN" sz="2400" dirty="0"/>
          </a:p>
        </p:txBody>
      </p:sp>
      <p:sp>
        <p:nvSpPr>
          <p:cNvPr id="4" name="Footer Placeholder 3"/>
          <p:cNvSpPr>
            <a:spLocks noGrp="1"/>
          </p:cNvSpPr>
          <p:nvPr>
            <p:ph type="ftr" sz="quarter" idx="11"/>
          </p:nvPr>
        </p:nvSpPr>
        <p:spPr/>
        <p:txBody>
          <a:bodyPr/>
          <a:lstStyle/>
          <a:p>
            <a:r>
              <a:rPr lang="en-IN" dirty="0"/>
              <a:t>.</a:t>
            </a:r>
          </a:p>
        </p:txBody>
      </p:sp>
      <p:pic>
        <p:nvPicPr>
          <p:cNvPr id="5" name="Picture 4">
            <a:extLst>
              <a:ext uri="{FF2B5EF4-FFF2-40B4-BE49-F238E27FC236}">
                <a16:creationId xmlns:a16="http://schemas.microsoft.com/office/drawing/2014/main" xmlns="" id="{BAA8520B-176A-444A-8917-78953959C2F4}"/>
              </a:ext>
            </a:extLst>
          </p:cNvPr>
          <p:cNvPicPr>
            <a:picLocks noChangeAspect="1"/>
          </p:cNvPicPr>
          <p:nvPr/>
        </p:nvPicPr>
        <p:blipFill>
          <a:blip r:embed="rId2"/>
          <a:stretch>
            <a:fillRect/>
          </a:stretch>
        </p:blipFill>
        <p:spPr>
          <a:xfrm>
            <a:off x="6814592" y="1569590"/>
            <a:ext cx="1872208" cy="482235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WALK </a:t>
            </a:r>
            <a:r>
              <a:rPr lang="en-IN" b="1" dirty="0" smtClean="0">
                <a:solidFill>
                  <a:srgbClr val="00B0F0"/>
                </a:solidFill>
              </a:rPr>
              <a:t>STANDING</a:t>
            </a:r>
            <a:endParaRPr lang="en-IN" b="1" dirty="0">
              <a:solidFill>
                <a:srgbClr val="00B0F0"/>
              </a:solidFill>
            </a:endParaRPr>
          </a:p>
        </p:txBody>
      </p:sp>
      <p:sp>
        <p:nvSpPr>
          <p:cNvPr id="3" name="Content Placeholder 2"/>
          <p:cNvSpPr>
            <a:spLocks noGrp="1"/>
          </p:cNvSpPr>
          <p:nvPr>
            <p:ph idx="1"/>
          </p:nvPr>
        </p:nvSpPr>
        <p:spPr>
          <a:xfrm>
            <a:off x="251520" y="1417638"/>
            <a:ext cx="6840760" cy="5165724"/>
          </a:xfrm>
        </p:spPr>
        <p:txBody>
          <a:bodyPr>
            <a:normAutofit fontScale="92500" lnSpcReduction="20000"/>
          </a:bodyPr>
          <a:lstStyle/>
          <a:p>
            <a:pPr algn="just">
              <a:buNone/>
            </a:pPr>
            <a:r>
              <a:rPr lang="en-IN" sz="2400" dirty="0"/>
              <a:t>One leg is placed directly forwards so that the heels are two foot lengths apart and are on the same line.</a:t>
            </a:r>
          </a:p>
          <a:p>
            <a:pPr algn="just">
              <a:buNone/>
            </a:pPr>
            <a:r>
              <a:rPr lang="en-IN" sz="2400" dirty="0"/>
              <a:t>Body weight is equally distributed between them.</a:t>
            </a:r>
          </a:p>
          <a:p>
            <a:pPr algn="just">
              <a:buNone/>
            </a:pPr>
            <a:endParaRPr lang="en-IN" sz="2400" b="1" dirty="0"/>
          </a:p>
          <a:p>
            <a:pPr algn="just">
              <a:buNone/>
            </a:pPr>
            <a:r>
              <a:rPr lang="en-IN" sz="2400" b="1" dirty="0"/>
              <a:t>Muscle work</a:t>
            </a:r>
          </a:p>
          <a:p>
            <a:pPr algn="just">
              <a:buNone/>
            </a:pPr>
            <a:r>
              <a:rPr lang="en-IN" sz="2400" dirty="0"/>
              <a:t>Extensors of hip and knee works strongly to maintain position</a:t>
            </a:r>
          </a:p>
          <a:p>
            <a:pPr algn="just">
              <a:buNone/>
            </a:pPr>
            <a:endParaRPr lang="en-IN" sz="2400" dirty="0"/>
          </a:p>
          <a:p>
            <a:pPr algn="just">
              <a:buNone/>
            </a:pPr>
            <a:r>
              <a:rPr lang="en-IN" sz="2400" b="1" dirty="0"/>
              <a:t>Effect and uses</a:t>
            </a:r>
          </a:p>
          <a:p>
            <a:pPr algn="just">
              <a:buNone/>
            </a:pPr>
            <a:r>
              <a:rPr lang="en-IN" sz="2400" dirty="0"/>
              <a:t>Base is enlarged </a:t>
            </a:r>
            <a:r>
              <a:rPr lang="en-IN" sz="2400" dirty="0" err="1"/>
              <a:t>antero</a:t>
            </a:r>
            <a:r>
              <a:rPr lang="en-IN" sz="2400" dirty="0"/>
              <a:t>-posterior direction </a:t>
            </a:r>
          </a:p>
          <a:p>
            <a:pPr algn="just">
              <a:buNone/>
            </a:pPr>
            <a:r>
              <a:rPr lang="en-IN" sz="2400" dirty="0"/>
              <a:t>	stabilise the body for exercise in </a:t>
            </a:r>
            <a:r>
              <a:rPr lang="en-IN" sz="2400" dirty="0" err="1"/>
              <a:t>sagittal</a:t>
            </a:r>
            <a:r>
              <a:rPr lang="en-IN" sz="2400" dirty="0"/>
              <a:t> plane.</a:t>
            </a:r>
          </a:p>
          <a:p>
            <a:pPr algn="just">
              <a:buNone/>
            </a:pPr>
            <a:r>
              <a:rPr lang="en-IN" sz="2400" dirty="0"/>
              <a:t>Position used to localise rotation to the spine.</a:t>
            </a:r>
          </a:p>
          <a:p>
            <a:pPr algn="just">
              <a:buNone/>
            </a:pPr>
            <a:r>
              <a:rPr lang="en-IN" sz="2400" dirty="0"/>
              <a:t>To prevent forward tilting of pelvis</a:t>
            </a:r>
          </a:p>
          <a:p>
            <a:pPr algn="just">
              <a:buNone/>
            </a:pPr>
            <a:r>
              <a:rPr lang="en-IN" sz="2400" dirty="0"/>
              <a:t>	 in trunk flexion exercise</a:t>
            </a:r>
          </a:p>
        </p:txBody>
      </p:sp>
      <p:sp>
        <p:nvSpPr>
          <p:cNvPr id="4" name="Footer Placeholder 3"/>
          <p:cNvSpPr>
            <a:spLocks noGrp="1"/>
          </p:cNvSpPr>
          <p:nvPr>
            <p:ph type="ftr" sz="quarter" idx="11"/>
          </p:nvPr>
        </p:nvSpPr>
        <p:spPr/>
        <p:txBody>
          <a:bodyPr/>
          <a:lstStyle/>
          <a:p>
            <a:r>
              <a:rPr lang="en-IN" dirty="0"/>
              <a:t>.</a:t>
            </a:r>
          </a:p>
        </p:txBody>
      </p:sp>
      <p:pic>
        <p:nvPicPr>
          <p:cNvPr id="8194" name="Picture 2"/>
          <p:cNvPicPr>
            <a:picLocks noChangeAspect="1" noChangeArrowheads="1"/>
          </p:cNvPicPr>
          <p:nvPr/>
        </p:nvPicPr>
        <p:blipFill>
          <a:blip r:embed="rId2" cstate="print"/>
          <a:srcRect/>
          <a:stretch>
            <a:fillRect/>
          </a:stretch>
        </p:blipFill>
        <p:spPr bwMode="auto">
          <a:xfrm>
            <a:off x="7092280" y="2011362"/>
            <a:ext cx="1933575" cy="4344988"/>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HALF STANDING</a:t>
            </a:r>
          </a:p>
        </p:txBody>
      </p:sp>
      <p:sp>
        <p:nvSpPr>
          <p:cNvPr id="3" name="Content Placeholder 2"/>
          <p:cNvSpPr>
            <a:spLocks noGrp="1"/>
          </p:cNvSpPr>
          <p:nvPr>
            <p:ph idx="1"/>
          </p:nvPr>
        </p:nvSpPr>
        <p:spPr>
          <a:xfrm>
            <a:off x="457200" y="1600200"/>
            <a:ext cx="5562600" cy="5121275"/>
          </a:xfrm>
        </p:spPr>
        <p:txBody>
          <a:bodyPr>
            <a:normAutofit/>
          </a:bodyPr>
          <a:lstStyle/>
          <a:p>
            <a:pPr>
              <a:buNone/>
            </a:pPr>
            <a:r>
              <a:rPr lang="en-IN" sz="2400" dirty="0"/>
              <a:t>Whole weight of the body is supported </a:t>
            </a:r>
            <a:r>
              <a:rPr lang="en-IN" sz="2400" dirty="0">
                <a:solidFill>
                  <a:srgbClr val="FF0000"/>
                </a:solidFill>
              </a:rPr>
              <a:t>on one leg, </a:t>
            </a:r>
            <a:r>
              <a:rPr lang="en-IN" sz="2400" dirty="0"/>
              <a:t>the other may be free or supported in a variety of positions.</a:t>
            </a:r>
          </a:p>
          <a:p>
            <a:pPr>
              <a:buNone/>
            </a:pPr>
            <a:r>
              <a:rPr lang="en-IN" sz="2400" b="1" dirty="0"/>
              <a:t>Muscle work</a:t>
            </a:r>
          </a:p>
          <a:p>
            <a:r>
              <a:rPr lang="en-IN" sz="2400" dirty="0"/>
              <a:t>Abductors of hip of standing leg to maintain COG over base</a:t>
            </a:r>
          </a:p>
          <a:p>
            <a:r>
              <a:rPr lang="en-IN" sz="2400" dirty="0"/>
              <a:t>Lumbar side flexors of opposite side work to bring in trunk alignment</a:t>
            </a:r>
          </a:p>
          <a:p>
            <a:r>
              <a:rPr lang="en-IN" sz="2400" dirty="0"/>
              <a:t>Muscles of standing leg is work more strongly than in standing to preserve balance</a:t>
            </a:r>
          </a:p>
          <a:p>
            <a:pPr>
              <a:buNone/>
            </a:pPr>
            <a:endParaRPr lang="en-IN" sz="2400" dirty="0"/>
          </a:p>
        </p:txBody>
      </p:sp>
      <p:sp>
        <p:nvSpPr>
          <p:cNvPr id="4" name="Footer Placeholder 3"/>
          <p:cNvSpPr>
            <a:spLocks noGrp="1"/>
          </p:cNvSpPr>
          <p:nvPr>
            <p:ph type="ftr" sz="quarter" idx="11"/>
          </p:nvPr>
        </p:nvSpPr>
        <p:spPr/>
        <p:txBody>
          <a:bodyPr/>
          <a:lstStyle/>
          <a:p>
            <a:r>
              <a:rPr lang="en-IN" dirty="0"/>
              <a:t>.</a:t>
            </a:r>
          </a:p>
        </p:txBody>
      </p:sp>
      <p:pic>
        <p:nvPicPr>
          <p:cNvPr id="5" name="Picture 4">
            <a:extLst>
              <a:ext uri="{FF2B5EF4-FFF2-40B4-BE49-F238E27FC236}">
                <a16:creationId xmlns:a16="http://schemas.microsoft.com/office/drawing/2014/main" xmlns="" id="{A6C22DF8-3529-49BB-BE5A-76B18D129DC6}"/>
              </a:ext>
            </a:extLst>
          </p:cNvPr>
          <p:cNvPicPr>
            <a:picLocks noChangeAspect="1"/>
          </p:cNvPicPr>
          <p:nvPr/>
        </p:nvPicPr>
        <p:blipFill>
          <a:blip r:embed="rId2"/>
          <a:stretch>
            <a:fillRect/>
          </a:stretch>
        </p:blipFill>
        <p:spPr>
          <a:xfrm>
            <a:off x="6588223" y="1916832"/>
            <a:ext cx="2020975" cy="443951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lgn="just">
              <a:buNone/>
            </a:pPr>
            <a:r>
              <a:rPr lang="en-IN" sz="2400" b="1" dirty="0"/>
              <a:t>Effect and uses</a:t>
            </a:r>
          </a:p>
          <a:p>
            <a:pPr algn="just">
              <a:buNone/>
            </a:pPr>
            <a:r>
              <a:rPr lang="en-IN" sz="2400" dirty="0"/>
              <a:t> Base is reduced, so balance is difficult, the leg which is freed from body weight may rest in variety positions, </a:t>
            </a:r>
          </a:p>
          <a:p>
            <a:pPr algn="just">
              <a:buNone/>
            </a:pPr>
            <a:r>
              <a:rPr lang="en-IN" sz="2400" dirty="0" err="1"/>
              <a:t>Eg</a:t>
            </a:r>
            <a:r>
              <a:rPr lang="en-IN" sz="2400" dirty="0"/>
              <a:t>. On a stool with hip and knee bent – Step standing</a:t>
            </a:r>
          </a:p>
        </p:txBody>
      </p:sp>
      <p:sp>
        <p:nvSpPr>
          <p:cNvPr id="4" name="Footer Placeholder 3"/>
          <p:cNvSpPr>
            <a:spLocks noGrp="1"/>
          </p:cNvSpPr>
          <p:nvPr>
            <p:ph type="ftr" sz="quarter" idx="11"/>
          </p:nvPr>
        </p:nvSpPr>
        <p:spPr/>
        <p:txBody>
          <a:bodyPr/>
          <a:lstStyle/>
          <a:p>
            <a:r>
              <a:rPr lang="en-IN" dirty="0"/>
              <a:t>.</a:t>
            </a:r>
          </a:p>
        </p:txBody>
      </p:sp>
      <p:pic>
        <p:nvPicPr>
          <p:cNvPr id="19457" name="Picture 1"/>
          <p:cNvPicPr>
            <a:picLocks noChangeAspect="1" noChangeArrowheads="1"/>
          </p:cNvPicPr>
          <p:nvPr/>
        </p:nvPicPr>
        <p:blipFill>
          <a:blip r:embed="rId2" cstate="print"/>
          <a:srcRect/>
          <a:stretch>
            <a:fillRect/>
          </a:stretch>
        </p:blipFill>
        <p:spPr bwMode="auto">
          <a:xfrm>
            <a:off x="5868144" y="3789040"/>
            <a:ext cx="2304256" cy="2664296"/>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4607731"/>
              </p:ext>
            </p:extLst>
          </p:nvPr>
        </p:nvGraphicFramePr>
        <p:xfrm>
          <a:off x="0" y="188640"/>
          <a:ext cx="9144000" cy="612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 </a:t>
            </a:r>
          </a:p>
        </p:txBody>
      </p:sp>
      <p:sp>
        <p:nvSpPr>
          <p:cNvPr id="2" name="Content Placeholder 1"/>
          <p:cNvSpPr>
            <a:spLocks noGrp="1"/>
          </p:cNvSpPr>
          <p:nvPr>
            <p:ph idx="1"/>
          </p:nvPr>
        </p:nvSpPr>
        <p:spPr>
          <a:xfrm>
            <a:off x="467544" y="1988840"/>
            <a:ext cx="8229600" cy="2764904"/>
          </a:xfrm>
        </p:spPr>
        <p:txBody>
          <a:bodyPr>
            <a:normAutofit/>
          </a:bodyPr>
          <a:lstStyle/>
          <a:p>
            <a:pPr algn="just">
              <a:buNone/>
            </a:pPr>
            <a:r>
              <a:rPr lang="en-IN" dirty="0"/>
              <a:t>	</a:t>
            </a:r>
            <a:r>
              <a:rPr lang="en-IN" dirty="0">
                <a:solidFill>
                  <a:srgbClr val="C00000"/>
                </a:solidFill>
                <a:latin typeface="Arial Black" pitchFamily="34" charset="0"/>
              </a:rPr>
              <a:t>EQUILIBRIUM</a:t>
            </a:r>
            <a:r>
              <a:rPr lang="en-IN" dirty="0"/>
              <a:t> and </a:t>
            </a:r>
            <a:r>
              <a:rPr lang="en-IN" dirty="0">
                <a:solidFill>
                  <a:srgbClr val="C00000"/>
                </a:solidFill>
                <a:latin typeface="Arial Black" pitchFamily="34" charset="0"/>
              </a:rPr>
              <a:t>STABILITY</a:t>
            </a:r>
            <a:r>
              <a:rPr lang="en-IN" dirty="0"/>
              <a:t> is maintained in these positions by a balance of forces acting upon body, and when the force of muscular contraction is used for this purpose the contraction is </a:t>
            </a:r>
            <a:r>
              <a:rPr lang="en-IN" b="1" dirty="0">
                <a:solidFill>
                  <a:srgbClr val="C00000"/>
                </a:solidFill>
                <a:latin typeface="Arial Black" pitchFamily="34" charset="0"/>
              </a:rPr>
              <a:t>ISOMETRIC</a:t>
            </a:r>
            <a:r>
              <a:rPr lang="en-IN" dirty="0"/>
              <a:t>.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LAX STOOP STANDING</a:t>
            </a:r>
          </a:p>
        </p:txBody>
      </p:sp>
      <p:sp>
        <p:nvSpPr>
          <p:cNvPr id="3" name="Content Placeholder 2"/>
          <p:cNvSpPr>
            <a:spLocks noGrp="1"/>
          </p:cNvSpPr>
          <p:nvPr>
            <p:ph idx="1"/>
          </p:nvPr>
        </p:nvSpPr>
        <p:spPr/>
        <p:txBody>
          <a:bodyPr>
            <a:normAutofit lnSpcReduction="10000"/>
          </a:bodyPr>
          <a:lstStyle/>
          <a:p>
            <a:pPr algn="just">
              <a:buNone/>
            </a:pPr>
            <a:r>
              <a:rPr lang="en-IN" sz="2400" dirty="0"/>
              <a:t>	Hips are flexed, </a:t>
            </a:r>
          </a:p>
          <a:p>
            <a:pPr algn="just">
              <a:buNone/>
            </a:pPr>
            <a:r>
              <a:rPr lang="en-IN" sz="2400" dirty="0"/>
              <a:t>	</a:t>
            </a:r>
          </a:p>
          <a:p>
            <a:pPr algn="just">
              <a:buNone/>
            </a:pPr>
            <a:r>
              <a:rPr lang="en-IN" sz="2400" dirty="0"/>
              <a:t>	Trunk, head and arms are relaxed so that they hang forward and downward. Balance is maintained by slight plantar flexion. </a:t>
            </a:r>
          </a:p>
          <a:p>
            <a:pPr algn="just">
              <a:buNone/>
            </a:pPr>
            <a:endParaRPr lang="en-IN" sz="2400" dirty="0"/>
          </a:p>
          <a:p>
            <a:pPr algn="just">
              <a:buNone/>
            </a:pPr>
            <a:r>
              <a:rPr lang="en-IN" sz="2400" b="1" dirty="0"/>
              <a:t>Muscle work</a:t>
            </a:r>
          </a:p>
          <a:p>
            <a:pPr algn="just">
              <a:buNone/>
            </a:pPr>
            <a:r>
              <a:rPr lang="en-IN" sz="2400" dirty="0"/>
              <a:t>	Very little muscle work is required except </a:t>
            </a:r>
          </a:p>
          <a:p>
            <a:pPr algn="just">
              <a:buNone/>
            </a:pPr>
            <a:r>
              <a:rPr lang="en-IN" sz="2400" dirty="0"/>
              <a:t>	in the region of ankle joint, where </a:t>
            </a:r>
            <a:r>
              <a:rPr lang="en-IN" sz="2400" dirty="0" err="1"/>
              <a:t>dorsiflexors</a:t>
            </a:r>
            <a:endParaRPr lang="en-IN" sz="2400" dirty="0"/>
          </a:p>
          <a:p>
            <a:pPr algn="just">
              <a:buNone/>
            </a:pPr>
            <a:r>
              <a:rPr lang="en-IN" sz="2400" dirty="0"/>
              <a:t>	stabilise the position of joint. Intrinsic muscle </a:t>
            </a:r>
          </a:p>
          <a:p>
            <a:pPr algn="just">
              <a:buNone/>
            </a:pPr>
            <a:r>
              <a:rPr lang="en-IN" sz="2400" dirty="0"/>
              <a:t>	of foot grip the floor.</a:t>
            </a:r>
          </a:p>
        </p:txBody>
      </p:sp>
      <p:sp>
        <p:nvSpPr>
          <p:cNvPr id="4" name="Footer Placeholder 3"/>
          <p:cNvSpPr>
            <a:spLocks noGrp="1"/>
          </p:cNvSpPr>
          <p:nvPr>
            <p:ph type="ftr" sz="quarter" idx="11"/>
          </p:nvPr>
        </p:nvSpPr>
        <p:spPr/>
        <p:txBody>
          <a:bodyPr/>
          <a:lstStyle/>
          <a:p>
            <a:r>
              <a:rPr lang="en-IN" dirty="0"/>
              <a:t>.</a:t>
            </a:r>
          </a:p>
        </p:txBody>
      </p:sp>
      <p:sp>
        <p:nvSpPr>
          <p:cNvPr id="10244" name="AutoShape 4" descr="data:image/jpeg;base64,/9j/4AAQSkZJRgABAQAAAQABAAD/2wCEAAkGBxQQEBQPEBQUFBUQDw8UFBQQEA8QEBQUFBQWFhQSFBUYHCggGBolHRQVITEhJSkrLi4uFx8zODMsNygtLisBCgoKDg0OFxAQGiwkHyAsLCwsLCwtLCwsLCwsLCwsLCwsLCwsLywsLCwsLCwsLCwsLCwsLCwsLDcsLCwsNyssLP/AABEIARMAtwMBIgACEQEDEQH/xAAcAAACAQUBAAAAAAAAAAAAAAAAAQIDBAUGBwj/xABGEAABAwICBQkDCAgGAwEAAAABAAIDBBESIQUGBzFREzJBYXFygZGhIrHBFEJDssLR4fAjRFJTY4KSoggkM2Jz8RdkgxX/xAAZAQEAAwEBAAAAAAAAAAAAAAAAAQIDBAX/xAAqEQEAAgIABQIGAwEBAAAAAAAAAQIDEQQSITFRMkEFExQiQpFSYaGBFf/aAAwDAQACEQMRAD8A6UWIsqhCVlVYgE7J2TAQRsnZSsiyIRsiylZACCOFSAUgEwEELIspEIsgjZFlKyLII2Ssp2QQghZKymQkgikp2SQU7JWU0iFIgQhMhNEJp2TsmAoWKyYCdk0CsnZFk7IFZACt6rSEUX+rLGy37yRjD6lY52t1CMjV0+/96wqeWfCGasgBWmj9KwVDS6CWOQNNiY3tdY8DwV6o0lFBClZOyIQsiylZACCNkiFUSsghZIhVAEiEELJEKeFLCgplRIVXCk5qkUihScEIhUsnZOydlCSQnZaXtM1y/wDzoRFCQaiYHDuIjZuMpHbkL9Z6FNa7nQyGtmutNo4YZHF8pFxDHYv6i47mDtz4Bcf1j2mVlVdrH8hGfmQEg9jpOc707FptVVOe5z3uLnOJLnOJLiT0k9JVuXLqrjiqsyry1BcS45knMnNxPEk71T5YqldJy02hvuyGaQ6TZGw+zJHJyoO4sY3ED2h1vNegyVwrYVTF1dNN0RUpb4yPbb0Y5dv5ToVeWJnaszKs1ykCqDXqo0qs0hETKqEwFAKoFjbH4XixWQnZCzXJJSSKgRSKmolBGySnZJSKTwhScE0QkmhCJFl5k190oarSNRKTkJnxsHBkRLGgeV/Er04F5X1rpTFXVUbt7KqoHgZHEehC2w95RLCuKipOUVuqLoRZSLT0ZkkAePQg7VsQo8FHNORYzVFgeLImgX/qc7yXQmS3J/O9YTVqiFJRQwD6OJodbpeReQ+LiVexTb7cR8B8VpEdGUz1ZZhVZhWPhnubK7hkuqTCV21TCpMKqFyrMCoM0lS5S2e4daIalrjYHPsIv2LnyRES1puVVIhSSWSxJEJoKCKVlIpKRBwSUnIRCSEIRIXDNt2heSrGVTR7NVH7Rt9LHZpv2tLD4FdzWpbUtDfKtGy4Rd8Fp2W3+xfG3xYXeivjtqyHmx6pqtKFRK6lTV9odgdPE0nIzxXvwxhWCqRutmN4zHaMwphD0M3SAbDcn5pPhbcrykmvGzrsT2nNZbQeiad1PDKImHlIIX54nN9pgOQJOWaR1YYCMD3tAO44XACxFh0qv1Feyvy5YhlVhJz32WVpJVjtJavyRAyteHhliRhId4dmSqaLlxBXi1bdldTHdno3pvmAFz5DeTwCsy+ytW1eKUtvk0AeJFyfVZZr8ldtcVOe2lzLKXHPo3Abh+eKhFNheHcDn2KpI3pVo/evJtad7l6NaxrUNlSVGhlxRtPAWPaFXXXHWHDManRJFNBUiKSkUrIIOQmUIg0IQiQk5oIIOYIII4g7wpIQeUtadGfJauem/czPYO7e7P7SFhiulbbtHcnpHlhuqYI3drmfo3Hya1c2cF2RO4UklJoUVMK0D1Ns+mD9FUThfKkhbmDvY3Cd/dWwLTNj1Vymh4P4bpo/6Xkj0cFui4rRqZXKy1jSMApp8QFmS55fNPSFtKt66kbK3C7tBG8HiFNLcsq2jcNeFUCVi2nBVu/isa/xADT6YVS1iYKHC+V2Bj5Axr8ywkgkXtfDuO9Y9+k2PljLHscWZEscHAtfcDMddlpxMxbHuFuH3F26XuFZzusVWopMTLq3nbndeVd6NWT0FLcub1A/BZha1q9U/pnN6CCO07wtmXXindXHmrq6KSkktGRFJNJEIlCCmgEIQiQgJosg5pt20VylHFVDfTS4XdyazfrNZ59a4M8L1Zrlo/5To+pgtcvp5Ld5oxt9WheU7rpxT9qsoKYUUwtEPQGwabFoyRn7uslHg6ON3xK6SuU/4fJb0tU3hUxnzjt9ldWXLk9UrQEJoKolbaQoY6iMwzMbIx29rhcdvUesLmOvOq8GjWx1lLGWtxFkn6WV28hzTZxI+afILq60TavQmSCN+IYAS3CTY43ZtcB05Aqtuy+P1L3Qz7wtd+00HzSqTklotmGFjf2WNHkAqVZLYFcVpd9IYufSfycGQdBJ696wzNqsjGTtc0SOc13IOyY2N1iBjHzhexyVaqq2SwytAx4WSEWaTe174TaxIIIPYuXVVOQLHpdn5n7lri6Qy4ivXq3fVHadPDI0VT3SwG+MyBrpW55lrha9r3tw4LtGitJR1ULZ4HYmPvY2IvY2OR6wvLOjm72P3P3X3gjpHH8F1PZFXStq30+O8Rj5gc5zGOaAWloOQOZBtvWsW1OnNau43DryiVJRWrIihBQgE0IRITQgIDtXkrWLR/yaqmp/3M0kfg1xDf7bL1qvOe2Wh5LS8x6KiOGYdpYGO/uYfNbYp66RLRE0kLoVdW/w/wBaW1dRT9EtMJOx0b2j3SHyXdF5v2M1vJaXhBOU0c0Xi5uIDzYF6RXLlj7loCEJrNIWr7RC35I1jmhxfUwBuQyIde/VkFtC1DaM+zKdvGpB8h+Krf0yvj9UHSn2PBa5rZpL5PBJKfmty63HJo8ytgpeZ4Bcz2sVZDYoRueXOP8ALYAet1xa5rRD0N8tZlYUmuJsfYbctwg3cAL9JbaxPirGeqY+wNt11qolspCq610xTXZyWyTPdd6WFzZnzbWsu8bJ9X+Ro46uaNzJ5mvxB5OTcRDTh6CWht+xcO1fpnVNTFCzMySsblwLmg+l16sYwNAaNzQAOwCwWlY8sbT4BSTKRVlECmkU0DQhNEhASTCBrjf+IOgzpKkDeJonHrGF7Ptrsa0PbZR8popz7XME8Dx1Au5Mnyer451aES86lCCEBdarN6kyFukqMt3/AC2mHnIAfQler15X2exB2laMf+3Ef6Ti+C9UXXPm7wmDQkmFisa0naM72qVvGRx9WrdloW0KX/M0zeAv5l33LPJ6WmL1QuKZ3seC5TtacTNC0fu3nd/uH3LqMLvZTOp9LpOAipYcTJHYJI3YJWZNyB3EdRBXNi63dmadUecDSEi4PhmCqujtDyzyNjY0uc9wa0DMknoAXcodilOH3dVVDm35oETSRwxW+C3bVzVSl0e21NEGk75HEySu7Xuz8BYLs6uCZhgNnGoEejIxLIA+pe32nHMRgjNjfifBbumUlOlSKiVIqBQRKaiShBIJpBF0SaEsSWJBJYbXWi+UaOq4RvfTS27zRib6tCy3KDiFTqJGljgSLFjgeyxSJQ8hFRVWZtjbrVJdqrI6AlLaqBzecKmnLSN9xI1eunbz2leP6R5hmY4ixiljcb9BY4O+C9ctnLhiA5wvvHTn8Vhm9k1V0wqGN3Aef4Jgu6vVYLK65nrrLymkA0fRMz8Bn6uXRRi4jyP3rnGm2YdITA73NuP5rFZZezfB6l7FJ7Hgti1PkvG9vB4PgR+C1SM4m7rECxWY1SdhmdGb+0w28M/iVzYp1eHXnruktyuolyjyYRyY4LveYDIOIUDKOKqYAjCgomUdfkUi/qKrlqWFNC2LjwQrmyE0LbCeJS5LrPmqtkWUaSp8iPySjkhwVWySaEcA4KM0V2uaMi5rgOokEA+qqhNB5i09qTW00pifC528NeyxY8DLE3O9u2ysW6pVrhlTyf2D4r0drdTYoRIN8TrnuuyPrZa/SSXsmTibxOtNceGto25nrFqTUS1bnQsGB7I3Fz3tY0Ow4XDiTdt93Su/aDa4U0IeQXCCEOIvYuDGgkX61qdRuW2aCdenj7tvIkfBUrltfpPsnJjisbhfAJgJDefBM5ZrRiOm3Suf7Q4+SqYKgbntMZ7QfxHkugObf4dR4rVNpFIZKFzre1A9j8uB9kkeYPgqXjcL47asw1M/LtWU0EbVUfXjHmwrXNDVOONp4gFZ3Q7v8zF3x6grjiNWh3261lvCEIXe8wJJpWQIpJoIUiJQmkggAmgJqArJ2QAg8ESSZNkwEgOlBGaEPa5jtz2kHxFlzoMMUr4nb2PI8tx8RZdIJWl6603JysnG6RuF3DG3MHy+qsstdxttgtqdKLnZXWyaqTYoMPSx7h55j4rUaebEFm9UZ7SvjPz238R+F1ljnVm2WN1ltfSOsH8+qai85g9fvH/SmupxErbSdGJ4nxH58b2/1C1lcOKaDier0pYXQuyMbyLHt3ed1tmiZf8AMRf8jPetb1np/k2lZBubK4vHD2hi99ws9ol36WI/xY/euOY1L0Indf8Ajo4QkQgFdjzzSRZCAKjb8lSSUiJPFCd0IIXTASCFALqQSCTndA6fzdA9+X57E0gmSggTnbx+5Y/WTR3yimfGOcBjj77dw8cx4rINHrn9yd0mNpidS5Po6r6Dl8OorN0M/JytkHQVjdZ6IQV7mjJs45VnC7icY8wfMKvTnK3SFyTGpd1Z5qukl4cwOG42cOzI/BVFr2rekQ5pgceOHx3t/PFZ6J12g8QF01tzRtxXryzpIqLD0cPyFIqD8iD4H71ZVzfavB+np5BzuTdfweC34qhoWovhJ3tc0+RusztIgxOhPRhkHVcFp9xK17Rcd23ad5IuPW65r+qXbj9Drd0FW9DOHxMeNzmN8DuI8wrldMOOSuhCFKCSumUFAiEkFCCF07qICg+Zo3uaO1wCnUio51hc/nq7UN4nefTqWNfpeAG754WhpyDpoxc9Lt/gPE8FRk1rom76qDwkDvcpilp9kbjyzSDw/Nlrkuu9C39Yae6yV3qGq1dtDoRc8o89kUnR22Vow5J/GUc9fLbioELTJdptIOa2Z3Yxg97laS7VIfm08p7z4m+66tHDZZ/FX5tY91xtBpcbWyjnQvDR/TjI8rLE0lS1zA7pIGXSraq11FYeR5Lkw6XlMRkxHJmENthHndWdO8RyGxGeYvc2XJmxzS2rO3DeJr0ZnHhOXqs1o7WOSP2Xe00dDsneDh8Vr8U1zc71eGxG4rDU16w2nU9Jb1QaUjmya6zv2XZO8OPgr3DfJczwkbr/ABVHSLDKLPfLuyPLSt9Abei2pmifUwtgn8W16/Qh2j5i42dC0SNJ33YQfUXHiub6p6QIdJA/ItdffkQRe48ysVpOlDfYZHLI54ccV2kCxyFyRbxVXRkD2ymaSzBg4+0Xefaozam0crbDSa1+51HQmscFNDgqJWx2e7CHBxJBzNsIO43U5NodC3ISPf3YZbeoC4rWVmN5NyRc2JN79apcovawcBXkibzO3kZuJnnnldjm2n0o5sc7v5Y2+9yx821Zv0dKT1vnDfQMK5ZjQXLojgcUe3+sJ4i7oku1SY82CJva+R/3Kxm2mVh5ohb2RF31nFaRdActY4XFH4qTmvPu2mbX2vd+sYe5DTj7BSWr4kLT5GP+MfpXnt5lXfWyO50kju9I93vKpOk459qolyWJOSPBzq2NBeqOJIuU6OZX5RIyK3uguU8qOZXMqgZVSukSnIc6bKxzHBw6OjdcK9Osz/2PM/gsYQo4Vz5ODxZLbt3b4+KvSNQzkWtrxvj8Q5XLddnj6IntcFrXJp4Vn/5mCfaf21+uyNhl1xkIuxlndGIgjxVvNrTO/wBotaHFtibvLb5WIblb43WIsmrV+GYI/H9q247L7SKyqlldjc9wOHD7BwNDb3wgDoVt8nJILnvdbdie4281c2UgF0V4bFXtWP0xniMk95kRssqrVEJrXTLmTumCqeIDeVOM33Anugu9yieiO5pK7i0dNJzIJ3d2nmI9Gq/g1Qrn7qWYd4NZ9YhVnJSO8wtyWn2YW6FtMOzvSDvomN78zB7rpqv1OL+R8rJ4addO66LHsjlPOqmDu07j73q9h2RM+fVPPchY33krGeMw+Wv0+Tw5YXJYl2GHZPSjnSzu/mjb7mq4j2X0IcARKQAb3mfmTu3W6/RUnj8P9rRwt3Fbp2Xd4dnOj2/QX7007vtK8i1IoG7qSH+ZuL3qs/EcfiUxwtvLz4esjxSDgekeBBXpKDV2lZzaeEdkUf3K6NEwYQ1jB7YPstaNwJ+AVJ+JR7VTHCf281RUcj+ZHI7uRSO9wV5Dq7Vv5tNOf/jI0eoC9IuUQFWfiVvaq30keXn6HUmvdupZB3jG33uV5/460hhLjExoaCTimjvYC5yF13doUnNuLHpBB8Qs5+I5J9oW+lo4vBsprDzpIG9j5H/ZCvodkMp59Swd2F597l1aivybL7wxoPaBY+oVaypPHZp9/wDFo4bG5jFsij+fVSHuRRt95KvINllIOc+d/a9jfqtC6C4ZKnZZzxeafyWjDSPZqVPs2oBvie7vTSn4q/i1F0e39ViPeDn/AFithYFNUnPknvaf2tGOvhiqbVykj5lNA3uwxg+5X8dOxvNa0djQFWSWc2me8rahTOXZ7uvsUipFQAtl0dH3KEhCEKUKYTQmoSEmt9Tf7vSyjJnZvHf2Deql1IYQgJoBQJ9sD/a4+oHxKmojnHqA+KgD0gmU7IG1SSapILelPOH7Mjh52d9pXCt48pXji1jvK7T8PNV0CeoKTkggk1NJqHOt4myBppIQCRCaSkRB6D/2kpFqEQphMIQiVNnPd1Bo8M1WSQgaaEIAqnHzn9rfchCCSkEIQMKSEILd3+s3/if9ZquEIQRcooQgkEP3IQgYTQhAKLkIQBQhCI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6" name="AutoShape 6" descr="data:image/jpeg;base64,/9j/4AAQSkZJRgABAQAAAQABAAD/2wCEAAkGBxQQEBQPEBQUFBUQDw8UFBQQEA8QEBQUFBQWFhQSFBUYHCggGBolHRQVITEhJSkrLi4uFx8zODMsNygtLisBCgoKDg0OFxAQGiwkHyAsLCwsLCwtLCwsLCwsLCwsLCwsLCwsLywsLCwsLCwsLCwsLCwsLCwsLDcsLCwsNyssLP/AABEIARMAtwMBIgACEQEDEQH/xAAcAAACAQUBAAAAAAAAAAAAAAAAAQIDBAUGBwj/xABGEAABAwICBQkDCAgGAwEAAAABAAIDBBESIQUGBzFREzJBYXFygZGhIrHBFEJDssLR4fAjRFJTY4KSoggkM2Jz8RdkgxX/xAAZAQEAAwEBAAAAAAAAAAAAAAAAAQIDBAX/xAAqEQEAAgIABQIGAwEBAAAAAAAAAQIDEQQSITFRMkEFExQiQpFSYaGBFf/aAAwDAQACEQMRAD8A6UWIsqhCVlVYgE7J2TAQRsnZSsiyIRsiylZACCOFSAUgEwEELIspEIsgjZFlKyLII2Ssp2QQghZKymQkgikp2SQU7JWU0iFIgQhMhNEJp2TsmAoWKyYCdk0CsnZFk7IFZACt6rSEUX+rLGy37yRjD6lY52t1CMjV0+/96wqeWfCGasgBWmj9KwVDS6CWOQNNiY3tdY8DwV6o0lFBClZOyIQsiylZACCNkiFUSsghZIhVAEiEELJEKeFLCgplRIVXCk5qkUihScEIhUsnZOydlCSQnZaXtM1y/wDzoRFCQaiYHDuIjZuMpHbkL9Z6FNa7nQyGtmutNo4YZHF8pFxDHYv6i47mDtz4Bcf1j2mVlVdrH8hGfmQEg9jpOc707FptVVOe5z3uLnOJLnOJLiT0k9JVuXLqrjiqsyry1BcS45knMnNxPEk71T5YqldJy02hvuyGaQ6TZGw+zJHJyoO4sY3ED2h1vNegyVwrYVTF1dNN0RUpb4yPbb0Y5dv5ToVeWJnaszKs1ykCqDXqo0qs0hETKqEwFAKoFjbH4XixWQnZCzXJJSSKgRSKmolBGySnZJSKTwhScE0QkmhCJFl5k190oarSNRKTkJnxsHBkRLGgeV/Er04F5X1rpTFXVUbt7KqoHgZHEehC2w95RLCuKipOUVuqLoRZSLT0ZkkAePQg7VsQo8FHNORYzVFgeLImgX/qc7yXQmS3J/O9YTVqiFJRQwD6OJodbpeReQ+LiVexTb7cR8B8VpEdGUz1ZZhVZhWPhnubK7hkuqTCV21TCpMKqFyrMCoM0lS5S2e4daIalrjYHPsIv2LnyRES1puVVIhSSWSxJEJoKCKVlIpKRBwSUnIRCSEIRIXDNt2heSrGVTR7NVH7Rt9LHZpv2tLD4FdzWpbUtDfKtGy4Rd8Fp2W3+xfG3xYXeivjtqyHmx6pqtKFRK6lTV9odgdPE0nIzxXvwxhWCqRutmN4zHaMwphD0M3SAbDcn5pPhbcrykmvGzrsT2nNZbQeiad1PDKImHlIIX54nN9pgOQJOWaR1YYCMD3tAO44XACxFh0qv1Feyvy5YhlVhJz32WVpJVjtJavyRAyteHhliRhId4dmSqaLlxBXi1bdldTHdno3pvmAFz5DeTwCsy+ytW1eKUtvk0AeJFyfVZZr8ldtcVOe2lzLKXHPo3Abh+eKhFNheHcDn2KpI3pVo/evJtad7l6NaxrUNlSVGhlxRtPAWPaFXXXHWHDManRJFNBUiKSkUrIIOQmUIg0IQiQk5oIIOYIII4g7wpIQeUtadGfJauem/czPYO7e7P7SFhiulbbtHcnpHlhuqYI3drmfo3Hya1c2cF2RO4UklJoUVMK0D1Ns+mD9FUThfKkhbmDvY3Cd/dWwLTNj1Vymh4P4bpo/6Xkj0cFui4rRqZXKy1jSMApp8QFmS55fNPSFtKt66kbK3C7tBG8HiFNLcsq2jcNeFUCVi2nBVu/isa/xADT6YVS1iYKHC+V2Bj5Axr8ywkgkXtfDuO9Y9+k2PljLHscWZEscHAtfcDMddlpxMxbHuFuH3F26XuFZzusVWopMTLq3nbndeVd6NWT0FLcub1A/BZha1q9U/pnN6CCO07wtmXXindXHmrq6KSkktGRFJNJEIlCCmgEIQiQgJosg5pt20VylHFVDfTS4XdyazfrNZ59a4M8L1Zrlo/5To+pgtcvp5Ld5oxt9WheU7rpxT9qsoKYUUwtEPQGwabFoyRn7uslHg6ON3xK6SuU/4fJb0tU3hUxnzjt9ldWXLk9UrQEJoKolbaQoY6iMwzMbIx29rhcdvUesLmOvOq8GjWx1lLGWtxFkn6WV28hzTZxI+afILq60TavQmSCN+IYAS3CTY43ZtcB05Aqtuy+P1L3Qz7wtd+00HzSqTklotmGFjf2WNHkAqVZLYFcVpd9IYufSfycGQdBJ696wzNqsjGTtc0SOc13IOyY2N1iBjHzhexyVaqq2SwytAx4WSEWaTe174TaxIIIPYuXVVOQLHpdn5n7lri6Qy4ivXq3fVHadPDI0VT3SwG+MyBrpW55lrha9r3tw4LtGitJR1ULZ4HYmPvY2IvY2OR6wvLOjm72P3P3X3gjpHH8F1PZFXStq30+O8Rj5gc5zGOaAWloOQOZBtvWsW1OnNau43DryiVJRWrIihBQgE0IRITQgIDtXkrWLR/yaqmp/3M0kfg1xDf7bL1qvOe2Wh5LS8x6KiOGYdpYGO/uYfNbYp66RLRE0kLoVdW/w/wBaW1dRT9EtMJOx0b2j3SHyXdF5v2M1vJaXhBOU0c0Xi5uIDzYF6RXLlj7loCEJrNIWr7RC35I1jmhxfUwBuQyIde/VkFtC1DaM+zKdvGpB8h+Krf0yvj9UHSn2PBa5rZpL5PBJKfmty63HJo8ytgpeZ4Bcz2sVZDYoRueXOP8ALYAet1xa5rRD0N8tZlYUmuJsfYbctwg3cAL9JbaxPirGeqY+wNt11qolspCq610xTXZyWyTPdd6WFzZnzbWsu8bJ9X+Ro46uaNzJ5mvxB5OTcRDTh6CWht+xcO1fpnVNTFCzMySsblwLmg+l16sYwNAaNzQAOwCwWlY8sbT4BSTKRVlECmkU0DQhNEhASTCBrjf+IOgzpKkDeJonHrGF7Ptrsa0PbZR8popz7XME8Dx1Au5Mnyer451aES86lCCEBdarN6kyFukqMt3/AC2mHnIAfQler15X2exB2laMf+3Ef6Ti+C9UXXPm7wmDQkmFisa0naM72qVvGRx9WrdloW0KX/M0zeAv5l33LPJ6WmL1QuKZ3seC5TtacTNC0fu3nd/uH3LqMLvZTOp9LpOAipYcTJHYJI3YJWZNyB3EdRBXNi63dmadUecDSEi4PhmCqujtDyzyNjY0uc9wa0DMknoAXcodilOH3dVVDm35oETSRwxW+C3bVzVSl0e21NEGk75HEySu7Xuz8BYLs6uCZhgNnGoEejIxLIA+pe32nHMRgjNjfifBbumUlOlSKiVIqBQRKaiShBIJpBF0SaEsSWJBJYbXWi+UaOq4RvfTS27zRib6tCy3KDiFTqJGljgSLFjgeyxSJQ8hFRVWZtjbrVJdqrI6AlLaqBzecKmnLSN9xI1eunbz2leP6R5hmY4ixiljcb9BY4O+C9ctnLhiA5wvvHTn8Vhm9k1V0wqGN3Aef4Jgu6vVYLK65nrrLymkA0fRMz8Bn6uXRRi4jyP3rnGm2YdITA73NuP5rFZZezfB6l7FJ7Hgti1PkvG9vB4PgR+C1SM4m7rECxWY1SdhmdGb+0w28M/iVzYp1eHXnruktyuolyjyYRyY4LveYDIOIUDKOKqYAjCgomUdfkUi/qKrlqWFNC2LjwQrmyE0LbCeJS5LrPmqtkWUaSp8iPySjkhwVWySaEcA4KM0V2uaMi5rgOokEA+qqhNB5i09qTW00pifC528NeyxY8DLE3O9u2ysW6pVrhlTyf2D4r0drdTYoRIN8TrnuuyPrZa/SSXsmTibxOtNceGto25nrFqTUS1bnQsGB7I3Fz3tY0Ow4XDiTdt93Su/aDa4U0IeQXCCEOIvYuDGgkX61qdRuW2aCdenj7tvIkfBUrltfpPsnJjisbhfAJgJDefBM5ZrRiOm3Suf7Q4+SqYKgbntMZ7QfxHkugObf4dR4rVNpFIZKFzre1A9j8uB9kkeYPgqXjcL47asw1M/LtWU0EbVUfXjHmwrXNDVOONp4gFZ3Q7v8zF3x6grjiNWh3261lvCEIXe8wJJpWQIpJoIUiJQmkggAmgJqArJ2QAg8ESSZNkwEgOlBGaEPa5jtz2kHxFlzoMMUr4nb2PI8tx8RZdIJWl6603JysnG6RuF3DG3MHy+qsstdxttgtqdKLnZXWyaqTYoMPSx7h55j4rUaebEFm9UZ7SvjPz238R+F1ljnVm2WN1ltfSOsH8+qai85g9fvH/SmupxErbSdGJ4nxH58b2/1C1lcOKaDier0pYXQuyMbyLHt3ed1tmiZf8AMRf8jPetb1np/k2lZBubK4vHD2hi99ws9ol36WI/xY/euOY1L0Indf8Ajo4QkQgFdjzzSRZCAKjb8lSSUiJPFCd0IIXTASCFALqQSCTndA6fzdA9+X57E0gmSggTnbx+5Y/WTR3yimfGOcBjj77dw8cx4rINHrn9yd0mNpidS5Po6r6Dl8OorN0M/JytkHQVjdZ6IQV7mjJs45VnC7icY8wfMKvTnK3SFyTGpd1Z5qukl4cwOG42cOzI/BVFr2rekQ5pgceOHx3t/PFZ6J12g8QF01tzRtxXryzpIqLD0cPyFIqD8iD4H71ZVzfavB+np5BzuTdfweC34qhoWovhJ3tc0+RusztIgxOhPRhkHVcFp9xK17Rcd23ad5IuPW65r+qXbj9Drd0FW9DOHxMeNzmN8DuI8wrldMOOSuhCFKCSumUFAiEkFCCF07qICg+Zo3uaO1wCnUio51hc/nq7UN4nefTqWNfpeAG754WhpyDpoxc9Lt/gPE8FRk1rom76qDwkDvcpilp9kbjyzSDw/Nlrkuu9C39Yae6yV3qGq1dtDoRc8o89kUnR22Vow5J/GUc9fLbioELTJdptIOa2Z3Yxg97laS7VIfm08p7z4m+66tHDZZ/FX5tY91xtBpcbWyjnQvDR/TjI8rLE0lS1zA7pIGXSraq11FYeR5Lkw6XlMRkxHJmENthHndWdO8RyGxGeYvc2XJmxzS2rO3DeJr0ZnHhOXqs1o7WOSP2Xe00dDsneDh8Vr8U1zc71eGxG4rDU16w2nU9Jb1QaUjmya6zv2XZO8OPgr3DfJczwkbr/ABVHSLDKLPfLuyPLSt9Abei2pmifUwtgn8W16/Qh2j5i42dC0SNJ33YQfUXHiub6p6QIdJA/ItdffkQRe48ysVpOlDfYZHLI54ccV2kCxyFyRbxVXRkD2ymaSzBg4+0Xefaozam0crbDSa1+51HQmscFNDgqJWx2e7CHBxJBzNsIO43U5NodC3ISPf3YZbeoC4rWVmN5NyRc2JN79apcovawcBXkibzO3kZuJnnnldjm2n0o5sc7v5Y2+9yx821Zv0dKT1vnDfQMK5ZjQXLojgcUe3+sJ4i7oku1SY82CJva+R/3Kxm2mVh5ohb2RF31nFaRdActY4XFH4qTmvPu2mbX2vd+sYe5DTj7BSWr4kLT5GP+MfpXnt5lXfWyO50kju9I93vKpOk459qolyWJOSPBzq2NBeqOJIuU6OZX5RIyK3uguU8qOZXMqgZVSukSnIc6bKxzHBw6OjdcK9Osz/2PM/gsYQo4Vz5ODxZLbt3b4+KvSNQzkWtrxvj8Q5XLddnj6IntcFrXJp4Vn/5mCfaf21+uyNhl1xkIuxlndGIgjxVvNrTO/wBotaHFtibvLb5WIblb43WIsmrV+GYI/H9q247L7SKyqlldjc9wOHD7BwNDb3wgDoVt8nJILnvdbdie4281c2UgF0V4bFXtWP0xniMk95kRssqrVEJrXTLmTumCqeIDeVOM33Anugu9yieiO5pK7i0dNJzIJ3d2nmI9Gq/g1Qrn7qWYd4NZ9YhVnJSO8wtyWn2YW6FtMOzvSDvomN78zB7rpqv1OL+R8rJ4addO66LHsjlPOqmDu07j73q9h2RM+fVPPchY33krGeMw+Wv0+Tw5YXJYl2GHZPSjnSzu/mjb7mq4j2X0IcARKQAb3mfmTu3W6/RUnj8P9rRwt3Fbp2Xd4dnOj2/QX7007vtK8i1IoG7qSH+ZuL3qs/EcfiUxwtvLz4esjxSDgekeBBXpKDV2lZzaeEdkUf3K6NEwYQ1jB7YPstaNwJ+AVJ+JR7VTHCf281RUcj+ZHI7uRSO9wV5Dq7Vv5tNOf/jI0eoC9IuUQFWfiVvaq30keXn6HUmvdupZB3jG33uV5/460hhLjExoaCTimjvYC5yF13doUnNuLHpBB8Qs5+I5J9oW+lo4vBsprDzpIG9j5H/ZCvodkMp59Swd2F597l1aivybL7wxoPaBY+oVaypPHZp9/wDFo4bG5jFsij+fVSHuRRt95KvINllIOc+d/a9jfqtC6C4ZKnZZzxeafyWjDSPZqVPs2oBvie7vTSn4q/i1F0e39ViPeDn/AFithYFNUnPknvaf2tGOvhiqbVykj5lNA3uwxg+5X8dOxvNa0djQFWSWc2me8rahTOXZ7uvsUipFQAtl0dH3KEhCEKUKYTQmoSEmt9Tf7vSyjJnZvHf2Deql1IYQgJoBQJ9sD/a4+oHxKmojnHqA+KgD0gmU7IG1SSapILelPOH7Mjh52d9pXCt48pXji1jvK7T8PNV0CeoKTkggk1NJqHOt4myBppIQCRCaSkRB6D/2kpFqEQphMIQiVNnPd1Bo8M1WSQgaaEIAqnHzn9rfchCCSkEIQMKSEILd3+s3/if9ZquEIQRcooQgkEP3IQgYTQhAKLkIQBQhCI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47" name="Picture 7" descr="C:\Users\TEJAS\Pictures\download.jpg"/>
          <p:cNvPicPr>
            <a:picLocks noChangeAspect="1" noChangeArrowheads="1"/>
          </p:cNvPicPr>
          <p:nvPr/>
        </p:nvPicPr>
        <p:blipFill>
          <a:blip r:embed="rId2" cstate="print"/>
          <a:srcRect/>
          <a:stretch>
            <a:fillRect/>
          </a:stretch>
        </p:blipFill>
        <p:spPr bwMode="auto">
          <a:xfrm>
            <a:off x="7400925" y="3356992"/>
            <a:ext cx="1743075" cy="333945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buNone/>
            </a:pPr>
            <a:r>
              <a:rPr lang="en-IN" sz="2400" b="1" dirty="0"/>
              <a:t>Effect and uses</a:t>
            </a:r>
          </a:p>
          <a:p>
            <a:pPr algn="just">
              <a:buNone/>
            </a:pPr>
            <a:r>
              <a:rPr lang="en-IN" sz="2400" dirty="0"/>
              <a:t>	Amount of forward flexion is dictated by the tension which develops in hamstrings and lumbar muscle. </a:t>
            </a:r>
          </a:p>
          <a:p>
            <a:pPr algn="just">
              <a:buNone/>
            </a:pPr>
            <a:endParaRPr lang="en-IN" sz="2400" dirty="0"/>
          </a:p>
          <a:p>
            <a:pPr algn="just">
              <a:buNone/>
            </a:pPr>
            <a:r>
              <a:rPr lang="en-IN" sz="2400" dirty="0"/>
              <a:t>	To train local relaxation of upper body and to assist expiration.</a:t>
            </a:r>
          </a:p>
          <a:p>
            <a:pPr algn="just">
              <a:buNone/>
            </a:pPr>
            <a:endParaRPr lang="en-IN" sz="2400" dirty="0"/>
          </a:p>
          <a:p>
            <a:pPr algn="just">
              <a:buNone/>
            </a:pPr>
            <a:r>
              <a:rPr lang="en-IN" sz="2400" dirty="0"/>
              <a:t>	It is used prior to extension exercise of hips and spine.</a:t>
            </a:r>
          </a:p>
          <a:p>
            <a:pPr algn="just">
              <a:buNone/>
            </a:pPr>
            <a:endParaRPr lang="en-IN" sz="2400" dirty="0"/>
          </a:p>
          <a:p>
            <a:pPr algn="just">
              <a:buNone/>
            </a:pPr>
            <a:r>
              <a:rPr lang="en-IN" sz="2400" dirty="0"/>
              <a:t>	Unsuitable position for elderly patients </a:t>
            </a:r>
          </a:p>
          <a:p>
            <a:pPr algn="just">
              <a:buNone/>
            </a:pPr>
            <a:endParaRPr lang="en-IN" sz="2400" b="1"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STOOP STANDING</a:t>
            </a:r>
          </a:p>
        </p:txBody>
      </p:sp>
      <p:sp>
        <p:nvSpPr>
          <p:cNvPr id="3" name="Content Placeholder 2"/>
          <p:cNvSpPr>
            <a:spLocks noGrp="1"/>
          </p:cNvSpPr>
          <p:nvPr>
            <p:ph idx="1"/>
          </p:nvPr>
        </p:nvSpPr>
        <p:spPr/>
        <p:txBody>
          <a:bodyPr>
            <a:normAutofit/>
          </a:bodyPr>
          <a:lstStyle/>
          <a:p>
            <a:pPr algn="just">
              <a:buNone/>
            </a:pPr>
            <a:r>
              <a:rPr lang="en-IN" sz="2400" dirty="0"/>
              <a:t>	Hip joints are flexed while the trunk, head and arms remain in alignment and are inclined forward. </a:t>
            </a:r>
          </a:p>
          <a:p>
            <a:pPr algn="just">
              <a:buNone/>
            </a:pPr>
            <a:endParaRPr lang="en-IN" sz="2400" dirty="0"/>
          </a:p>
          <a:p>
            <a:pPr algn="just">
              <a:buNone/>
            </a:pPr>
            <a:r>
              <a:rPr lang="en-IN" sz="2400" dirty="0"/>
              <a:t>	backward inclination of legs is greater than in the previous position.</a:t>
            </a:r>
          </a:p>
          <a:p>
            <a:pPr algn="just">
              <a:buNone/>
            </a:pPr>
            <a:endParaRPr lang="en-IN" sz="2400" dirty="0"/>
          </a:p>
          <a:p>
            <a:pPr algn="just">
              <a:buNone/>
            </a:pPr>
            <a:r>
              <a:rPr lang="en-IN" sz="2400" dirty="0"/>
              <a:t>	Angle to which trunk is inclined is usually about a right angle but depends on tension of hamstring.</a:t>
            </a:r>
          </a:p>
        </p:txBody>
      </p:sp>
      <p:sp>
        <p:nvSpPr>
          <p:cNvPr id="4" name="Footer Placeholder 3"/>
          <p:cNvSpPr>
            <a:spLocks noGrp="1"/>
          </p:cNvSpPr>
          <p:nvPr>
            <p:ph type="ftr" sz="quarter" idx="11"/>
          </p:nvPr>
        </p:nvSpPr>
        <p:spPr/>
        <p:txBody>
          <a:bodyPr/>
          <a:lstStyle/>
          <a:p>
            <a:r>
              <a:rPr lang="en-IN" dirty="0"/>
              <a:t>.</a:t>
            </a:r>
          </a:p>
        </p:txBody>
      </p:sp>
      <p:pic>
        <p:nvPicPr>
          <p:cNvPr id="5" name="Picture 2"/>
          <p:cNvPicPr>
            <a:picLocks noChangeAspect="1" noChangeArrowheads="1"/>
          </p:cNvPicPr>
          <p:nvPr/>
        </p:nvPicPr>
        <p:blipFill>
          <a:blip r:embed="rId2" cstate="print"/>
          <a:srcRect/>
          <a:stretch>
            <a:fillRect/>
          </a:stretch>
        </p:blipFill>
        <p:spPr bwMode="auto">
          <a:xfrm>
            <a:off x="7543800" y="4536504"/>
            <a:ext cx="1600200" cy="234888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476672"/>
            <a:ext cx="8229600" cy="5649491"/>
          </a:xfrm>
        </p:spPr>
        <p:txBody>
          <a:bodyPr>
            <a:normAutofit fontScale="92500" lnSpcReduction="20000"/>
          </a:bodyPr>
          <a:lstStyle/>
          <a:p>
            <a:pPr>
              <a:buNone/>
            </a:pPr>
            <a:r>
              <a:rPr lang="en-IN" sz="2400" b="1" dirty="0"/>
              <a:t>Muscle work</a:t>
            </a:r>
          </a:p>
          <a:p>
            <a:pPr>
              <a:buNone/>
            </a:pPr>
            <a:r>
              <a:rPr lang="en-IN" sz="2400" dirty="0"/>
              <a:t>	Where </a:t>
            </a:r>
            <a:r>
              <a:rPr lang="en-IN" sz="2400" dirty="0" err="1"/>
              <a:t>dorsiflexiors</a:t>
            </a:r>
            <a:r>
              <a:rPr lang="en-IN" sz="2400" dirty="0"/>
              <a:t> stabilise the position of joint. Intrinsic muscle of foot grip the floor.</a:t>
            </a:r>
          </a:p>
          <a:p>
            <a:pPr>
              <a:buNone/>
            </a:pPr>
            <a:endParaRPr lang="en-IN" sz="2400" b="1" dirty="0"/>
          </a:p>
          <a:p>
            <a:pPr>
              <a:buNone/>
            </a:pPr>
            <a:r>
              <a:rPr lang="en-IN" sz="2400" b="1" dirty="0"/>
              <a:t>	</a:t>
            </a:r>
            <a:r>
              <a:rPr lang="en-IN" sz="2400" dirty="0"/>
              <a:t>Extensor of knee may work to counteract the tension of hamstrings</a:t>
            </a:r>
          </a:p>
          <a:p>
            <a:pPr>
              <a:buNone/>
            </a:pPr>
            <a:r>
              <a:rPr lang="en-IN" sz="2400" b="1" dirty="0"/>
              <a:t>	</a:t>
            </a:r>
          </a:p>
          <a:p>
            <a:pPr>
              <a:buNone/>
            </a:pPr>
            <a:r>
              <a:rPr lang="en-IN" sz="2400" b="1" dirty="0"/>
              <a:t>	</a:t>
            </a:r>
            <a:r>
              <a:rPr lang="en-IN" sz="2400" dirty="0"/>
              <a:t>Longitudinal and transverse back muscles and extensor of the shoulder and elbows maintain the position against gravity</a:t>
            </a:r>
          </a:p>
          <a:p>
            <a:pPr>
              <a:buNone/>
            </a:pPr>
            <a:endParaRPr lang="en-IN" sz="2400" b="1" dirty="0"/>
          </a:p>
          <a:p>
            <a:pPr>
              <a:buNone/>
            </a:pPr>
            <a:r>
              <a:rPr lang="en-IN" sz="2400" dirty="0"/>
              <a:t>	Posterior neck muscle, controlled by pre vertebral muscles support head.</a:t>
            </a:r>
          </a:p>
          <a:p>
            <a:pPr>
              <a:buNone/>
            </a:pPr>
            <a:endParaRPr lang="en-IN" sz="2400" dirty="0"/>
          </a:p>
          <a:p>
            <a:pPr>
              <a:buNone/>
            </a:pPr>
            <a:r>
              <a:rPr lang="en-IN" sz="2400" b="1" dirty="0"/>
              <a:t>Effect and uses</a:t>
            </a:r>
          </a:p>
          <a:p>
            <a:pPr>
              <a:buNone/>
            </a:pPr>
            <a:r>
              <a:rPr lang="en-IN" sz="2400" b="1" dirty="0"/>
              <a:t>	</a:t>
            </a:r>
            <a:r>
              <a:rPr lang="en-IN" sz="2400" dirty="0"/>
              <a:t>Strong work for neck and back muscle with stretching spine, which occurs in horizontal position, trains good posture of the upper back.</a:t>
            </a:r>
            <a:endParaRPr lang="en-IN" sz="2400" b="1" dirty="0"/>
          </a:p>
          <a:p>
            <a:pPr>
              <a:buNone/>
            </a:pPr>
            <a:endParaRPr lang="en-IN" sz="24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5" name="Content Placeholder 4"/>
          <p:cNvGraphicFramePr>
            <a:graphicFrameLocks noGrp="1"/>
          </p:cNvGraphicFramePr>
          <p:nvPr>
            <p:ph idx="1"/>
          </p:nvPr>
        </p:nvGraphicFramePr>
        <p:xfrm>
          <a:off x="0" y="0"/>
          <a:ext cx="914400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00B0F0"/>
                </a:solidFill>
              </a:rPr>
              <a:t>FALLOUT STANDING</a:t>
            </a:r>
          </a:p>
        </p:txBody>
      </p:sp>
      <p:sp>
        <p:nvSpPr>
          <p:cNvPr id="3" name="Content Placeholder 2"/>
          <p:cNvSpPr>
            <a:spLocks noGrp="1"/>
          </p:cNvSpPr>
          <p:nvPr>
            <p:ph idx="1"/>
          </p:nvPr>
        </p:nvSpPr>
        <p:spPr/>
        <p:txBody>
          <a:bodyPr>
            <a:normAutofit lnSpcReduction="10000"/>
          </a:bodyPr>
          <a:lstStyle/>
          <a:p>
            <a:pPr algn="just">
              <a:buNone/>
            </a:pPr>
            <a:r>
              <a:rPr lang="en-IN" sz="2400" dirty="0"/>
              <a:t>	One leg is placed directly forwards to distance of three foot length and this knee is bent; back leg is inclined forwards in line with it.</a:t>
            </a:r>
          </a:p>
          <a:p>
            <a:pPr algn="just">
              <a:buNone/>
            </a:pPr>
            <a:endParaRPr lang="en-IN" sz="2400" dirty="0"/>
          </a:p>
          <a:p>
            <a:pPr algn="just">
              <a:buNone/>
            </a:pPr>
            <a:r>
              <a:rPr lang="en-IN" sz="2400" dirty="0"/>
              <a:t>	</a:t>
            </a:r>
            <a:r>
              <a:rPr lang="en-IN" sz="2400" b="1" dirty="0"/>
              <a:t>Muscle work:</a:t>
            </a:r>
          </a:p>
          <a:p>
            <a:pPr algn="just">
              <a:buNone/>
            </a:pPr>
            <a:r>
              <a:rPr lang="en-IN" sz="2400" b="1" dirty="0"/>
              <a:t>	</a:t>
            </a:r>
            <a:r>
              <a:rPr lang="en-IN" sz="2400" dirty="0"/>
              <a:t>extensor and foot muscle of the forward leg work strongly to support most of the weight, while extensor of back leg keep the trunk and leg straight.</a:t>
            </a:r>
          </a:p>
          <a:p>
            <a:pPr algn="just">
              <a:buNone/>
            </a:pPr>
            <a:endParaRPr lang="en-IN" sz="2400" b="1" dirty="0"/>
          </a:p>
          <a:p>
            <a:pPr algn="just">
              <a:buNone/>
            </a:pPr>
            <a:r>
              <a:rPr lang="en-IN" sz="2400" b="1" dirty="0"/>
              <a:t>	</a:t>
            </a:r>
            <a:r>
              <a:rPr lang="en-IN" sz="2400" dirty="0" err="1"/>
              <a:t>Dorsiflexors</a:t>
            </a:r>
            <a:r>
              <a:rPr lang="en-IN" sz="2400" dirty="0"/>
              <a:t> of the this foot work </a:t>
            </a:r>
          </a:p>
          <a:p>
            <a:pPr algn="just">
              <a:buNone/>
            </a:pPr>
            <a:r>
              <a:rPr lang="en-IN" sz="2400" dirty="0"/>
              <a:t>	to keep the heel on the ground.</a:t>
            </a:r>
            <a:endParaRPr lang="en-IN" sz="2400" b="1" dirty="0"/>
          </a:p>
        </p:txBody>
      </p:sp>
      <p:sp>
        <p:nvSpPr>
          <p:cNvPr id="4" name="Footer Placeholder 3"/>
          <p:cNvSpPr>
            <a:spLocks noGrp="1"/>
          </p:cNvSpPr>
          <p:nvPr>
            <p:ph type="ftr" sz="quarter" idx="11"/>
          </p:nvPr>
        </p:nvSpPr>
        <p:spPr/>
        <p:txBody>
          <a:bodyPr/>
          <a:lstStyle/>
          <a:p>
            <a:r>
              <a:rPr lang="en-IN" dirty="0"/>
              <a:t>.</a:t>
            </a:r>
          </a:p>
        </p:txBody>
      </p:sp>
      <p:pic>
        <p:nvPicPr>
          <p:cNvPr id="13313" name="Picture 1"/>
          <p:cNvPicPr>
            <a:picLocks noChangeAspect="1" noChangeArrowheads="1"/>
          </p:cNvPicPr>
          <p:nvPr/>
        </p:nvPicPr>
        <p:blipFill>
          <a:blip r:embed="rId2" cstate="print"/>
          <a:srcRect/>
          <a:stretch>
            <a:fillRect/>
          </a:stretch>
        </p:blipFill>
        <p:spPr bwMode="auto">
          <a:xfrm>
            <a:off x="5724128" y="4439200"/>
            <a:ext cx="3419872" cy="2014136"/>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buNone/>
            </a:pPr>
            <a:r>
              <a:rPr lang="en-IN" sz="2400" b="1" dirty="0"/>
              <a:t>Effect and uses</a:t>
            </a:r>
          </a:p>
          <a:p>
            <a:pPr>
              <a:buNone/>
            </a:pPr>
            <a:r>
              <a:rPr lang="en-IN" sz="2400" dirty="0"/>
              <a:t>Muscle work and co-ordination required to hold the position  is considerable, and it may be used in treatment of spinal curvature. </a:t>
            </a:r>
          </a:p>
          <a:p>
            <a:pPr>
              <a:buNone/>
            </a:pPr>
            <a:endParaRPr lang="en-IN" sz="2400" dirty="0"/>
          </a:p>
          <a:p>
            <a:pPr>
              <a:buNone/>
            </a:pPr>
            <a:r>
              <a:rPr lang="en-IN" sz="2400" b="1" dirty="0">
                <a:solidFill>
                  <a:srgbClr val="00B0F0"/>
                </a:solidFill>
              </a:rPr>
              <a:t>LUNGE POSITION</a:t>
            </a:r>
          </a:p>
          <a:p>
            <a:pPr>
              <a:buNone/>
            </a:pPr>
            <a:r>
              <a:rPr lang="en-IN" sz="2400" dirty="0"/>
              <a:t>It is similar with regards to placing of the legs, but the body always remains in vertical position. </a:t>
            </a:r>
          </a:p>
        </p:txBody>
      </p:sp>
      <p:sp>
        <p:nvSpPr>
          <p:cNvPr id="4" name="Footer Placeholder 3"/>
          <p:cNvSpPr>
            <a:spLocks noGrp="1"/>
          </p:cNvSpPr>
          <p:nvPr>
            <p:ph type="ftr" sz="quarter" idx="11"/>
          </p:nvPr>
        </p:nvSpPr>
        <p:spPr/>
        <p:txBody>
          <a:bodyPr/>
          <a:lstStyle/>
          <a:p>
            <a:r>
              <a:rPr lang="en-IN" dirty="0"/>
              <a:t>.</a:t>
            </a:r>
          </a:p>
        </p:txBody>
      </p:sp>
      <p:pic>
        <p:nvPicPr>
          <p:cNvPr id="12289" name="Picture 1"/>
          <p:cNvPicPr>
            <a:picLocks noChangeAspect="1" noChangeArrowheads="1"/>
          </p:cNvPicPr>
          <p:nvPr/>
        </p:nvPicPr>
        <p:blipFill>
          <a:blip r:embed="rId2" cstate="print"/>
          <a:srcRect/>
          <a:stretch>
            <a:fillRect/>
          </a:stretch>
        </p:blipFill>
        <p:spPr bwMode="auto">
          <a:xfrm>
            <a:off x="6084168" y="4869160"/>
            <a:ext cx="2590800" cy="1343025"/>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lgn="ctr">
              <a:buNone/>
            </a:pPr>
            <a:r>
              <a:rPr lang="en-IN" sz="23900" b="1" dirty="0">
                <a:solidFill>
                  <a:srgbClr val="00B0F0"/>
                </a:solidFill>
              </a:rPr>
              <a:t>MCQ</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1</a:t>
            </a:r>
          </a:p>
        </p:txBody>
      </p:sp>
      <p:sp>
        <p:nvSpPr>
          <p:cNvPr id="3" name="Content Placeholder 2"/>
          <p:cNvSpPr>
            <a:spLocks noGrp="1"/>
          </p:cNvSpPr>
          <p:nvPr>
            <p:ph idx="1"/>
          </p:nvPr>
        </p:nvSpPr>
        <p:spPr/>
        <p:txBody>
          <a:bodyPr>
            <a:normAutofit/>
          </a:bodyPr>
          <a:lstStyle/>
          <a:p>
            <a:pPr>
              <a:buNone/>
            </a:pPr>
            <a:r>
              <a:rPr lang="en-IN" sz="2400" dirty="0"/>
              <a:t>The position of the arms, legs or trunk may be altered in each fundamental positions to modify the effect of the positions which </a:t>
            </a:r>
            <a:r>
              <a:rPr lang="en-IN" sz="2400"/>
              <a:t>is known as________?</a:t>
            </a:r>
            <a:endParaRPr lang="en-IN" sz="2400" dirty="0"/>
          </a:p>
          <a:p>
            <a:pPr>
              <a:buNone/>
            </a:pPr>
            <a:endParaRPr lang="en-IN" sz="2400" dirty="0"/>
          </a:p>
          <a:p>
            <a:pPr marL="457200" indent="-457200">
              <a:buFont typeface="+mj-lt"/>
              <a:buAutoNum type="alphaLcPeriod"/>
            </a:pPr>
            <a:r>
              <a:rPr lang="en-IN" sz="2400" dirty="0"/>
              <a:t>Fundamental position</a:t>
            </a:r>
          </a:p>
          <a:p>
            <a:pPr marL="457200" indent="-457200">
              <a:buFont typeface="+mj-lt"/>
              <a:buAutoNum type="alphaLcPeriod"/>
            </a:pPr>
            <a:r>
              <a:rPr lang="en-IN" sz="2400" dirty="0"/>
              <a:t>Starting position</a:t>
            </a:r>
          </a:p>
          <a:p>
            <a:pPr marL="457200" indent="-457200">
              <a:buFont typeface="+mj-lt"/>
              <a:buAutoNum type="alphaLcPeriod"/>
            </a:pPr>
            <a:r>
              <a:rPr lang="en-IN" sz="2400" dirty="0"/>
              <a:t>Derived position</a:t>
            </a:r>
          </a:p>
          <a:p>
            <a:pPr marL="457200" indent="-457200">
              <a:buFont typeface="+mj-lt"/>
              <a:buAutoNum type="alphaLcPeriod"/>
            </a:pPr>
            <a:r>
              <a:rPr lang="en-IN" sz="2400" dirty="0"/>
              <a:t>None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2</a:t>
            </a:r>
          </a:p>
        </p:txBody>
      </p:sp>
      <p:sp>
        <p:nvSpPr>
          <p:cNvPr id="3" name="Content Placeholder 2"/>
          <p:cNvSpPr>
            <a:spLocks noGrp="1"/>
          </p:cNvSpPr>
          <p:nvPr>
            <p:ph idx="1"/>
          </p:nvPr>
        </p:nvSpPr>
        <p:spPr/>
        <p:txBody>
          <a:bodyPr/>
          <a:lstStyle/>
          <a:p>
            <a:pPr>
              <a:buNone/>
            </a:pPr>
            <a:r>
              <a:rPr lang="en-IN" dirty="0"/>
              <a:t>Identify position</a:t>
            </a:r>
          </a:p>
          <a:p>
            <a:pPr>
              <a:buNone/>
            </a:pPr>
            <a:endParaRPr lang="en-IN" dirty="0"/>
          </a:p>
          <a:p>
            <a:pPr marL="514350" indent="-514350">
              <a:buAutoNum type="alphaLcPeriod"/>
            </a:pPr>
            <a:r>
              <a:rPr lang="en-IN" dirty="0"/>
              <a:t>Wing standing </a:t>
            </a:r>
          </a:p>
          <a:p>
            <a:pPr marL="514350" indent="-514350">
              <a:buAutoNum type="alphaLcPeriod"/>
            </a:pPr>
            <a:r>
              <a:rPr lang="en-IN" dirty="0"/>
              <a:t>Yard standing</a:t>
            </a:r>
          </a:p>
          <a:p>
            <a:pPr marL="514350" indent="-514350">
              <a:buAutoNum type="alphaLcPeriod"/>
            </a:pPr>
            <a:r>
              <a:rPr lang="en-IN" dirty="0"/>
              <a:t>Bend standing </a:t>
            </a:r>
          </a:p>
          <a:p>
            <a:pPr marL="514350" indent="-514350">
              <a:buAutoNum type="alphaLcPeriod"/>
            </a:pPr>
            <a:r>
              <a:rPr lang="en-IN" dirty="0"/>
              <a:t>Reach standing</a:t>
            </a:r>
          </a:p>
        </p:txBody>
      </p:sp>
      <p:sp>
        <p:nvSpPr>
          <p:cNvPr id="4" name="Footer Placeholder 3"/>
          <p:cNvSpPr>
            <a:spLocks noGrp="1"/>
          </p:cNvSpPr>
          <p:nvPr>
            <p:ph type="ftr" sz="quarter" idx="11"/>
          </p:nvPr>
        </p:nvSpPr>
        <p:spPr/>
        <p:txBody>
          <a:bodyPr/>
          <a:lstStyle/>
          <a:p>
            <a:r>
              <a:rPr lang="en-IN" dirty="0"/>
              <a:t>.</a:t>
            </a:r>
          </a:p>
        </p:txBody>
      </p:sp>
      <p:pic>
        <p:nvPicPr>
          <p:cNvPr id="5" name="Picture 3"/>
          <p:cNvPicPr>
            <a:picLocks noChangeAspect="1" noChangeArrowheads="1"/>
          </p:cNvPicPr>
          <p:nvPr/>
        </p:nvPicPr>
        <p:blipFill>
          <a:blip r:embed="rId2" cstate="print"/>
          <a:srcRect t="8530" r="9074"/>
          <a:stretch>
            <a:fillRect/>
          </a:stretch>
        </p:blipFill>
        <p:spPr bwMode="auto">
          <a:xfrm>
            <a:off x="5796136" y="1628800"/>
            <a:ext cx="2771800" cy="386104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l="-44000" t="17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45624" cy="1143000"/>
          </a:xfrm>
        </p:spPr>
        <p:txBody>
          <a:bodyPr>
            <a:noAutofit/>
          </a:bodyPr>
          <a:lstStyle/>
          <a:p>
            <a:r>
              <a:rPr lang="en-IN" sz="4000" b="1" dirty="0">
                <a:solidFill>
                  <a:srgbClr val="C00000"/>
                </a:solidFill>
                <a:latin typeface="Arial Black" pitchFamily="34" charset="0"/>
              </a:rPr>
              <a:t>EQUILIBRIUM </a:t>
            </a:r>
            <a:r>
              <a:rPr lang="en-IN" sz="4000" b="1" dirty="0">
                <a:solidFill>
                  <a:srgbClr val="0070C0"/>
                </a:solidFill>
                <a:latin typeface="Arial Black" pitchFamily="34" charset="0"/>
              </a:rPr>
              <a:t>and </a:t>
            </a:r>
            <a:r>
              <a:rPr lang="en-IN" sz="4000" b="1" dirty="0">
                <a:solidFill>
                  <a:srgbClr val="C00000"/>
                </a:solidFill>
                <a:latin typeface="Arial Black" pitchFamily="34" charset="0"/>
              </a:rPr>
              <a:t>STABILITY </a:t>
            </a:r>
          </a:p>
        </p:txBody>
      </p:sp>
      <p:sp>
        <p:nvSpPr>
          <p:cNvPr id="3" name="Content Placeholder 2"/>
          <p:cNvSpPr>
            <a:spLocks noGrp="1"/>
          </p:cNvSpPr>
          <p:nvPr>
            <p:ph idx="1"/>
          </p:nvPr>
        </p:nvSpPr>
        <p:spPr>
          <a:xfrm>
            <a:off x="467544" y="1412776"/>
            <a:ext cx="8229600" cy="1944217"/>
          </a:xfrm>
        </p:spPr>
        <p:txBody>
          <a:bodyPr>
            <a:normAutofit/>
          </a:bodyPr>
          <a:lstStyle/>
          <a:p>
            <a:pPr algn="just">
              <a:buNone/>
            </a:pPr>
            <a:r>
              <a:rPr lang="en-IN" dirty="0"/>
              <a:t>	</a:t>
            </a:r>
            <a:r>
              <a:rPr lang="en-IN" b="1" dirty="0">
                <a:solidFill>
                  <a:srgbClr val="002060"/>
                </a:solidFill>
              </a:rPr>
              <a:t>When the forces acting upon a body are perfectly balanced and the body remains at rest.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3</a:t>
            </a:r>
          </a:p>
        </p:txBody>
      </p:sp>
      <p:sp>
        <p:nvSpPr>
          <p:cNvPr id="3" name="Content Placeholder 2"/>
          <p:cNvSpPr>
            <a:spLocks noGrp="1"/>
          </p:cNvSpPr>
          <p:nvPr>
            <p:ph idx="1"/>
          </p:nvPr>
        </p:nvSpPr>
        <p:spPr/>
        <p:txBody>
          <a:bodyPr/>
          <a:lstStyle/>
          <a:p>
            <a:pPr>
              <a:buNone/>
            </a:pPr>
            <a:r>
              <a:rPr lang="en-IN" dirty="0"/>
              <a:t>Identify position</a:t>
            </a:r>
          </a:p>
          <a:p>
            <a:pPr>
              <a:buNone/>
            </a:pPr>
            <a:endParaRPr lang="en-IN" dirty="0"/>
          </a:p>
          <a:p>
            <a:pPr marL="514350" indent="-514350">
              <a:buAutoNum type="alphaLcPeriod"/>
            </a:pPr>
            <a:r>
              <a:rPr lang="en-IN" dirty="0"/>
              <a:t>Wing standing </a:t>
            </a:r>
          </a:p>
          <a:p>
            <a:pPr marL="514350" indent="-514350">
              <a:buAutoNum type="alphaLcPeriod"/>
            </a:pPr>
            <a:r>
              <a:rPr lang="en-IN" dirty="0"/>
              <a:t>Yard standing</a:t>
            </a:r>
          </a:p>
          <a:p>
            <a:pPr marL="514350" indent="-514350">
              <a:buAutoNum type="alphaLcPeriod"/>
            </a:pPr>
            <a:r>
              <a:rPr lang="en-IN" dirty="0"/>
              <a:t>Bend standing </a:t>
            </a:r>
          </a:p>
          <a:p>
            <a:pPr marL="514350" indent="-514350">
              <a:buAutoNum type="alphaLcPeriod"/>
            </a:pPr>
            <a:r>
              <a:rPr lang="en-IN" dirty="0"/>
              <a:t>Reach standing</a:t>
            </a:r>
          </a:p>
        </p:txBody>
      </p:sp>
      <p:sp>
        <p:nvSpPr>
          <p:cNvPr id="4" name="Footer Placeholder 3"/>
          <p:cNvSpPr>
            <a:spLocks noGrp="1"/>
          </p:cNvSpPr>
          <p:nvPr>
            <p:ph type="ftr" sz="quarter" idx="11"/>
          </p:nvPr>
        </p:nvSpPr>
        <p:spPr/>
        <p:txBody>
          <a:bodyPr/>
          <a:lstStyle/>
          <a:p>
            <a:r>
              <a:rPr lang="en-IN" dirty="0"/>
              <a:t>.</a:t>
            </a:r>
          </a:p>
        </p:txBody>
      </p:sp>
      <p:pic>
        <p:nvPicPr>
          <p:cNvPr id="5" name="Picture 3"/>
          <p:cNvPicPr>
            <a:picLocks noChangeAspect="1" noChangeArrowheads="1"/>
          </p:cNvPicPr>
          <p:nvPr/>
        </p:nvPicPr>
        <p:blipFill>
          <a:blip r:embed="rId2" cstate="print"/>
          <a:srcRect t="8530" r="9074"/>
          <a:stretch>
            <a:fillRect/>
          </a:stretch>
        </p:blipFill>
        <p:spPr bwMode="auto">
          <a:xfrm>
            <a:off x="5796136" y="1628800"/>
            <a:ext cx="2771800" cy="3861049"/>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5796136" y="1340768"/>
            <a:ext cx="3347864" cy="5328592"/>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4</a:t>
            </a:r>
          </a:p>
        </p:txBody>
      </p:sp>
      <p:sp>
        <p:nvSpPr>
          <p:cNvPr id="3" name="Content Placeholder 2"/>
          <p:cNvSpPr>
            <a:spLocks noGrp="1"/>
          </p:cNvSpPr>
          <p:nvPr>
            <p:ph idx="1"/>
          </p:nvPr>
        </p:nvSpPr>
        <p:spPr/>
        <p:txBody>
          <a:bodyPr/>
          <a:lstStyle/>
          <a:p>
            <a:pPr>
              <a:buNone/>
            </a:pPr>
            <a:r>
              <a:rPr lang="en-IN" dirty="0"/>
              <a:t>Identify position</a:t>
            </a:r>
          </a:p>
          <a:p>
            <a:pPr>
              <a:buNone/>
            </a:pPr>
            <a:endParaRPr lang="en-IN" dirty="0"/>
          </a:p>
          <a:p>
            <a:pPr marL="514350" indent="-514350">
              <a:buAutoNum type="alphaLcPeriod"/>
            </a:pPr>
            <a:r>
              <a:rPr lang="en-IN" dirty="0"/>
              <a:t>Close standing</a:t>
            </a:r>
          </a:p>
          <a:p>
            <a:pPr marL="514350" indent="-514350">
              <a:buAutoNum type="alphaLcPeriod"/>
            </a:pPr>
            <a:r>
              <a:rPr lang="en-IN" dirty="0"/>
              <a:t>Stride standing</a:t>
            </a:r>
          </a:p>
          <a:p>
            <a:pPr marL="514350" indent="-514350">
              <a:buAutoNum type="alphaLcPeriod"/>
            </a:pPr>
            <a:r>
              <a:rPr lang="en-IN" dirty="0"/>
              <a:t>Walk standing</a:t>
            </a:r>
          </a:p>
          <a:p>
            <a:pPr marL="514350" indent="-514350">
              <a:buAutoNum type="alphaLcPeriod"/>
            </a:pPr>
            <a:r>
              <a:rPr lang="en-IN" dirty="0"/>
              <a:t>Toe standing</a:t>
            </a:r>
          </a:p>
        </p:txBody>
      </p:sp>
      <p:sp>
        <p:nvSpPr>
          <p:cNvPr id="4" name="Footer Placeholder 3"/>
          <p:cNvSpPr>
            <a:spLocks noGrp="1"/>
          </p:cNvSpPr>
          <p:nvPr>
            <p:ph type="ftr" sz="quarter" idx="11"/>
          </p:nvPr>
        </p:nvSpPr>
        <p:spPr/>
        <p:txBody>
          <a:bodyPr/>
          <a:lstStyle/>
          <a:p>
            <a:r>
              <a:rPr lang="en-IN" dirty="0"/>
              <a:t>.</a:t>
            </a:r>
          </a:p>
        </p:txBody>
      </p:sp>
      <p:pic>
        <p:nvPicPr>
          <p:cNvPr id="5" name="Picture 2"/>
          <p:cNvPicPr>
            <a:picLocks noChangeAspect="1" noChangeArrowheads="1"/>
          </p:cNvPicPr>
          <p:nvPr/>
        </p:nvPicPr>
        <p:blipFill>
          <a:blip r:embed="rId2" cstate="print"/>
          <a:srcRect/>
          <a:stretch>
            <a:fillRect/>
          </a:stretch>
        </p:blipFill>
        <p:spPr bwMode="auto">
          <a:xfrm>
            <a:off x="6084168" y="1700808"/>
            <a:ext cx="3059832" cy="5157192"/>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5</a:t>
            </a:r>
          </a:p>
        </p:txBody>
      </p:sp>
      <p:sp>
        <p:nvSpPr>
          <p:cNvPr id="3" name="Content Placeholder 2"/>
          <p:cNvSpPr>
            <a:spLocks noGrp="1"/>
          </p:cNvSpPr>
          <p:nvPr>
            <p:ph idx="1"/>
          </p:nvPr>
        </p:nvSpPr>
        <p:spPr/>
        <p:txBody>
          <a:bodyPr/>
          <a:lstStyle/>
          <a:p>
            <a:pPr>
              <a:buNone/>
            </a:pPr>
            <a:r>
              <a:rPr lang="en-IN" dirty="0"/>
              <a:t>Identify position</a:t>
            </a:r>
          </a:p>
          <a:p>
            <a:pPr marL="514350" indent="-514350">
              <a:buAutoNum type="alphaLcPeriod"/>
            </a:pPr>
            <a:r>
              <a:rPr lang="en-IN" dirty="0"/>
              <a:t>Stoop standing</a:t>
            </a:r>
          </a:p>
          <a:p>
            <a:pPr marL="514350" indent="-514350">
              <a:buAutoNum type="alphaLcPeriod"/>
            </a:pPr>
            <a:r>
              <a:rPr lang="en-IN" dirty="0"/>
              <a:t>Stride standing </a:t>
            </a:r>
          </a:p>
          <a:p>
            <a:pPr marL="514350" indent="-514350">
              <a:buAutoNum type="alphaLcPeriod"/>
            </a:pPr>
            <a:r>
              <a:rPr lang="en-IN" dirty="0"/>
              <a:t>Fall out standing</a:t>
            </a:r>
          </a:p>
          <a:p>
            <a:pPr marL="514350" indent="-514350">
              <a:buAutoNum type="alphaLcPeriod"/>
            </a:pPr>
            <a:r>
              <a:rPr lang="en-IN" dirty="0"/>
              <a:t>Lunge standing</a:t>
            </a:r>
          </a:p>
        </p:txBody>
      </p:sp>
      <p:sp>
        <p:nvSpPr>
          <p:cNvPr id="4" name="Footer Placeholder 3"/>
          <p:cNvSpPr>
            <a:spLocks noGrp="1"/>
          </p:cNvSpPr>
          <p:nvPr>
            <p:ph type="ftr" sz="quarter" idx="11"/>
          </p:nvPr>
        </p:nvSpPr>
        <p:spPr/>
        <p:txBody>
          <a:bodyPr/>
          <a:lstStyle/>
          <a:p>
            <a:r>
              <a:rPr lang="en-IN" dirty="0"/>
              <a:t>.</a:t>
            </a:r>
          </a:p>
        </p:txBody>
      </p:sp>
      <p:pic>
        <p:nvPicPr>
          <p:cNvPr id="5" name="Picture 2"/>
          <p:cNvPicPr>
            <a:picLocks noChangeAspect="1" noChangeArrowheads="1"/>
          </p:cNvPicPr>
          <p:nvPr/>
        </p:nvPicPr>
        <p:blipFill>
          <a:blip r:embed="rId2" cstate="print"/>
          <a:srcRect/>
          <a:stretch>
            <a:fillRect/>
          </a:stretch>
        </p:blipFill>
        <p:spPr bwMode="auto">
          <a:xfrm>
            <a:off x="6372200" y="1772816"/>
            <a:ext cx="2532268" cy="3717032"/>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62500" lnSpcReduction="20000"/>
          </a:bodyPr>
          <a:lstStyle/>
          <a:p>
            <a:pPr algn="ctr">
              <a:buNone/>
            </a:pPr>
            <a:r>
              <a:rPr lang="en-IN" sz="16600" dirty="0">
                <a:latin typeface="Arial Black" pitchFamily="34" charset="0"/>
              </a:rPr>
              <a:t>MCQs</a:t>
            </a:r>
          </a:p>
          <a:p>
            <a:pPr algn="ctr">
              <a:buNone/>
            </a:pPr>
            <a:r>
              <a:rPr lang="en-IN" sz="16600" dirty="0">
                <a:latin typeface="Arial Black" pitchFamily="34" charset="0"/>
              </a:rPr>
              <a:t>STANDING</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3920283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1</a:t>
            </a:r>
          </a:p>
        </p:txBody>
      </p:sp>
      <p:sp>
        <p:nvSpPr>
          <p:cNvPr id="3" name="Content Placeholder 2"/>
          <p:cNvSpPr>
            <a:spLocks noGrp="1"/>
          </p:cNvSpPr>
          <p:nvPr>
            <p:ph idx="1"/>
          </p:nvPr>
        </p:nvSpPr>
        <p:spPr/>
        <p:txBody>
          <a:bodyPr/>
          <a:lstStyle/>
          <a:p>
            <a:pPr algn="just">
              <a:buNone/>
            </a:pPr>
            <a:r>
              <a:rPr lang="en-IN" dirty="0">
                <a:latin typeface="Arial Black" pitchFamily="34" charset="0"/>
              </a:rPr>
              <a:t>	</a:t>
            </a:r>
            <a:r>
              <a:rPr lang="en-IN" sz="2800" dirty="0">
                <a:latin typeface="Arial Black" pitchFamily="34" charset="0"/>
              </a:rPr>
              <a:t>The postures from which movement is initiated are known as</a:t>
            </a:r>
          </a:p>
          <a:p>
            <a:pPr algn="just">
              <a:buNone/>
            </a:pPr>
            <a:endParaRPr lang="en-IN" sz="2800" dirty="0">
              <a:latin typeface="Arial Black" pitchFamily="34" charset="0"/>
            </a:endParaRPr>
          </a:p>
          <a:p>
            <a:pPr marL="514350" indent="-514350" algn="just">
              <a:buFont typeface="+mj-lt"/>
              <a:buAutoNum type="alphaLcParenR"/>
            </a:pPr>
            <a:r>
              <a:rPr lang="en-IN" sz="2800" dirty="0">
                <a:latin typeface="Arial Black" pitchFamily="34" charset="0"/>
              </a:rPr>
              <a:t>Active position</a:t>
            </a:r>
          </a:p>
          <a:p>
            <a:pPr marL="514350" indent="-514350" algn="just">
              <a:buFont typeface="+mj-lt"/>
              <a:buAutoNum type="alphaLcParenR"/>
            </a:pPr>
            <a:r>
              <a:rPr lang="en-IN" sz="2800" dirty="0">
                <a:latin typeface="Arial Black" pitchFamily="34" charset="0"/>
              </a:rPr>
              <a:t>Passive position</a:t>
            </a:r>
          </a:p>
          <a:p>
            <a:pPr marL="514350" indent="-514350" algn="just">
              <a:buFont typeface="+mj-lt"/>
              <a:buAutoNum type="alphaLcParenR"/>
            </a:pPr>
            <a:r>
              <a:rPr lang="en-IN" sz="2800" dirty="0">
                <a:latin typeface="Arial Black" pitchFamily="34" charset="0"/>
              </a:rPr>
              <a:t>Starting position</a:t>
            </a:r>
          </a:p>
          <a:p>
            <a:pPr marL="514350" indent="-514350" algn="just">
              <a:buFont typeface="+mj-lt"/>
              <a:buAutoNum type="alphaLcParenR"/>
            </a:pPr>
            <a:r>
              <a:rPr lang="en-IN" sz="2800" dirty="0">
                <a:latin typeface="Arial Black" pitchFamily="34" charset="0"/>
              </a:rPr>
              <a:t>None </a:t>
            </a: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14935075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MCQ 2</a:t>
            </a:r>
          </a:p>
        </p:txBody>
      </p:sp>
      <p:sp>
        <p:nvSpPr>
          <p:cNvPr id="3" name="Content Placeholder 2"/>
          <p:cNvSpPr>
            <a:spLocks noGrp="1"/>
          </p:cNvSpPr>
          <p:nvPr>
            <p:ph idx="1"/>
          </p:nvPr>
        </p:nvSpPr>
        <p:spPr/>
        <p:txBody>
          <a:bodyPr/>
          <a:lstStyle/>
          <a:p>
            <a:pPr>
              <a:buNone/>
            </a:pPr>
            <a:r>
              <a:rPr lang="en-IN" dirty="0"/>
              <a:t>	</a:t>
            </a:r>
            <a:r>
              <a:rPr lang="en-IN" b="1" dirty="0"/>
              <a:t>Following which is not fundamental starting position?</a:t>
            </a:r>
          </a:p>
          <a:p>
            <a:pPr>
              <a:buNone/>
            </a:pPr>
            <a:endParaRPr lang="en-IN" dirty="0"/>
          </a:p>
          <a:p>
            <a:pPr marL="514350" indent="-514350">
              <a:buFont typeface="+mj-lt"/>
              <a:buAutoNum type="alphaLcParenR"/>
            </a:pPr>
            <a:r>
              <a:rPr lang="en-IN" dirty="0"/>
              <a:t>Standing</a:t>
            </a:r>
          </a:p>
          <a:p>
            <a:pPr marL="514350" indent="-514350">
              <a:buFont typeface="+mj-lt"/>
              <a:buAutoNum type="alphaLcParenR"/>
            </a:pPr>
            <a:r>
              <a:rPr lang="en-IN" dirty="0"/>
              <a:t>Sitting</a:t>
            </a:r>
          </a:p>
          <a:p>
            <a:pPr marL="514350" indent="-514350">
              <a:buFont typeface="+mj-lt"/>
              <a:buAutoNum type="alphaLcParenR"/>
            </a:pPr>
            <a:r>
              <a:rPr lang="en-IN" dirty="0"/>
              <a:t>Sleeping</a:t>
            </a:r>
          </a:p>
          <a:p>
            <a:pPr marL="514350" indent="-514350">
              <a:buFont typeface="+mj-lt"/>
              <a:buAutoNum type="alphaLcParenR"/>
            </a:pPr>
            <a:r>
              <a:rPr lang="en-IN" dirty="0"/>
              <a:t>kneeling</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13719121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3</a:t>
            </a:r>
          </a:p>
        </p:txBody>
      </p:sp>
      <p:sp>
        <p:nvSpPr>
          <p:cNvPr id="3" name="Content Placeholder 2"/>
          <p:cNvSpPr>
            <a:spLocks noGrp="1"/>
          </p:cNvSpPr>
          <p:nvPr>
            <p:ph idx="1"/>
          </p:nvPr>
        </p:nvSpPr>
        <p:spPr/>
        <p:txBody>
          <a:bodyPr/>
          <a:lstStyle/>
          <a:p>
            <a:pPr algn="just">
              <a:buNone/>
            </a:pPr>
            <a:r>
              <a:rPr lang="en-IN" b="1" dirty="0"/>
              <a:t>	When the forces acting upon a body are perfectly balanced and the body remains at rest known as</a:t>
            </a:r>
          </a:p>
          <a:p>
            <a:pPr algn="just">
              <a:buNone/>
            </a:pPr>
            <a:endParaRPr lang="en-IN" b="1" dirty="0"/>
          </a:p>
          <a:p>
            <a:pPr marL="514350" indent="-514350" algn="just">
              <a:buFont typeface="+mj-lt"/>
              <a:buAutoNum type="alphaLcParenR"/>
            </a:pPr>
            <a:r>
              <a:rPr lang="en-IN" b="1" dirty="0"/>
              <a:t>Equilibrium</a:t>
            </a:r>
          </a:p>
          <a:p>
            <a:pPr marL="514350" indent="-514350" algn="just">
              <a:buFont typeface="+mj-lt"/>
              <a:buAutoNum type="alphaLcParenR"/>
            </a:pPr>
            <a:r>
              <a:rPr lang="en-IN" b="1" dirty="0"/>
              <a:t>Non equilibrium</a:t>
            </a:r>
          </a:p>
          <a:p>
            <a:pPr marL="514350" indent="-514350" algn="just">
              <a:buFont typeface="+mj-lt"/>
              <a:buAutoNum type="alphaLcParenR"/>
            </a:pPr>
            <a:r>
              <a:rPr lang="en-IN" b="1" dirty="0"/>
              <a:t>Resting position</a:t>
            </a:r>
          </a:p>
          <a:p>
            <a:pPr marL="514350" indent="-514350" algn="just">
              <a:buFont typeface="+mj-lt"/>
              <a:buAutoNum type="alphaLcParenR"/>
            </a:pPr>
            <a:r>
              <a:rPr lang="en-IN" b="1" dirty="0"/>
              <a:t>None </a:t>
            </a: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13177783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4</a:t>
            </a:r>
          </a:p>
        </p:txBody>
      </p:sp>
      <p:sp>
        <p:nvSpPr>
          <p:cNvPr id="3" name="Content Placeholder 2"/>
          <p:cNvSpPr>
            <a:spLocks noGrp="1"/>
          </p:cNvSpPr>
          <p:nvPr>
            <p:ph idx="1"/>
          </p:nvPr>
        </p:nvSpPr>
        <p:spPr/>
        <p:txBody>
          <a:bodyPr/>
          <a:lstStyle/>
          <a:p>
            <a:pPr>
              <a:buNone/>
            </a:pPr>
            <a:r>
              <a:rPr lang="en-IN" dirty="0"/>
              <a:t>	</a:t>
            </a:r>
            <a:r>
              <a:rPr lang="en-IN" b="1" dirty="0"/>
              <a:t>Muscle shortening is which type of muscle contraction?</a:t>
            </a:r>
          </a:p>
          <a:p>
            <a:pPr>
              <a:buNone/>
            </a:pPr>
            <a:endParaRPr lang="en-IN" dirty="0"/>
          </a:p>
          <a:p>
            <a:pPr marL="514350" indent="-514350">
              <a:buFont typeface="+mj-lt"/>
              <a:buAutoNum type="alphaLcParenR"/>
            </a:pPr>
            <a:r>
              <a:rPr lang="en-IN" dirty="0"/>
              <a:t>Antagonist</a:t>
            </a:r>
          </a:p>
          <a:p>
            <a:pPr marL="514350" indent="-514350">
              <a:buFont typeface="+mj-lt"/>
              <a:buAutoNum type="alphaLcParenR"/>
            </a:pPr>
            <a:r>
              <a:rPr lang="en-IN" dirty="0"/>
              <a:t>Agonist</a:t>
            </a:r>
          </a:p>
          <a:p>
            <a:pPr marL="514350" indent="-514350">
              <a:buFont typeface="+mj-lt"/>
              <a:buAutoNum type="alphaLcParenR"/>
            </a:pPr>
            <a:r>
              <a:rPr lang="en-IN" dirty="0"/>
              <a:t>Isometric</a:t>
            </a:r>
          </a:p>
          <a:p>
            <a:pPr marL="514350" indent="-514350">
              <a:buFont typeface="+mj-lt"/>
              <a:buAutoNum type="alphaLcParenR"/>
            </a:pPr>
            <a:r>
              <a:rPr lang="en-IN" dirty="0"/>
              <a:t>None </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7364820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5</a:t>
            </a:r>
          </a:p>
        </p:txBody>
      </p:sp>
      <p:sp>
        <p:nvSpPr>
          <p:cNvPr id="3" name="Content Placeholder 2"/>
          <p:cNvSpPr>
            <a:spLocks noGrp="1"/>
          </p:cNvSpPr>
          <p:nvPr>
            <p:ph idx="1"/>
          </p:nvPr>
        </p:nvSpPr>
        <p:spPr/>
        <p:txBody>
          <a:bodyPr/>
          <a:lstStyle/>
          <a:p>
            <a:pPr>
              <a:buNone/>
            </a:pPr>
            <a:r>
              <a:rPr lang="en-IN" b="1" dirty="0"/>
              <a:t>	Prime mover muscle of specific action is also known as</a:t>
            </a:r>
          </a:p>
          <a:p>
            <a:pPr marL="514350" indent="-514350">
              <a:buFont typeface="+mj-lt"/>
              <a:buAutoNum type="alphaLcParenR"/>
            </a:pPr>
            <a:endParaRPr lang="en-IN" dirty="0"/>
          </a:p>
          <a:p>
            <a:pPr marL="514350" indent="-514350">
              <a:buFont typeface="+mj-lt"/>
              <a:buAutoNum type="alphaLcParenR"/>
            </a:pPr>
            <a:r>
              <a:rPr lang="en-IN" dirty="0"/>
              <a:t>Synergist </a:t>
            </a:r>
          </a:p>
          <a:p>
            <a:pPr marL="514350" indent="-514350">
              <a:buFont typeface="+mj-lt"/>
              <a:buAutoNum type="alphaLcParenR"/>
            </a:pPr>
            <a:r>
              <a:rPr lang="en-IN" dirty="0"/>
              <a:t>Agonist</a:t>
            </a:r>
          </a:p>
          <a:p>
            <a:pPr marL="514350" indent="-514350">
              <a:buFont typeface="+mj-lt"/>
              <a:buAutoNum type="alphaLcParenR"/>
            </a:pPr>
            <a:r>
              <a:rPr lang="en-IN" dirty="0"/>
              <a:t>Antagonist </a:t>
            </a:r>
          </a:p>
          <a:p>
            <a:pPr marL="514350" indent="-514350">
              <a:buFont typeface="+mj-lt"/>
              <a:buAutoNum type="alphaLcParenR"/>
            </a:pPr>
            <a:r>
              <a:rPr lang="en-IN" dirty="0"/>
              <a:t>None </a:t>
            </a:r>
          </a:p>
          <a:p>
            <a:pPr>
              <a:buNone/>
            </a:pP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37152791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67544" y="1124744"/>
            <a:ext cx="8229600" cy="4525963"/>
          </a:xfrm>
        </p:spPr>
        <p:txBody>
          <a:bodyPr/>
          <a:lstStyle/>
          <a:p>
            <a:pPr algn="ctr">
              <a:buNone/>
            </a:pPr>
            <a:r>
              <a:rPr lang="en-IN" sz="13800" b="1" dirty="0">
                <a:latin typeface="Arial Black" pitchFamily="34" charset="0"/>
              </a:rPr>
              <a:t>THANK YOU</a:t>
            </a:r>
            <a:endParaRPr lang="en-IN" b="1" dirty="0">
              <a:latin typeface="Arial Black" pitchFamily="34" charset="0"/>
            </a:endParaRP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68283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rPr>
              <a:t>Muscle Work </a:t>
            </a:r>
          </a:p>
        </p:txBody>
      </p:sp>
      <p:sp>
        <p:nvSpPr>
          <p:cNvPr id="3" name="Content Placeholder 2"/>
          <p:cNvSpPr>
            <a:spLocks noGrp="1"/>
          </p:cNvSpPr>
          <p:nvPr>
            <p:ph idx="1"/>
          </p:nvPr>
        </p:nvSpPr>
        <p:spPr>
          <a:xfrm>
            <a:off x="323528" y="1600200"/>
            <a:ext cx="8820472" cy="4525963"/>
          </a:xfrm>
        </p:spPr>
        <p:txBody>
          <a:bodyPr>
            <a:normAutofit lnSpcReduction="10000"/>
          </a:bodyPr>
          <a:lstStyle/>
          <a:p>
            <a:pPr>
              <a:buNone/>
            </a:pPr>
            <a:r>
              <a:rPr lang="en-IN" sz="2800" b="1" dirty="0">
                <a:solidFill>
                  <a:schemeClr val="tx2"/>
                </a:solidFill>
              </a:rPr>
              <a:t>Concentric</a:t>
            </a:r>
            <a:r>
              <a:rPr lang="en-IN" sz="2800" dirty="0"/>
              <a:t>: Muscle shortening </a:t>
            </a:r>
          </a:p>
          <a:p>
            <a:pPr>
              <a:buNone/>
            </a:pPr>
            <a:endParaRPr lang="en-IN" sz="2800" dirty="0"/>
          </a:p>
          <a:p>
            <a:pPr>
              <a:buNone/>
            </a:pPr>
            <a:r>
              <a:rPr lang="en-IN" sz="2800" b="1" dirty="0">
                <a:solidFill>
                  <a:schemeClr val="tx2"/>
                </a:solidFill>
              </a:rPr>
              <a:t>Eccentric</a:t>
            </a:r>
            <a:r>
              <a:rPr lang="en-IN" sz="2800" dirty="0"/>
              <a:t>: Muscle lengthening</a:t>
            </a:r>
          </a:p>
          <a:p>
            <a:pPr>
              <a:buNone/>
            </a:pPr>
            <a:endParaRPr lang="en-IN" sz="2800" dirty="0"/>
          </a:p>
          <a:p>
            <a:pPr>
              <a:buNone/>
            </a:pPr>
            <a:r>
              <a:rPr lang="en-IN" sz="2800" b="1" dirty="0">
                <a:solidFill>
                  <a:schemeClr val="tx2"/>
                </a:solidFill>
              </a:rPr>
              <a:t>Agonists</a:t>
            </a:r>
            <a:r>
              <a:rPr lang="en-IN" sz="2800" dirty="0"/>
              <a:t>: Prime mover</a:t>
            </a:r>
          </a:p>
          <a:p>
            <a:pPr>
              <a:buNone/>
            </a:pPr>
            <a:endParaRPr lang="en-IN" sz="2800" dirty="0"/>
          </a:p>
          <a:p>
            <a:pPr>
              <a:buNone/>
            </a:pPr>
            <a:r>
              <a:rPr lang="en-IN" sz="2800" b="1" dirty="0">
                <a:solidFill>
                  <a:schemeClr val="tx2"/>
                </a:solidFill>
              </a:rPr>
              <a:t>Antagonists</a:t>
            </a:r>
            <a:r>
              <a:rPr lang="en-IN" sz="2800" dirty="0"/>
              <a:t>: Oppose agonist</a:t>
            </a:r>
          </a:p>
          <a:p>
            <a:pPr>
              <a:buNone/>
            </a:pPr>
            <a:endParaRPr lang="en-IN" sz="2800" dirty="0"/>
          </a:p>
          <a:p>
            <a:pPr>
              <a:buNone/>
            </a:pPr>
            <a:r>
              <a:rPr lang="en-IN" sz="2800" b="1" dirty="0">
                <a:solidFill>
                  <a:schemeClr val="tx2"/>
                </a:solidFill>
              </a:rPr>
              <a:t>Synergists</a:t>
            </a:r>
            <a:r>
              <a:rPr lang="en-IN" sz="2800" dirty="0"/>
              <a:t>: Act with agonist to facilitate movement</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62500" lnSpcReduction="20000"/>
          </a:bodyPr>
          <a:lstStyle/>
          <a:p>
            <a:pPr algn="ctr">
              <a:buNone/>
            </a:pPr>
            <a:r>
              <a:rPr lang="en-IN" sz="16600" dirty="0">
                <a:latin typeface="Arial Black" pitchFamily="34" charset="0"/>
              </a:rPr>
              <a:t>MCQs</a:t>
            </a:r>
          </a:p>
          <a:p>
            <a:pPr algn="ctr">
              <a:buNone/>
            </a:pPr>
            <a:r>
              <a:rPr lang="en-IN" sz="16600" dirty="0">
                <a:latin typeface="Arial Black" pitchFamily="34" charset="0"/>
              </a:rPr>
              <a:t>KNEELING</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1318001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1</a:t>
            </a:r>
          </a:p>
        </p:txBody>
      </p:sp>
      <p:sp>
        <p:nvSpPr>
          <p:cNvPr id="3" name="Content Placeholder 2"/>
          <p:cNvSpPr>
            <a:spLocks noGrp="1"/>
          </p:cNvSpPr>
          <p:nvPr>
            <p:ph idx="1"/>
          </p:nvPr>
        </p:nvSpPr>
        <p:spPr>
          <a:xfrm>
            <a:off x="457200" y="1600200"/>
            <a:ext cx="4042792" cy="4525963"/>
          </a:xfrm>
        </p:spPr>
        <p:txBody>
          <a:bodyPr/>
          <a:lstStyle/>
          <a:p>
            <a:pPr>
              <a:buNone/>
            </a:pPr>
            <a:r>
              <a:rPr lang="en-IN" dirty="0"/>
              <a:t>	Identify position shown in figure</a:t>
            </a:r>
          </a:p>
          <a:p>
            <a:pPr>
              <a:buNone/>
            </a:pPr>
            <a:endParaRPr lang="en-IN" dirty="0"/>
          </a:p>
          <a:p>
            <a:pPr marL="514350" indent="-514350">
              <a:buAutoNum type="alphaLcPeriod"/>
            </a:pPr>
            <a:r>
              <a:rPr lang="en-IN" dirty="0"/>
              <a:t>Standing</a:t>
            </a:r>
          </a:p>
          <a:p>
            <a:pPr marL="514350" indent="-514350">
              <a:buAutoNum type="alphaLcPeriod"/>
            </a:pPr>
            <a:r>
              <a:rPr lang="en-IN" dirty="0"/>
              <a:t>Sitting</a:t>
            </a:r>
          </a:p>
          <a:p>
            <a:pPr marL="514350" indent="-514350">
              <a:buAutoNum type="alphaLcPeriod"/>
            </a:pPr>
            <a:r>
              <a:rPr lang="en-IN" dirty="0"/>
              <a:t>Kneeling</a:t>
            </a:r>
          </a:p>
          <a:p>
            <a:pPr marL="514350" indent="-514350">
              <a:buAutoNum type="alphaLcPeriod"/>
            </a:pPr>
            <a:r>
              <a:rPr lang="en-IN" dirty="0"/>
              <a:t>Lying </a:t>
            </a:r>
          </a:p>
        </p:txBody>
      </p:sp>
      <p:sp>
        <p:nvSpPr>
          <p:cNvPr id="5" name="Footer Placeholder 4"/>
          <p:cNvSpPr>
            <a:spLocks noGrp="1"/>
          </p:cNvSpPr>
          <p:nvPr>
            <p:ph type="ftr" sz="quarter" idx="11"/>
          </p:nvPr>
        </p:nvSpPr>
        <p:spPr/>
        <p:txBody>
          <a:bodyPr/>
          <a:lstStyle/>
          <a:p>
            <a:r>
              <a:rPr lang="en-IN" dirty="0"/>
              <a:t>.</a:t>
            </a:r>
          </a:p>
        </p:txBody>
      </p:sp>
      <p:pic>
        <p:nvPicPr>
          <p:cNvPr id="4" name="Picture 2"/>
          <p:cNvPicPr>
            <a:picLocks noChangeAspect="1" noChangeArrowheads="1"/>
          </p:cNvPicPr>
          <p:nvPr/>
        </p:nvPicPr>
        <p:blipFill>
          <a:blip r:embed="rId2" cstate="print"/>
          <a:srcRect b="21566"/>
          <a:stretch>
            <a:fillRect/>
          </a:stretch>
        </p:blipFill>
        <p:spPr bwMode="auto">
          <a:xfrm>
            <a:off x="6444208" y="1628800"/>
            <a:ext cx="2411313" cy="3816424"/>
          </a:xfrm>
          <a:prstGeom prst="rect">
            <a:avLst/>
          </a:prstGeom>
          <a:noFill/>
          <a:ln w="9525">
            <a:noFill/>
            <a:miter lim="800000"/>
            <a:headEnd/>
            <a:tailEnd/>
          </a:ln>
          <a:effectLst/>
        </p:spPr>
      </p:pic>
    </p:spTree>
    <p:extLst>
      <p:ext uri="{BB962C8B-B14F-4D97-AF65-F5344CB8AC3E}">
        <p14:creationId xmlns:p14="http://schemas.microsoft.com/office/powerpoint/2010/main" val="2838678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2</a:t>
            </a:r>
          </a:p>
        </p:txBody>
      </p:sp>
      <p:sp>
        <p:nvSpPr>
          <p:cNvPr id="3" name="Content Placeholder 2"/>
          <p:cNvSpPr>
            <a:spLocks noGrp="1"/>
          </p:cNvSpPr>
          <p:nvPr>
            <p:ph idx="1"/>
          </p:nvPr>
        </p:nvSpPr>
        <p:spPr/>
        <p:txBody>
          <a:bodyPr/>
          <a:lstStyle/>
          <a:p>
            <a:pPr>
              <a:buNone/>
            </a:pPr>
            <a:r>
              <a:rPr lang="en-IN" dirty="0"/>
              <a:t>Most comfortable starting position is</a:t>
            </a:r>
          </a:p>
          <a:p>
            <a:pPr>
              <a:buNone/>
            </a:pPr>
            <a:endParaRPr lang="en-IN" dirty="0"/>
          </a:p>
          <a:p>
            <a:pPr marL="514350" indent="-514350">
              <a:buAutoNum type="alphaLcPeriod"/>
            </a:pPr>
            <a:r>
              <a:rPr lang="en-IN" dirty="0"/>
              <a:t>Standing</a:t>
            </a:r>
          </a:p>
          <a:p>
            <a:pPr marL="514350" indent="-514350">
              <a:buAutoNum type="alphaLcPeriod"/>
            </a:pPr>
            <a:r>
              <a:rPr lang="en-IN" dirty="0"/>
              <a:t>Sitting</a:t>
            </a:r>
          </a:p>
          <a:p>
            <a:pPr marL="514350" indent="-514350">
              <a:buAutoNum type="alphaLcPeriod"/>
            </a:pPr>
            <a:r>
              <a:rPr lang="en-IN" dirty="0"/>
              <a:t>Lying </a:t>
            </a:r>
          </a:p>
          <a:p>
            <a:pPr marL="514350" indent="-514350">
              <a:buAutoNum type="alphaLcPeriod"/>
            </a:pPr>
            <a:r>
              <a:rPr lang="en-IN" dirty="0"/>
              <a:t>Kneeling </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41009371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3</a:t>
            </a:r>
          </a:p>
        </p:txBody>
      </p:sp>
      <p:sp>
        <p:nvSpPr>
          <p:cNvPr id="3" name="Content Placeholder 2"/>
          <p:cNvSpPr>
            <a:spLocks noGrp="1"/>
          </p:cNvSpPr>
          <p:nvPr>
            <p:ph idx="1"/>
          </p:nvPr>
        </p:nvSpPr>
        <p:spPr/>
        <p:txBody>
          <a:bodyPr/>
          <a:lstStyle/>
          <a:p>
            <a:pPr>
              <a:buNone/>
            </a:pPr>
            <a:r>
              <a:rPr lang="en-IN" dirty="0"/>
              <a:t>Training of correct alignment of upper part of body is mainly done in which position</a:t>
            </a:r>
          </a:p>
          <a:p>
            <a:pPr>
              <a:buNone/>
            </a:pPr>
            <a:endParaRPr lang="en-IN" dirty="0"/>
          </a:p>
          <a:p>
            <a:pPr marL="514350" indent="-514350">
              <a:buAutoNum type="alphaLcPeriod"/>
            </a:pPr>
            <a:r>
              <a:rPr lang="en-IN" dirty="0"/>
              <a:t>Standing</a:t>
            </a:r>
          </a:p>
          <a:p>
            <a:pPr marL="514350" indent="-514350">
              <a:buAutoNum type="alphaLcPeriod"/>
            </a:pPr>
            <a:r>
              <a:rPr lang="en-IN" dirty="0"/>
              <a:t>Sitting </a:t>
            </a:r>
          </a:p>
          <a:p>
            <a:pPr marL="514350" indent="-514350">
              <a:buAutoNum type="alphaLcPeriod"/>
            </a:pPr>
            <a:r>
              <a:rPr lang="en-IN" dirty="0"/>
              <a:t>Hanging</a:t>
            </a:r>
          </a:p>
          <a:p>
            <a:pPr marL="514350" indent="-514350">
              <a:buAutoNum type="alphaLcPeriod"/>
            </a:pPr>
            <a:r>
              <a:rPr lang="en-IN" dirty="0"/>
              <a:t>None </a:t>
            </a:r>
          </a:p>
          <a:p>
            <a:pPr marL="514350" indent="-514350">
              <a:buAutoNum type="alphaLcPeriod"/>
            </a:pPr>
            <a:endParaRPr lang="en-IN" dirty="0"/>
          </a:p>
          <a:p>
            <a:pPr>
              <a:buNone/>
            </a:pP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10672268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4</a:t>
            </a:r>
          </a:p>
        </p:txBody>
      </p:sp>
      <p:sp>
        <p:nvSpPr>
          <p:cNvPr id="3" name="Content Placeholder 2"/>
          <p:cNvSpPr>
            <a:spLocks noGrp="1"/>
          </p:cNvSpPr>
          <p:nvPr>
            <p:ph idx="1"/>
          </p:nvPr>
        </p:nvSpPr>
        <p:spPr/>
        <p:txBody>
          <a:bodyPr/>
          <a:lstStyle/>
          <a:p>
            <a:pPr>
              <a:buNone/>
            </a:pPr>
            <a:r>
              <a:rPr lang="en-IN" dirty="0"/>
              <a:t>	Following which position is unsuitable for elderly or who suffers from high blood pressure</a:t>
            </a:r>
          </a:p>
          <a:p>
            <a:pPr>
              <a:buNone/>
            </a:pPr>
            <a:endParaRPr lang="en-IN" dirty="0"/>
          </a:p>
          <a:p>
            <a:pPr marL="514350" indent="-514350">
              <a:buAutoNum type="alphaLcPeriod"/>
            </a:pPr>
            <a:r>
              <a:rPr lang="en-IN" dirty="0"/>
              <a:t>Lying</a:t>
            </a:r>
          </a:p>
          <a:p>
            <a:pPr marL="514350" indent="-514350">
              <a:buAutoNum type="alphaLcPeriod"/>
            </a:pPr>
            <a:r>
              <a:rPr lang="en-IN" dirty="0"/>
              <a:t>Sitting </a:t>
            </a:r>
          </a:p>
          <a:p>
            <a:pPr marL="514350" indent="-514350">
              <a:buAutoNum type="alphaLcPeriod"/>
            </a:pPr>
            <a:r>
              <a:rPr lang="en-IN" dirty="0"/>
              <a:t>Standing </a:t>
            </a:r>
          </a:p>
          <a:p>
            <a:pPr marL="514350" indent="-514350">
              <a:buAutoNum type="alphaLcPeriod"/>
            </a:pPr>
            <a:r>
              <a:rPr lang="en-IN" dirty="0"/>
              <a:t>Sitting</a:t>
            </a:r>
          </a:p>
          <a:p>
            <a:pPr marL="514350" indent="-514350">
              <a:buNone/>
            </a:pP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6959959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5</a:t>
            </a:r>
          </a:p>
        </p:txBody>
      </p:sp>
      <p:sp>
        <p:nvSpPr>
          <p:cNvPr id="3" name="Content Placeholder 2"/>
          <p:cNvSpPr>
            <a:spLocks noGrp="1"/>
          </p:cNvSpPr>
          <p:nvPr>
            <p:ph idx="1"/>
          </p:nvPr>
        </p:nvSpPr>
        <p:spPr/>
        <p:txBody>
          <a:bodyPr/>
          <a:lstStyle/>
          <a:p>
            <a:pPr>
              <a:buNone/>
            </a:pPr>
            <a:r>
              <a:rPr lang="en-IN" dirty="0"/>
              <a:t>In which position body is suspended by grasping over a horizontal bar</a:t>
            </a:r>
          </a:p>
          <a:p>
            <a:pPr>
              <a:buNone/>
            </a:pPr>
            <a:endParaRPr lang="en-IN" dirty="0"/>
          </a:p>
          <a:p>
            <a:pPr marL="514350" indent="-514350">
              <a:buAutoNum type="alphaLcPeriod"/>
            </a:pPr>
            <a:r>
              <a:rPr lang="en-IN" dirty="0"/>
              <a:t>Standing</a:t>
            </a:r>
          </a:p>
          <a:p>
            <a:pPr marL="514350" indent="-514350">
              <a:buAutoNum type="alphaLcPeriod"/>
            </a:pPr>
            <a:r>
              <a:rPr lang="en-IN" dirty="0"/>
              <a:t>Sitting</a:t>
            </a:r>
          </a:p>
          <a:p>
            <a:pPr marL="514350" indent="-514350">
              <a:buAutoNum type="alphaLcPeriod"/>
            </a:pPr>
            <a:r>
              <a:rPr lang="en-IN" dirty="0"/>
              <a:t>Lying </a:t>
            </a:r>
          </a:p>
          <a:p>
            <a:pPr marL="514350" indent="-514350">
              <a:buAutoNum type="alphaLcPeriod"/>
            </a:pPr>
            <a:r>
              <a:rPr lang="en-IN" dirty="0"/>
              <a:t>Hanging </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30636962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1EB42F-D491-4A6F-96FF-08818289D681}"/>
              </a:ext>
            </a:extLst>
          </p:cNvPr>
          <p:cNvSpPr>
            <a:spLocks noGrp="1"/>
          </p:cNvSpPr>
          <p:nvPr>
            <p:ph type="title"/>
          </p:nvPr>
        </p:nvSpPr>
        <p:spPr/>
        <p:txBody>
          <a:bodyPr>
            <a:normAutofit fontScale="90000"/>
          </a:bodyPr>
          <a:lstStyle/>
          <a:p>
            <a:r>
              <a:rPr lang="en-IN" dirty="0"/>
              <a:t>POSITIONS DERIVED FROM KNEELING</a:t>
            </a:r>
          </a:p>
        </p:txBody>
      </p:sp>
      <p:sp>
        <p:nvSpPr>
          <p:cNvPr id="3" name="Content Placeholder 2">
            <a:extLst>
              <a:ext uri="{FF2B5EF4-FFF2-40B4-BE49-F238E27FC236}">
                <a16:creationId xmlns:a16="http://schemas.microsoft.com/office/drawing/2014/main" xmlns="" id="{9EFF8E13-0F62-4A12-B14C-8144D2174BCC}"/>
              </a:ext>
            </a:extLst>
          </p:cNvPr>
          <p:cNvSpPr>
            <a:spLocks noGrp="1"/>
          </p:cNvSpPr>
          <p:nvPr>
            <p:ph idx="1"/>
          </p:nvPr>
        </p:nvSpPr>
        <p:spPr/>
        <p:txBody>
          <a:bodyPr/>
          <a:lstStyle/>
          <a:p>
            <a:r>
              <a:rPr lang="en-IN" dirty="0"/>
              <a:t>The positions of the arms are the same as in standing and may be added to the kneeling position as required.</a:t>
            </a:r>
          </a:p>
        </p:txBody>
      </p:sp>
      <p:sp>
        <p:nvSpPr>
          <p:cNvPr id="4" name="Footer Placeholder 3">
            <a:extLst>
              <a:ext uri="{FF2B5EF4-FFF2-40B4-BE49-F238E27FC236}">
                <a16:creationId xmlns:a16="http://schemas.microsoft.com/office/drawing/2014/main" xmlns="" id="{AFBE3415-E42F-49F8-A041-CAF0E4D4F060}"/>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8224135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C9F47-B495-4DF1-9432-C031CCF5A66F}"/>
              </a:ext>
            </a:extLst>
          </p:cNvPr>
          <p:cNvSpPr>
            <a:spLocks noGrp="1"/>
          </p:cNvSpPr>
          <p:nvPr>
            <p:ph type="title"/>
          </p:nvPr>
        </p:nvSpPr>
        <p:spPr/>
        <p:txBody>
          <a:bodyPr/>
          <a:lstStyle/>
          <a:p>
            <a:r>
              <a:rPr lang="en-IN" dirty="0"/>
              <a:t>Half kneeling</a:t>
            </a:r>
          </a:p>
        </p:txBody>
      </p:sp>
      <p:sp>
        <p:nvSpPr>
          <p:cNvPr id="3" name="Content Placeholder 2">
            <a:extLst>
              <a:ext uri="{FF2B5EF4-FFF2-40B4-BE49-F238E27FC236}">
                <a16:creationId xmlns:a16="http://schemas.microsoft.com/office/drawing/2014/main" xmlns="" id="{17BA49D5-9BE2-4A16-8A9B-610EAC3A791C}"/>
              </a:ext>
            </a:extLst>
          </p:cNvPr>
          <p:cNvSpPr>
            <a:spLocks noGrp="1"/>
          </p:cNvSpPr>
          <p:nvPr>
            <p:ph idx="1"/>
          </p:nvPr>
        </p:nvSpPr>
        <p:spPr/>
        <p:txBody>
          <a:bodyPr/>
          <a:lstStyle/>
          <a:p>
            <a:r>
              <a:rPr lang="en-IN" dirty="0"/>
              <a:t>One knee supports most of the body weight and the other leg is bent to a right angle at hip, knee and ankle so that is supported on the ground in a forward direction.</a:t>
            </a:r>
          </a:p>
        </p:txBody>
      </p:sp>
      <p:sp>
        <p:nvSpPr>
          <p:cNvPr id="4" name="Footer Placeholder 3">
            <a:extLst>
              <a:ext uri="{FF2B5EF4-FFF2-40B4-BE49-F238E27FC236}">
                <a16:creationId xmlns:a16="http://schemas.microsoft.com/office/drawing/2014/main" xmlns="" id="{C36BFDF9-6DE1-4017-A8D7-AE810DA75588}"/>
              </a:ext>
            </a:extLst>
          </p:cNvPr>
          <p:cNvSpPr>
            <a:spLocks noGrp="1"/>
          </p:cNvSpPr>
          <p:nvPr>
            <p:ph type="ftr" sz="quarter" idx="11"/>
          </p:nvPr>
        </p:nvSpPr>
        <p:spPr/>
        <p:txBody>
          <a:bodyPr/>
          <a:lstStyle/>
          <a:p>
            <a:r>
              <a:rPr lang="en-IN"/>
              <a:t>.</a:t>
            </a:r>
            <a:endParaRPr lang="en-IN" dirty="0"/>
          </a:p>
        </p:txBody>
      </p:sp>
      <p:pic>
        <p:nvPicPr>
          <p:cNvPr id="5" name="Picture 4">
            <a:extLst>
              <a:ext uri="{FF2B5EF4-FFF2-40B4-BE49-F238E27FC236}">
                <a16:creationId xmlns:a16="http://schemas.microsoft.com/office/drawing/2014/main" xmlns="" id="{464EC21A-7CB1-45D0-BAC6-7A8CF69A1F19}"/>
              </a:ext>
            </a:extLst>
          </p:cNvPr>
          <p:cNvPicPr>
            <a:picLocks noChangeAspect="1"/>
          </p:cNvPicPr>
          <p:nvPr/>
        </p:nvPicPr>
        <p:blipFill>
          <a:blip r:embed="rId2"/>
          <a:stretch>
            <a:fillRect/>
          </a:stretch>
        </p:blipFill>
        <p:spPr>
          <a:xfrm>
            <a:off x="3519487" y="4094385"/>
            <a:ext cx="2105025" cy="2745685"/>
          </a:xfrm>
          <a:prstGeom prst="rect">
            <a:avLst/>
          </a:prstGeom>
        </p:spPr>
      </p:pic>
    </p:spTree>
    <p:extLst>
      <p:ext uri="{BB962C8B-B14F-4D97-AF65-F5344CB8AC3E}">
        <p14:creationId xmlns:p14="http://schemas.microsoft.com/office/powerpoint/2010/main" val="26562015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BC4B8C-CE23-452C-8B85-41E6422ACC21}"/>
              </a:ext>
            </a:extLst>
          </p:cNvPr>
          <p:cNvSpPr>
            <a:spLocks noGrp="1"/>
          </p:cNvSpPr>
          <p:nvPr>
            <p:ph type="title"/>
          </p:nvPr>
        </p:nvSpPr>
        <p:spPr/>
        <p:txBody>
          <a:bodyPr/>
          <a:lstStyle/>
          <a:p>
            <a:r>
              <a:rPr lang="en-IN" dirty="0"/>
              <a:t>Half kneeling</a:t>
            </a:r>
          </a:p>
        </p:txBody>
      </p:sp>
      <p:sp>
        <p:nvSpPr>
          <p:cNvPr id="3" name="Content Placeholder 2">
            <a:extLst>
              <a:ext uri="{FF2B5EF4-FFF2-40B4-BE49-F238E27FC236}">
                <a16:creationId xmlns:a16="http://schemas.microsoft.com/office/drawing/2014/main" xmlns="" id="{32717D5B-8411-4B83-BA0B-8436AD4A35A9}"/>
              </a:ext>
            </a:extLst>
          </p:cNvPr>
          <p:cNvSpPr>
            <a:spLocks noGrp="1"/>
          </p:cNvSpPr>
          <p:nvPr>
            <p:ph idx="1"/>
          </p:nvPr>
        </p:nvSpPr>
        <p:spPr/>
        <p:txBody>
          <a:bodyPr/>
          <a:lstStyle/>
          <a:p>
            <a:r>
              <a:rPr lang="en-IN" dirty="0"/>
              <a:t>Effect and uses:</a:t>
            </a:r>
          </a:p>
          <a:p>
            <a:pPr lvl="1"/>
            <a:r>
              <a:rPr lang="en-IN" dirty="0"/>
              <a:t>Useful for trunk side bending and rotation exercises as the pelvis is fixed well.</a:t>
            </a:r>
          </a:p>
        </p:txBody>
      </p:sp>
      <p:sp>
        <p:nvSpPr>
          <p:cNvPr id="4" name="Footer Placeholder 3">
            <a:extLst>
              <a:ext uri="{FF2B5EF4-FFF2-40B4-BE49-F238E27FC236}">
                <a16:creationId xmlns:a16="http://schemas.microsoft.com/office/drawing/2014/main" xmlns="" id="{29797DFE-1864-4A99-9D4C-E2CEA04DB74D}"/>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10616345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96537-0AB6-4DB2-A093-9AE6F975AF68}"/>
              </a:ext>
            </a:extLst>
          </p:cNvPr>
          <p:cNvSpPr>
            <a:spLocks noGrp="1"/>
          </p:cNvSpPr>
          <p:nvPr>
            <p:ph type="title"/>
          </p:nvPr>
        </p:nvSpPr>
        <p:spPr/>
        <p:txBody>
          <a:bodyPr/>
          <a:lstStyle/>
          <a:p>
            <a:r>
              <a:rPr lang="en-IN" dirty="0"/>
              <a:t>Kneeling sitting</a:t>
            </a:r>
          </a:p>
        </p:txBody>
      </p:sp>
      <p:sp>
        <p:nvSpPr>
          <p:cNvPr id="3" name="Content Placeholder 2">
            <a:extLst>
              <a:ext uri="{FF2B5EF4-FFF2-40B4-BE49-F238E27FC236}">
                <a16:creationId xmlns:a16="http://schemas.microsoft.com/office/drawing/2014/main" xmlns="" id="{8CCB6975-AFAF-4254-9D58-35C5C1DB0DB6}"/>
              </a:ext>
            </a:extLst>
          </p:cNvPr>
          <p:cNvSpPr>
            <a:spLocks noGrp="1"/>
          </p:cNvSpPr>
          <p:nvPr>
            <p:ph idx="1"/>
          </p:nvPr>
        </p:nvSpPr>
        <p:spPr/>
        <p:txBody>
          <a:bodyPr/>
          <a:lstStyle/>
          <a:p>
            <a:r>
              <a:rPr lang="en-IN" dirty="0"/>
              <a:t>The knees and hips are flexed and patients sits on his heels. Sometimes used for small children. </a:t>
            </a:r>
          </a:p>
          <a:p>
            <a:r>
              <a:rPr lang="en-IN" dirty="0"/>
              <a:t>Very uncomfortable for most people</a:t>
            </a:r>
          </a:p>
        </p:txBody>
      </p:sp>
      <p:sp>
        <p:nvSpPr>
          <p:cNvPr id="4" name="Footer Placeholder 3">
            <a:extLst>
              <a:ext uri="{FF2B5EF4-FFF2-40B4-BE49-F238E27FC236}">
                <a16:creationId xmlns:a16="http://schemas.microsoft.com/office/drawing/2014/main" xmlns="" id="{C1E91BEF-8EFF-4603-B975-D9DB24CC1624}"/>
              </a:ext>
            </a:extLst>
          </p:cNvPr>
          <p:cNvSpPr>
            <a:spLocks noGrp="1"/>
          </p:cNvSpPr>
          <p:nvPr>
            <p:ph type="ftr" sz="quarter" idx="11"/>
          </p:nvPr>
        </p:nvSpPr>
        <p:spPr/>
        <p:txBody>
          <a:bodyPr/>
          <a:lstStyle/>
          <a:p>
            <a:r>
              <a:rPr lang="en-IN"/>
              <a:t>.</a:t>
            </a:r>
            <a:endParaRPr lang="en-IN" dirty="0"/>
          </a:p>
        </p:txBody>
      </p:sp>
      <p:pic>
        <p:nvPicPr>
          <p:cNvPr id="5" name="Picture 4">
            <a:extLst>
              <a:ext uri="{FF2B5EF4-FFF2-40B4-BE49-F238E27FC236}">
                <a16:creationId xmlns:a16="http://schemas.microsoft.com/office/drawing/2014/main" xmlns="" id="{8FF83A91-A816-4FF9-B9AC-865E6CE1C295}"/>
              </a:ext>
            </a:extLst>
          </p:cNvPr>
          <p:cNvPicPr>
            <a:picLocks noChangeAspect="1"/>
          </p:cNvPicPr>
          <p:nvPr/>
        </p:nvPicPr>
        <p:blipFill>
          <a:blip r:embed="rId2"/>
          <a:stretch>
            <a:fillRect/>
          </a:stretch>
        </p:blipFill>
        <p:spPr>
          <a:xfrm>
            <a:off x="3617119" y="4018814"/>
            <a:ext cx="1909762" cy="2520098"/>
          </a:xfrm>
          <a:prstGeom prst="rect">
            <a:avLst/>
          </a:prstGeom>
        </p:spPr>
      </p:pic>
    </p:spTree>
    <p:extLst>
      <p:ext uri="{BB962C8B-B14F-4D97-AF65-F5344CB8AC3E}">
        <p14:creationId xmlns:p14="http://schemas.microsoft.com/office/powerpoint/2010/main" val="380648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rPr>
              <a:t>STANDING</a:t>
            </a:r>
          </a:p>
        </p:txBody>
      </p:sp>
      <p:sp>
        <p:nvSpPr>
          <p:cNvPr id="3" name="Content Placeholder 2"/>
          <p:cNvSpPr>
            <a:spLocks noGrp="1"/>
          </p:cNvSpPr>
          <p:nvPr>
            <p:ph idx="1"/>
          </p:nvPr>
        </p:nvSpPr>
        <p:spPr>
          <a:xfrm>
            <a:off x="467544" y="1340768"/>
            <a:ext cx="8229600" cy="3273227"/>
          </a:xfrm>
        </p:spPr>
        <p:txBody>
          <a:bodyPr>
            <a:normAutofit fontScale="92500" lnSpcReduction="10000"/>
          </a:bodyPr>
          <a:lstStyle/>
          <a:p>
            <a:pPr algn="just">
              <a:buNone/>
            </a:pPr>
            <a:r>
              <a:rPr lang="en-IN" dirty="0"/>
              <a:t>	</a:t>
            </a:r>
          </a:p>
          <a:p>
            <a:pPr algn="just">
              <a:buNone/>
            </a:pPr>
            <a:endParaRPr lang="en-IN" dirty="0"/>
          </a:p>
          <a:p>
            <a:pPr algn="just">
              <a:buNone/>
            </a:pPr>
            <a:r>
              <a:rPr lang="en-IN" dirty="0"/>
              <a:t>	Most difficult of the fundamental positions to maintain, as whole body must balanced and stabilised in correct alignment on a small base by the co-ordinated muscle work of many muscle groups.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FB4F7-BDE3-44A3-9435-3239894C66FA}"/>
              </a:ext>
            </a:extLst>
          </p:cNvPr>
          <p:cNvSpPr>
            <a:spLocks noGrp="1"/>
          </p:cNvSpPr>
          <p:nvPr>
            <p:ph type="title"/>
          </p:nvPr>
        </p:nvSpPr>
        <p:spPr/>
        <p:txBody>
          <a:bodyPr/>
          <a:lstStyle/>
          <a:p>
            <a:r>
              <a:rPr lang="en-IN" dirty="0"/>
              <a:t>Prone kneeling</a:t>
            </a:r>
          </a:p>
        </p:txBody>
      </p:sp>
      <p:sp>
        <p:nvSpPr>
          <p:cNvPr id="3" name="Content Placeholder 2">
            <a:extLst>
              <a:ext uri="{FF2B5EF4-FFF2-40B4-BE49-F238E27FC236}">
                <a16:creationId xmlns:a16="http://schemas.microsoft.com/office/drawing/2014/main" xmlns="" id="{EB3BE9BD-05B9-44B9-B1AE-3BE106A0FE05}"/>
              </a:ext>
            </a:extLst>
          </p:cNvPr>
          <p:cNvSpPr>
            <a:spLocks noGrp="1"/>
          </p:cNvSpPr>
          <p:nvPr>
            <p:ph idx="1"/>
          </p:nvPr>
        </p:nvSpPr>
        <p:spPr/>
        <p:txBody>
          <a:bodyPr/>
          <a:lstStyle/>
          <a:p>
            <a:r>
              <a:rPr lang="en-IN" dirty="0"/>
              <a:t>Trunk: horizontal and supported under the shoulders by the arms and by thighs at the pelvis. Must be held vertical. Head is held with the trunk.</a:t>
            </a:r>
          </a:p>
        </p:txBody>
      </p:sp>
      <p:sp>
        <p:nvSpPr>
          <p:cNvPr id="4" name="Footer Placeholder 3">
            <a:extLst>
              <a:ext uri="{FF2B5EF4-FFF2-40B4-BE49-F238E27FC236}">
                <a16:creationId xmlns:a16="http://schemas.microsoft.com/office/drawing/2014/main" xmlns="" id="{F4AD5D60-1DBD-43D1-9C67-7EC705A19A7D}"/>
              </a:ext>
            </a:extLst>
          </p:cNvPr>
          <p:cNvSpPr>
            <a:spLocks noGrp="1"/>
          </p:cNvSpPr>
          <p:nvPr>
            <p:ph type="ftr" sz="quarter" idx="11"/>
          </p:nvPr>
        </p:nvSpPr>
        <p:spPr/>
        <p:txBody>
          <a:bodyPr/>
          <a:lstStyle/>
          <a:p>
            <a:r>
              <a:rPr lang="en-IN"/>
              <a:t>.</a:t>
            </a:r>
            <a:endParaRPr lang="en-IN" dirty="0"/>
          </a:p>
        </p:txBody>
      </p:sp>
      <p:pic>
        <p:nvPicPr>
          <p:cNvPr id="5" name="Picture 4">
            <a:extLst>
              <a:ext uri="{FF2B5EF4-FFF2-40B4-BE49-F238E27FC236}">
                <a16:creationId xmlns:a16="http://schemas.microsoft.com/office/drawing/2014/main" xmlns="" id="{596A21A8-210C-4E90-969E-9EC211D89EA8}"/>
              </a:ext>
            </a:extLst>
          </p:cNvPr>
          <p:cNvPicPr>
            <a:picLocks noChangeAspect="1"/>
          </p:cNvPicPr>
          <p:nvPr/>
        </p:nvPicPr>
        <p:blipFill>
          <a:blip r:embed="rId2"/>
          <a:stretch>
            <a:fillRect/>
          </a:stretch>
        </p:blipFill>
        <p:spPr>
          <a:xfrm>
            <a:off x="2646755" y="4077072"/>
            <a:ext cx="3850490" cy="2049091"/>
          </a:xfrm>
          <a:prstGeom prst="rect">
            <a:avLst/>
          </a:prstGeom>
        </p:spPr>
      </p:pic>
    </p:spTree>
    <p:extLst>
      <p:ext uri="{BB962C8B-B14F-4D97-AF65-F5344CB8AC3E}">
        <p14:creationId xmlns:p14="http://schemas.microsoft.com/office/powerpoint/2010/main" val="30974881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9742F8-76B9-4014-9977-5F679BE6382B}"/>
              </a:ext>
            </a:extLst>
          </p:cNvPr>
          <p:cNvSpPr>
            <a:spLocks noGrp="1"/>
          </p:cNvSpPr>
          <p:nvPr>
            <p:ph type="title"/>
          </p:nvPr>
        </p:nvSpPr>
        <p:spPr/>
        <p:txBody>
          <a:bodyPr/>
          <a:lstStyle/>
          <a:p>
            <a:r>
              <a:rPr lang="en-IN" dirty="0"/>
              <a:t>Prone kneeling</a:t>
            </a:r>
          </a:p>
        </p:txBody>
      </p:sp>
      <p:sp>
        <p:nvSpPr>
          <p:cNvPr id="3" name="Content Placeholder 2">
            <a:extLst>
              <a:ext uri="{FF2B5EF4-FFF2-40B4-BE49-F238E27FC236}">
                <a16:creationId xmlns:a16="http://schemas.microsoft.com/office/drawing/2014/main" xmlns="" id="{BAAFC5D5-F67E-43F0-84EF-9B2B215F659B}"/>
              </a:ext>
            </a:extLst>
          </p:cNvPr>
          <p:cNvSpPr>
            <a:spLocks noGrp="1"/>
          </p:cNvSpPr>
          <p:nvPr>
            <p:ph idx="1"/>
          </p:nvPr>
        </p:nvSpPr>
        <p:spPr/>
        <p:txBody>
          <a:bodyPr/>
          <a:lstStyle/>
          <a:p>
            <a:r>
              <a:rPr lang="en-IN" dirty="0"/>
              <a:t>Muscle work: </a:t>
            </a:r>
          </a:p>
          <a:p>
            <a:pPr lvl="1"/>
            <a:r>
              <a:rPr lang="en-IN" dirty="0"/>
              <a:t>Muscle round the shoulder and hip joints work to stabilize supporting limbs at the right angles to the trunk.</a:t>
            </a:r>
          </a:p>
          <a:p>
            <a:pPr lvl="1"/>
            <a:r>
              <a:rPr lang="en-IN" dirty="0"/>
              <a:t>Lumbar spine flexors prevent hollowing the back.</a:t>
            </a:r>
          </a:p>
          <a:p>
            <a:pPr lvl="1"/>
            <a:r>
              <a:rPr lang="en-IN" dirty="0"/>
              <a:t>Extensors of head and neck, controlled by the pre-vertebral muscles, keep the head in alignment.</a:t>
            </a:r>
          </a:p>
        </p:txBody>
      </p:sp>
      <p:sp>
        <p:nvSpPr>
          <p:cNvPr id="4" name="Footer Placeholder 3">
            <a:extLst>
              <a:ext uri="{FF2B5EF4-FFF2-40B4-BE49-F238E27FC236}">
                <a16:creationId xmlns:a16="http://schemas.microsoft.com/office/drawing/2014/main" xmlns="" id="{6FF92F52-7293-4D65-AC5A-B20F154326C1}"/>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17369109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1350D-F176-4F0B-BBC8-580AC538F5B1}"/>
              </a:ext>
            </a:extLst>
          </p:cNvPr>
          <p:cNvSpPr>
            <a:spLocks noGrp="1"/>
          </p:cNvSpPr>
          <p:nvPr>
            <p:ph type="title"/>
          </p:nvPr>
        </p:nvSpPr>
        <p:spPr/>
        <p:txBody>
          <a:bodyPr/>
          <a:lstStyle/>
          <a:p>
            <a:r>
              <a:rPr lang="en-IN" dirty="0"/>
              <a:t>Prone kneeling</a:t>
            </a:r>
          </a:p>
        </p:txBody>
      </p:sp>
      <p:sp>
        <p:nvSpPr>
          <p:cNvPr id="3" name="Content Placeholder 2">
            <a:extLst>
              <a:ext uri="{FF2B5EF4-FFF2-40B4-BE49-F238E27FC236}">
                <a16:creationId xmlns:a16="http://schemas.microsoft.com/office/drawing/2014/main" xmlns="" id="{2FFF4AEE-8D3D-4F4E-8DF4-56E01B5F779B}"/>
              </a:ext>
            </a:extLst>
          </p:cNvPr>
          <p:cNvSpPr>
            <a:spLocks noGrp="1"/>
          </p:cNvSpPr>
          <p:nvPr>
            <p:ph idx="1"/>
          </p:nvPr>
        </p:nvSpPr>
        <p:spPr/>
        <p:txBody>
          <a:bodyPr>
            <a:normAutofit fontScale="92500" lnSpcReduction="10000"/>
          </a:bodyPr>
          <a:lstStyle/>
          <a:p>
            <a:r>
              <a:rPr lang="en-IN" dirty="0"/>
              <a:t>Effect of uses: </a:t>
            </a:r>
          </a:p>
          <a:p>
            <a:pPr lvl="1"/>
            <a:r>
              <a:rPr lang="en-IN" dirty="0"/>
              <a:t>Stable position suitable for various trunk and head exercises. </a:t>
            </a:r>
          </a:p>
          <a:p>
            <a:pPr lvl="1"/>
            <a:r>
              <a:rPr lang="en-IN" dirty="0"/>
              <a:t>Spine is relieved from the weight of head and shoulders and tends to straighten and elongate.</a:t>
            </a:r>
          </a:p>
          <a:p>
            <a:pPr lvl="1"/>
            <a:r>
              <a:rPr lang="en-IN" dirty="0"/>
              <a:t>Pelvis is free for antero-posterior and lateral movement, but fixed for rotation.</a:t>
            </a:r>
          </a:p>
          <a:p>
            <a:pPr lvl="1"/>
            <a:r>
              <a:rPr lang="en-IN" dirty="0"/>
              <a:t>Can also achieve inclined prone kneeling from this position which relieves the weight of the abdominal viscera on weakened pelvic floor muscles.</a:t>
            </a:r>
          </a:p>
        </p:txBody>
      </p:sp>
      <p:sp>
        <p:nvSpPr>
          <p:cNvPr id="4" name="Footer Placeholder 3">
            <a:extLst>
              <a:ext uri="{FF2B5EF4-FFF2-40B4-BE49-F238E27FC236}">
                <a16:creationId xmlns:a16="http://schemas.microsoft.com/office/drawing/2014/main" xmlns="" id="{439CF5D1-A23D-449A-90ED-E1A31B66526F}"/>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30004096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FB708-DF78-46E0-B798-148C16109342}"/>
              </a:ext>
            </a:extLst>
          </p:cNvPr>
          <p:cNvSpPr>
            <a:spLocks noGrp="1"/>
          </p:cNvSpPr>
          <p:nvPr>
            <p:ph type="title"/>
          </p:nvPr>
        </p:nvSpPr>
        <p:spPr/>
        <p:txBody>
          <a:bodyPr>
            <a:normAutofit fontScale="90000"/>
          </a:bodyPr>
          <a:lstStyle/>
          <a:p>
            <a:r>
              <a:rPr lang="en-IN" dirty="0"/>
              <a:t>POSITIONS DERIVED FROM SITTING</a:t>
            </a:r>
          </a:p>
        </p:txBody>
      </p:sp>
      <p:sp>
        <p:nvSpPr>
          <p:cNvPr id="3" name="Content Placeholder 2">
            <a:extLst>
              <a:ext uri="{FF2B5EF4-FFF2-40B4-BE49-F238E27FC236}">
                <a16:creationId xmlns:a16="http://schemas.microsoft.com/office/drawing/2014/main" xmlns="" id="{D47B4317-957F-4C9A-A8E1-29501427735C}"/>
              </a:ext>
            </a:extLst>
          </p:cNvPr>
          <p:cNvSpPr>
            <a:spLocks noGrp="1"/>
          </p:cNvSpPr>
          <p:nvPr>
            <p:ph idx="1"/>
          </p:nvPr>
        </p:nvSpPr>
        <p:spPr/>
        <p:txBody>
          <a:bodyPr/>
          <a:lstStyle/>
          <a:p>
            <a:r>
              <a:rPr lang="en-IN" dirty="0"/>
              <a:t>STRIDE SITTING:</a:t>
            </a:r>
          </a:p>
          <a:p>
            <a:pPr lvl="1"/>
            <a:r>
              <a:rPr lang="en-IN" dirty="0"/>
              <a:t>Similar to fundamental position, except that the legs are abducted. Increases the stability and feet are pressed to the floor. Approx. 2 feet long</a:t>
            </a:r>
          </a:p>
        </p:txBody>
      </p:sp>
      <p:sp>
        <p:nvSpPr>
          <p:cNvPr id="4" name="Footer Placeholder 3">
            <a:extLst>
              <a:ext uri="{FF2B5EF4-FFF2-40B4-BE49-F238E27FC236}">
                <a16:creationId xmlns:a16="http://schemas.microsoft.com/office/drawing/2014/main" xmlns="" id="{AEC864AC-4AE5-492C-ABEE-26D01BC9688C}"/>
              </a:ext>
            </a:extLst>
          </p:cNvPr>
          <p:cNvSpPr>
            <a:spLocks noGrp="1"/>
          </p:cNvSpPr>
          <p:nvPr>
            <p:ph type="ftr" sz="quarter" idx="11"/>
          </p:nvPr>
        </p:nvSpPr>
        <p:spPr/>
        <p:txBody>
          <a:bodyPr/>
          <a:lstStyle/>
          <a:p>
            <a:r>
              <a:rPr lang="en-IN"/>
              <a:t>.</a:t>
            </a:r>
            <a:endParaRPr lang="en-IN" dirty="0"/>
          </a:p>
        </p:txBody>
      </p:sp>
      <p:pic>
        <p:nvPicPr>
          <p:cNvPr id="6" name="Picture 2" descr="Image result for stride sitting">
            <a:extLst>
              <a:ext uri="{FF2B5EF4-FFF2-40B4-BE49-F238E27FC236}">
                <a16:creationId xmlns:a16="http://schemas.microsoft.com/office/drawing/2014/main" xmlns="" id="{65DC3486-B7E8-422D-BE09-AE802E9D96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31" t="43700" r="15817" b="34005"/>
          <a:stretch/>
        </p:blipFill>
        <p:spPr bwMode="auto">
          <a:xfrm>
            <a:off x="3308040" y="3766756"/>
            <a:ext cx="2527920" cy="29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155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1C7AB-B479-4258-AF6D-4CF510DD3A90}"/>
              </a:ext>
            </a:extLst>
          </p:cNvPr>
          <p:cNvSpPr>
            <a:spLocks noGrp="1"/>
          </p:cNvSpPr>
          <p:nvPr>
            <p:ph type="title"/>
          </p:nvPr>
        </p:nvSpPr>
        <p:spPr/>
        <p:txBody>
          <a:bodyPr/>
          <a:lstStyle/>
          <a:p>
            <a:r>
              <a:rPr lang="en-IN" dirty="0"/>
              <a:t>Ride sitting</a:t>
            </a:r>
          </a:p>
        </p:txBody>
      </p:sp>
      <p:sp>
        <p:nvSpPr>
          <p:cNvPr id="3" name="Content Placeholder 2">
            <a:extLst>
              <a:ext uri="{FF2B5EF4-FFF2-40B4-BE49-F238E27FC236}">
                <a16:creationId xmlns:a16="http://schemas.microsoft.com/office/drawing/2014/main" xmlns="" id="{A05E1A56-6F22-4EEA-9EC1-F4DE0A7E7C92}"/>
              </a:ext>
            </a:extLst>
          </p:cNvPr>
          <p:cNvSpPr>
            <a:spLocks noGrp="1"/>
          </p:cNvSpPr>
          <p:nvPr>
            <p:ph idx="1"/>
          </p:nvPr>
        </p:nvSpPr>
        <p:spPr/>
        <p:txBody>
          <a:bodyPr/>
          <a:lstStyle/>
          <a:p>
            <a:r>
              <a:rPr lang="en-IN" dirty="0"/>
              <a:t>Patient sits on a suitable apparatus, such as gymnastic ball which may be gripped between the knees by adductor muscles.</a:t>
            </a:r>
          </a:p>
        </p:txBody>
      </p:sp>
      <p:sp>
        <p:nvSpPr>
          <p:cNvPr id="4" name="Footer Placeholder 3">
            <a:extLst>
              <a:ext uri="{FF2B5EF4-FFF2-40B4-BE49-F238E27FC236}">
                <a16:creationId xmlns:a16="http://schemas.microsoft.com/office/drawing/2014/main" xmlns="" id="{5D7EAEB2-1E65-47E9-B075-D15B45B23116}"/>
              </a:ext>
            </a:extLst>
          </p:cNvPr>
          <p:cNvSpPr>
            <a:spLocks noGrp="1"/>
          </p:cNvSpPr>
          <p:nvPr>
            <p:ph type="ftr" sz="quarter" idx="11"/>
          </p:nvPr>
        </p:nvSpPr>
        <p:spPr/>
        <p:txBody>
          <a:bodyPr/>
          <a:lstStyle/>
          <a:p>
            <a:r>
              <a:rPr lang="en-IN"/>
              <a:t>.</a:t>
            </a:r>
            <a:endParaRPr lang="en-IN" dirty="0"/>
          </a:p>
        </p:txBody>
      </p:sp>
      <p:pic>
        <p:nvPicPr>
          <p:cNvPr id="5" name="Picture 4">
            <a:extLst>
              <a:ext uri="{FF2B5EF4-FFF2-40B4-BE49-F238E27FC236}">
                <a16:creationId xmlns:a16="http://schemas.microsoft.com/office/drawing/2014/main" xmlns="" id="{BDF65339-651E-40F0-BDA1-C693996FF499}"/>
              </a:ext>
            </a:extLst>
          </p:cNvPr>
          <p:cNvPicPr>
            <a:picLocks noChangeAspect="1"/>
          </p:cNvPicPr>
          <p:nvPr/>
        </p:nvPicPr>
        <p:blipFill>
          <a:blip r:embed="rId2"/>
          <a:stretch>
            <a:fillRect/>
          </a:stretch>
        </p:blipFill>
        <p:spPr>
          <a:xfrm>
            <a:off x="3533589" y="4340394"/>
            <a:ext cx="2076822" cy="2242968"/>
          </a:xfrm>
          <a:prstGeom prst="rect">
            <a:avLst/>
          </a:prstGeom>
        </p:spPr>
      </p:pic>
    </p:spTree>
    <p:extLst>
      <p:ext uri="{BB962C8B-B14F-4D97-AF65-F5344CB8AC3E}">
        <p14:creationId xmlns:p14="http://schemas.microsoft.com/office/powerpoint/2010/main" val="1543332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B8ED4-9A8D-4EEE-83B2-8F88AD3A22EB}"/>
              </a:ext>
            </a:extLst>
          </p:cNvPr>
          <p:cNvSpPr>
            <a:spLocks noGrp="1"/>
          </p:cNvSpPr>
          <p:nvPr>
            <p:ph type="title"/>
          </p:nvPr>
        </p:nvSpPr>
        <p:spPr/>
        <p:txBody>
          <a:bodyPr/>
          <a:lstStyle/>
          <a:p>
            <a:r>
              <a:rPr lang="en-IN" dirty="0"/>
              <a:t>Crook sitting</a:t>
            </a:r>
          </a:p>
        </p:txBody>
      </p:sp>
      <p:sp>
        <p:nvSpPr>
          <p:cNvPr id="3" name="Content Placeholder 2">
            <a:extLst>
              <a:ext uri="{FF2B5EF4-FFF2-40B4-BE49-F238E27FC236}">
                <a16:creationId xmlns:a16="http://schemas.microsoft.com/office/drawing/2014/main" xmlns="" id="{4D24DD64-6BDE-4458-A7E7-1D874E82C8FB}"/>
              </a:ext>
            </a:extLst>
          </p:cNvPr>
          <p:cNvSpPr>
            <a:spLocks noGrp="1"/>
          </p:cNvSpPr>
          <p:nvPr>
            <p:ph idx="1"/>
          </p:nvPr>
        </p:nvSpPr>
        <p:spPr/>
        <p:txBody>
          <a:bodyPr/>
          <a:lstStyle/>
          <a:p>
            <a:r>
              <a:rPr lang="en-IN" dirty="0"/>
              <a:t>Knees are bent when sitting on the floor when feet are together or apart.</a:t>
            </a:r>
          </a:p>
          <a:p>
            <a:endParaRPr lang="en-IN" dirty="0"/>
          </a:p>
        </p:txBody>
      </p:sp>
      <p:sp>
        <p:nvSpPr>
          <p:cNvPr id="4" name="Footer Placeholder 3">
            <a:extLst>
              <a:ext uri="{FF2B5EF4-FFF2-40B4-BE49-F238E27FC236}">
                <a16:creationId xmlns:a16="http://schemas.microsoft.com/office/drawing/2014/main" xmlns="" id="{2AEE91CA-3697-44A8-A1AE-2C8C12658F95}"/>
              </a:ext>
            </a:extLst>
          </p:cNvPr>
          <p:cNvSpPr>
            <a:spLocks noGrp="1"/>
          </p:cNvSpPr>
          <p:nvPr>
            <p:ph type="ftr" sz="quarter" idx="11"/>
          </p:nvPr>
        </p:nvSpPr>
        <p:spPr/>
        <p:txBody>
          <a:bodyPr/>
          <a:lstStyle/>
          <a:p>
            <a:r>
              <a:rPr lang="en-IN"/>
              <a:t>.</a:t>
            </a:r>
            <a:endParaRPr lang="en-IN" dirty="0"/>
          </a:p>
        </p:txBody>
      </p:sp>
      <p:pic>
        <p:nvPicPr>
          <p:cNvPr id="5" name="Picture 4">
            <a:extLst>
              <a:ext uri="{FF2B5EF4-FFF2-40B4-BE49-F238E27FC236}">
                <a16:creationId xmlns:a16="http://schemas.microsoft.com/office/drawing/2014/main" xmlns="" id="{5276B5BA-4400-495A-9208-B3910D354331}"/>
              </a:ext>
            </a:extLst>
          </p:cNvPr>
          <p:cNvPicPr>
            <a:picLocks noChangeAspect="1"/>
          </p:cNvPicPr>
          <p:nvPr/>
        </p:nvPicPr>
        <p:blipFill>
          <a:blip r:embed="rId2"/>
          <a:stretch>
            <a:fillRect/>
          </a:stretch>
        </p:blipFill>
        <p:spPr>
          <a:xfrm>
            <a:off x="3493067" y="3813780"/>
            <a:ext cx="2157866" cy="2702024"/>
          </a:xfrm>
          <a:prstGeom prst="rect">
            <a:avLst/>
          </a:prstGeom>
        </p:spPr>
      </p:pic>
    </p:spTree>
    <p:extLst>
      <p:ext uri="{BB962C8B-B14F-4D97-AF65-F5344CB8AC3E}">
        <p14:creationId xmlns:p14="http://schemas.microsoft.com/office/powerpoint/2010/main" val="42033616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4DA04-B8A9-4D7C-BD97-F904AC04A5B8}"/>
              </a:ext>
            </a:extLst>
          </p:cNvPr>
          <p:cNvSpPr>
            <a:spLocks noGrp="1"/>
          </p:cNvSpPr>
          <p:nvPr>
            <p:ph type="title"/>
          </p:nvPr>
        </p:nvSpPr>
        <p:spPr/>
        <p:txBody>
          <a:bodyPr/>
          <a:lstStyle/>
          <a:p>
            <a:r>
              <a:rPr lang="en-IN" dirty="0"/>
              <a:t>Crook sitting</a:t>
            </a:r>
          </a:p>
        </p:txBody>
      </p:sp>
      <p:sp>
        <p:nvSpPr>
          <p:cNvPr id="3" name="Content Placeholder 2">
            <a:extLst>
              <a:ext uri="{FF2B5EF4-FFF2-40B4-BE49-F238E27FC236}">
                <a16:creationId xmlns:a16="http://schemas.microsoft.com/office/drawing/2014/main" xmlns="" id="{0586A207-626B-48D2-AD2D-EF6384828CB5}"/>
              </a:ext>
            </a:extLst>
          </p:cNvPr>
          <p:cNvSpPr>
            <a:spLocks noGrp="1"/>
          </p:cNvSpPr>
          <p:nvPr>
            <p:ph idx="1"/>
          </p:nvPr>
        </p:nvSpPr>
        <p:spPr/>
        <p:txBody>
          <a:bodyPr/>
          <a:lstStyle/>
          <a:p>
            <a:r>
              <a:rPr lang="en-IN" dirty="0"/>
              <a:t>Muscle work:</a:t>
            </a:r>
          </a:p>
          <a:p>
            <a:pPr lvl="1"/>
            <a:r>
              <a:rPr lang="en-IN" dirty="0"/>
              <a:t>Hip flexor works strongly to prevent lumbar flexion and to support thighs.</a:t>
            </a:r>
          </a:p>
          <a:p>
            <a:pPr lvl="1"/>
            <a:r>
              <a:rPr lang="en-IN" dirty="0"/>
              <a:t>Additional fixation of legs by knee flexors and plantar flexors</a:t>
            </a:r>
          </a:p>
          <a:p>
            <a:r>
              <a:rPr lang="en-IN" dirty="0"/>
              <a:t>Effect and uses: used for the exercise of upper trunk in treatment of </a:t>
            </a:r>
            <a:r>
              <a:rPr lang="en-IN" dirty="0" err="1"/>
              <a:t>kypho</a:t>
            </a:r>
            <a:r>
              <a:rPr lang="en-IN" dirty="0"/>
              <a:t>-lordosis.</a:t>
            </a:r>
          </a:p>
          <a:p>
            <a:r>
              <a:rPr lang="en-IN" dirty="0"/>
              <a:t>Strong work of extensors of thoracic spine.</a:t>
            </a:r>
          </a:p>
        </p:txBody>
      </p:sp>
      <p:sp>
        <p:nvSpPr>
          <p:cNvPr id="4" name="Footer Placeholder 3">
            <a:extLst>
              <a:ext uri="{FF2B5EF4-FFF2-40B4-BE49-F238E27FC236}">
                <a16:creationId xmlns:a16="http://schemas.microsoft.com/office/drawing/2014/main" xmlns="" id="{53F73BFC-3FAB-4CC0-BA1E-E2A4A0E14D9D}"/>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20419200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75AE4-6982-42F7-8D77-01D0AB0A7BEE}"/>
              </a:ext>
            </a:extLst>
          </p:cNvPr>
          <p:cNvSpPr>
            <a:spLocks noGrp="1"/>
          </p:cNvSpPr>
          <p:nvPr>
            <p:ph type="title"/>
          </p:nvPr>
        </p:nvSpPr>
        <p:spPr/>
        <p:txBody>
          <a:bodyPr/>
          <a:lstStyle/>
          <a:p>
            <a:r>
              <a:rPr lang="en-IN" dirty="0"/>
              <a:t>Long sitting</a:t>
            </a:r>
          </a:p>
        </p:txBody>
      </p:sp>
      <p:sp>
        <p:nvSpPr>
          <p:cNvPr id="3" name="Content Placeholder 2">
            <a:extLst>
              <a:ext uri="{FF2B5EF4-FFF2-40B4-BE49-F238E27FC236}">
                <a16:creationId xmlns:a16="http://schemas.microsoft.com/office/drawing/2014/main" xmlns="" id="{2873F1A9-00C9-4F18-9901-69F79182D3DF}"/>
              </a:ext>
            </a:extLst>
          </p:cNvPr>
          <p:cNvSpPr>
            <a:spLocks noGrp="1"/>
          </p:cNvSpPr>
          <p:nvPr>
            <p:ph idx="1"/>
          </p:nvPr>
        </p:nvSpPr>
        <p:spPr/>
        <p:txBody>
          <a:bodyPr/>
          <a:lstStyle/>
          <a:p>
            <a:r>
              <a:rPr lang="en-IN" dirty="0"/>
              <a:t>Similar to crook sitting but knees extended.</a:t>
            </a:r>
          </a:p>
          <a:p>
            <a:r>
              <a:rPr lang="en-IN" dirty="0"/>
              <a:t>Knee extensors work to counteract the tension of hamstring muscles.</a:t>
            </a:r>
          </a:p>
          <a:p>
            <a:r>
              <a:rPr lang="en-IN" dirty="0"/>
              <a:t>Unsuitable and difficult for most adults</a:t>
            </a:r>
          </a:p>
        </p:txBody>
      </p:sp>
      <p:sp>
        <p:nvSpPr>
          <p:cNvPr id="4" name="Footer Placeholder 3">
            <a:extLst>
              <a:ext uri="{FF2B5EF4-FFF2-40B4-BE49-F238E27FC236}">
                <a16:creationId xmlns:a16="http://schemas.microsoft.com/office/drawing/2014/main" xmlns="" id="{7A71ECCD-2AA1-4CD5-96C5-3FBBD0242398}"/>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39424706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1FCB0-5731-4E3F-BB10-CB21A1BE8A2B}"/>
              </a:ext>
            </a:extLst>
          </p:cNvPr>
          <p:cNvSpPr>
            <a:spLocks noGrp="1"/>
          </p:cNvSpPr>
          <p:nvPr>
            <p:ph type="title"/>
          </p:nvPr>
        </p:nvSpPr>
        <p:spPr/>
        <p:txBody>
          <a:bodyPr/>
          <a:lstStyle/>
          <a:p>
            <a:r>
              <a:rPr lang="en-IN" dirty="0"/>
              <a:t>Cross sitting</a:t>
            </a:r>
          </a:p>
        </p:txBody>
      </p:sp>
      <p:sp>
        <p:nvSpPr>
          <p:cNvPr id="3" name="Content Placeholder 2">
            <a:extLst>
              <a:ext uri="{FF2B5EF4-FFF2-40B4-BE49-F238E27FC236}">
                <a16:creationId xmlns:a16="http://schemas.microsoft.com/office/drawing/2014/main" xmlns="" id="{17B419E8-C875-4F1B-95F6-F4186FDEF17C}"/>
              </a:ext>
            </a:extLst>
          </p:cNvPr>
          <p:cNvSpPr>
            <a:spLocks noGrp="1"/>
          </p:cNvSpPr>
          <p:nvPr>
            <p:ph idx="1"/>
          </p:nvPr>
        </p:nvSpPr>
        <p:spPr/>
        <p:txBody>
          <a:bodyPr/>
          <a:lstStyle/>
          <a:p>
            <a:r>
              <a:rPr lang="en-IN" dirty="0"/>
              <a:t>This is also similar to crook sitting, but the ankles crossed and the hips strongly abducted and laterally rotated, lateral aspect of the knees pressed on the floor.</a:t>
            </a:r>
          </a:p>
          <a:p>
            <a:r>
              <a:rPr lang="en-IN" dirty="0"/>
              <a:t>Uncomfortable for most adults</a:t>
            </a:r>
          </a:p>
        </p:txBody>
      </p:sp>
      <p:sp>
        <p:nvSpPr>
          <p:cNvPr id="4" name="Footer Placeholder 3">
            <a:extLst>
              <a:ext uri="{FF2B5EF4-FFF2-40B4-BE49-F238E27FC236}">
                <a16:creationId xmlns:a16="http://schemas.microsoft.com/office/drawing/2014/main" xmlns="" id="{263F9031-DBD2-4B90-A955-D4011F097C0B}"/>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39176429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44A51-26AE-4E07-A2C9-6ED85F02D15A}"/>
              </a:ext>
            </a:extLst>
          </p:cNvPr>
          <p:cNvSpPr>
            <a:spLocks noGrp="1"/>
          </p:cNvSpPr>
          <p:nvPr>
            <p:ph type="title"/>
          </p:nvPr>
        </p:nvSpPr>
        <p:spPr/>
        <p:txBody>
          <a:bodyPr/>
          <a:lstStyle/>
          <a:p>
            <a:r>
              <a:rPr lang="en-IN" dirty="0"/>
              <a:t>Side sitting</a:t>
            </a:r>
          </a:p>
        </p:txBody>
      </p:sp>
      <p:sp>
        <p:nvSpPr>
          <p:cNvPr id="3" name="Content Placeholder 2">
            <a:extLst>
              <a:ext uri="{FF2B5EF4-FFF2-40B4-BE49-F238E27FC236}">
                <a16:creationId xmlns:a16="http://schemas.microsoft.com/office/drawing/2014/main" xmlns="" id="{13D22BAB-0BD5-4D2D-870D-652BC43C4F61}"/>
              </a:ext>
            </a:extLst>
          </p:cNvPr>
          <p:cNvSpPr>
            <a:spLocks noGrp="1"/>
          </p:cNvSpPr>
          <p:nvPr>
            <p:ph idx="1"/>
          </p:nvPr>
        </p:nvSpPr>
        <p:spPr/>
        <p:txBody>
          <a:bodyPr/>
          <a:lstStyle/>
          <a:p>
            <a:r>
              <a:rPr lang="en-IN" dirty="0"/>
              <a:t>Left side: left leg remains as in cross sitting and hip supports main weight of the trunk, while right leg is abducted and medially rotated so lower leg is bent and to side.</a:t>
            </a:r>
          </a:p>
          <a:p>
            <a:r>
              <a:rPr lang="en-IN" dirty="0"/>
              <a:t>Lateral pelvic tilt to left side</a:t>
            </a:r>
          </a:p>
          <a:p>
            <a:r>
              <a:rPr lang="en-IN" dirty="0"/>
              <a:t>Right lumbar side flexors work to keep spine upright</a:t>
            </a:r>
          </a:p>
          <a:p>
            <a:endParaRPr lang="en-IN" dirty="0"/>
          </a:p>
        </p:txBody>
      </p:sp>
      <p:sp>
        <p:nvSpPr>
          <p:cNvPr id="4" name="Footer Placeholder 3">
            <a:extLst>
              <a:ext uri="{FF2B5EF4-FFF2-40B4-BE49-F238E27FC236}">
                <a16:creationId xmlns:a16="http://schemas.microsoft.com/office/drawing/2014/main" xmlns="" id="{A5CAF6A6-33D1-4C1B-B7BE-3A32394A9902}"/>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1993664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1150</TotalTime>
  <Words>1949</Words>
  <Application>Microsoft Office PowerPoint</Application>
  <PresentationFormat>On-screen Show (4:3)</PresentationFormat>
  <Paragraphs>723</Paragraphs>
  <Slides>106</Slides>
  <Notes>0</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Adjacency</vt:lpstr>
      <vt:lpstr>STARTING POSITION</vt:lpstr>
      <vt:lpstr>Objectives..</vt:lpstr>
      <vt:lpstr>INTRODUCTION</vt:lpstr>
      <vt:lpstr>DEFINITION</vt:lpstr>
      <vt:lpstr>FUNDAMENTAL STARTING POSITIONS</vt:lpstr>
      <vt:lpstr> </vt:lpstr>
      <vt:lpstr>EQUILIBRIUM and STABILITY </vt:lpstr>
      <vt:lpstr>Muscle Work </vt:lpstr>
      <vt:lpstr>STANDING</vt:lpstr>
      <vt:lpstr>Standing position may be described as</vt:lpstr>
      <vt:lpstr> </vt:lpstr>
      <vt:lpstr>EFFECT AND USES</vt:lpstr>
      <vt:lpstr>Kneeling  </vt:lpstr>
      <vt:lpstr>MUSCLE WORK  </vt:lpstr>
      <vt:lpstr>Effect and uses</vt:lpstr>
      <vt:lpstr>SITTING</vt:lpstr>
      <vt:lpstr> </vt:lpstr>
      <vt:lpstr>Muscle Work</vt:lpstr>
      <vt:lpstr>Effects and uses</vt:lpstr>
      <vt:lpstr>LYING </vt:lpstr>
      <vt:lpstr>Muscle work</vt:lpstr>
      <vt:lpstr>PowerPoint Presentation</vt:lpstr>
      <vt:lpstr>Effect and uses</vt:lpstr>
      <vt:lpstr>HANGING</vt:lpstr>
      <vt:lpstr> </vt:lpstr>
      <vt:lpstr>Muscle work</vt:lpstr>
      <vt:lpstr>PowerPoint Presentation</vt:lpstr>
      <vt:lpstr>Effect and uses</vt:lpstr>
      <vt:lpstr>MCQs</vt:lpstr>
      <vt:lpstr>MCQ 1</vt:lpstr>
      <vt:lpstr>MCQ 2</vt:lpstr>
      <vt:lpstr>MCQ 3</vt:lpstr>
      <vt:lpstr>MCQ 4</vt:lpstr>
      <vt:lpstr>MCQ 5</vt:lpstr>
      <vt:lpstr> </vt:lpstr>
      <vt:lpstr> </vt:lpstr>
      <vt:lpstr>Purpose of derived position </vt:lpstr>
      <vt:lpstr> </vt:lpstr>
      <vt:lpstr> </vt:lpstr>
      <vt:lpstr>WING STANDING</vt:lpstr>
      <vt:lpstr> </vt:lpstr>
      <vt:lpstr>LOW WING STANDING</vt:lpstr>
      <vt:lpstr>BEND STANDING</vt:lpstr>
      <vt:lpstr> </vt:lpstr>
      <vt:lpstr>REACH STANDING</vt:lpstr>
      <vt:lpstr> </vt:lpstr>
      <vt:lpstr> </vt:lpstr>
      <vt:lpstr>YARD STANDING</vt:lpstr>
      <vt:lpstr> </vt:lpstr>
      <vt:lpstr>STRETCH STANDING</vt:lpstr>
      <vt:lpstr> </vt:lpstr>
      <vt:lpstr> </vt:lpstr>
      <vt:lpstr>CLOSE STANDING</vt:lpstr>
      <vt:lpstr>TOE STANDING</vt:lpstr>
      <vt:lpstr>STRIDE STANDING </vt:lpstr>
      <vt:lpstr>WALK STANDING</vt:lpstr>
      <vt:lpstr>HALF STANDING</vt:lpstr>
      <vt:lpstr> </vt:lpstr>
      <vt:lpstr> </vt:lpstr>
      <vt:lpstr>LAX STOOP STANDING</vt:lpstr>
      <vt:lpstr> </vt:lpstr>
      <vt:lpstr>STOOP STANDING</vt:lpstr>
      <vt:lpstr> </vt:lpstr>
      <vt:lpstr> </vt:lpstr>
      <vt:lpstr>FALLOUT STANDING</vt:lpstr>
      <vt:lpstr> </vt:lpstr>
      <vt:lpstr> </vt:lpstr>
      <vt:lpstr>MCQ 1</vt:lpstr>
      <vt:lpstr>MCQ 2</vt:lpstr>
      <vt:lpstr>MCQ 3</vt:lpstr>
      <vt:lpstr>MCQ 4</vt:lpstr>
      <vt:lpstr>MCQ 5</vt:lpstr>
      <vt:lpstr> </vt:lpstr>
      <vt:lpstr>MCQ 1</vt:lpstr>
      <vt:lpstr>MCQ 2</vt:lpstr>
      <vt:lpstr>MCQ 3</vt:lpstr>
      <vt:lpstr>MCQ 4</vt:lpstr>
      <vt:lpstr>MCQ 5</vt:lpstr>
      <vt:lpstr> </vt:lpstr>
      <vt:lpstr> </vt:lpstr>
      <vt:lpstr>MCQ 1</vt:lpstr>
      <vt:lpstr>MCQ 2</vt:lpstr>
      <vt:lpstr>MCQ 3</vt:lpstr>
      <vt:lpstr>MCQ 4</vt:lpstr>
      <vt:lpstr>MCQ 5</vt:lpstr>
      <vt:lpstr>POSITIONS DERIVED FROM KNEELING</vt:lpstr>
      <vt:lpstr>Half kneeling</vt:lpstr>
      <vt:lpstr>Half kneeling</vt:lpstr>
      <vt:lpstr>Kneeling sitting</vt:lpstr>
      <vt:lpstr>Prone kneeling</vt:lpstr>
      <vt:lpstr>Prone kneeling</vt:lpstr>
      <vt:lpstr>Prone kneeling</vt:lpstr>
      <vt:lpstr>POSITIONS DERIVED FROM SITTING</vt:lpstr>
      <vt:lpstr>Ride sitting</vt:lpstr>
      <vt:lpstr>Crook sitting</vt:lpstr>
      <vt:lpstr>Crook sitting</vt:lpstr>
      <vt:lpstr>Long sitting</vt:lpstr>
      <vt:lpstr>Cross sitting</vt:lpstr>
      <vt:lpstr>Side sitting</vt:lpstr>
      <vt:lpstr>High sitting</vt:lpstr>
      <vt:lpstr>POSITIONS DERIVED FROM LYING</vt:lpstr>
      <vt:lpstr>Crook lying</vt:lpstr>
      <vt:lpstr>Crook lying</vt:lpstr>
      <vt:lpstr>Crook lying with pelvis lifted</vt:lpstr>
      <vt:lpstr>Half lying</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POSITION</dc:title>
  <dc:creator>Parth Devmurari</dc:creator>
  <cp:lastModifiedBy>Admin</cp:lastModifiedBy>
  <cp:revision>126</cp:revision>
  <dcterms:created xsi:type="dcterms:W3CDTF">2014-12-07T06:39:33Z</dcterms:created>
  <dcterms:modified xsi:type="dcterms:W3CDTF">2020-08-14T09:37:06Z</dcterms:modified>
</cp:coreProperties>
</file>