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3" r:id="rId3"/>
    <p:sldId id="259" r:id="rId4"/>
    <p:sldId id="260" r:id="rId5"/>
    <p:sldId id="262" r:id="rId6"/>
    <p:sldId id="264" r:id="rId7"/>
    <p:sldId id="265" r:id="rId8"/>
    <p:sldId id="267" r:id="rId9"/>
    <p:sldId id="266"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30/10/2018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30/10/2018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30/10/2018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30/10/2018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30/10/2018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30/10/2018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0" dirty="0"/>
              <a:t>PRINCIPLES OF MOTION</a:t>
            </a:r>
          </a:p>
        </p:txBody>
      </p:sp>
      <p:sp>
        <p:nvSpPr>
          <p:cNvPr id="3" name="TextBox 2"/>
          <p:cNvSpPr txBox="1"/>
          <p:nvPr/>
        </p:nvSpPr>
        <p:spPr>
          <a:xfrm>
            <a:off x="2286000" y="3733800"/>
            <a:ext cx="5257800" cy="646331"/>
          </a:xfrm>
          <a:prstGeom prst="rect">
            <a:avLst/>
          </a:prstGeom>
          <a:noFill/>
        </p:spPr>
        <p:txBody>
          <a:bodyPr wrap="square" rtlCol="0">
            <a:spAutoFit/>
          </a:bodyPr>
          <a:lstStyle/>
          <a:p>
            <a:pPr algn="r"/>
            <a:r>
              <a:rPr lang="en-US" dirty="0" err="1"/>
              <a:t>Purvi</a:t>
            </a:r>
            <a:r>
              <a:rPr lang="en-US" dirty="0"/>
              <a:t> </a:t>
            </a:r>
            <a:r>
              <a:rPr lang="en-US" dirty="0" err="1"/>
              <a:t>patel</a:t>
            </a:r>
            <a:endParaRPr lang="en-US" dirty="0"/>
          </a:p>
          <a:p>
            <a:pPr algn="r"/>
            <a:endParaRPr lang="en-US" dirty="0"/>
          </a:p>
        </p:txBody>
      </p:sp>
    </p:spTree>
    <p:extLst>
      <p:ext uri="{BB962C8B-B14F-4D97-AF65-F5344CB8AC3E}">
        <p14:creationId xmlns:p14="http://schemas.microsoft.com/office/powerpoint/2010/main" xmlns="" val="219090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a:bodyPr>
          <a:lstStyle/>
          <a:p>
            <a:r>
              <a:rPr lang="en-US" dirty="0"/>
              <a:t>These movements are negligible &amp; chiefly occur in carpal, tarsal joints &amp; joints of vertebral arches</a:t>
            </a:r>
          </a:p>
          <a:p>
            <a:endParaRPr lang="en-US" dirty="0"/>
          </a:p>
          <a:p>
            <a:r>
              <a:rPr lang="en-US" dirty="0"/>
              <a:t>Body as a whole experiences rectilinear </a:t>
            </a:r>
            <a:r>
              <a:rPr lang="en-US" dirty="0" err="1"/>
              <a:t>translatory</a:t>
            </a:r>
            <a:r>
              <a:rPr lang="en-US" dirty="0"/>
              <a:t> movement when it is acted upon by the force of gravity, as in </a:t>
            </a:r>
            <a:r>
              <a:rPr lang="en-US" i="1" dirty="0"/>
              <a:t>coasting, water skiing &amp; in later part of diving </a:t>
            </a:r>
          </a:p>
          <a:p>
            <a:endParaRPr lang="en-US" i="1" dirty="0"/>
          </a:p>
          <a:p>
            <a:r>
              <a:rPr lang="en-US" dirty="0"/>
              <a:t>It experiences rotatory motion in forward &amp; backward rolls on ground, &amp; in twirling on ice skates</a:t>
            </a:r>
          </a:p>
        </p:txBody>
      </p:sp>
    </p:spTree>
    <p:extLst>
      <p:ext uri="{BB962C8B-B14F-4D97-AF65-F5344CB8AC3E}">
        <p14:creationId xmlns:p14="http://schemas.microsoft.com/office/powerpoint/2010/main" xmlns="" val="2249059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lstStyle/>
          <a:p>
            <a:r>
              <a:rPr lang="en-US" dirty="0"/>
              <a:t>It experiences curvilinear </a:t>
            </a:r>
            <a:r>
              <a:rPr lang="en-US" dirty="0" err="1"/>
              <a:t>translatory</a:t>
            </a:r>
            <a:r>
              <a:rPr lang="en-US" dirty="0"/>
              <a:t> motion in diving, broad jumping, high jumping </a:t>
            </a:r>
          </a:p>
          <a:p>
            <a:endParaRPr lang="en-US" dirty="0"/>
          </a:p>
          <a:p>
            <a:r>
              <a:rPr lang="en-US" dirty="0"/>
              <a:t>It experiences reciprocating motion on trampoline &amp; when swinging back &amp; forth on rings</a:t>
            </a:r>
          </a:p>
        </p:txBody>
      </p:sp>
    </p:spTree>
    <p:extLst>
      <p:ext uri="{BB962C8B-B14F-4D97-AF65-F5344CB8AC3E}">
        <p14:creationId xmlns:p14="http://schemas.microsoft.com/office/powerpoint/2010/main" xmlns="" val="3615532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183880" cy="4876800"/>
          </a:xfrm>
        </p:spPr>
        <p:txBody>
          <a:bodyPr/>
          <a:lstStyle/>
          <a:p>
            <a:r>
              <a:rPr lang="en-US" dirty="0"/>
              <a:t>3 basic laws of motion</a:t>
            </a:r>
          </a:p>
          <a:p>
            <a:endParaRPr lang="en-US" dirty="0"/>
          </a:p>
          <a:p>
            <a:r>
              <a:rPr lang="en-US" i="1" dirty="0">
                <a:solidFill>
                  <a:srgbClr val="0070C0"/>
                </a:solidFill>
              </a:rPr>
              <a:t>LAW OF INERTIA: </a:t>
            </a:r>
            <a:r>
              <a:rPr lang="en-US" dirty="0"/>
              <a:t>An object which is at rest will remain so unless acted upon by an external force</a:t>
            </a:r>
          </a:p>
          <a:p>
            <a:endParaRPr lang="en-US" dirty="0"/>
          </a:p>
          <a:p>
            <a:r>
              <a:rPr lang="en-US" dirty="0"/>
              <a:t>An object which is moving will move in a straight line at a uniform speed &amp; will continue to do so unless acted upon by an external force</a:t>
            </a:r>
          </a:p>
        </p:txBody>
      </p:sp>
      <p:sp>
        <p:nvSpPr>
          <p:cNvPr id="2" name="Title 1"/>
          <p:cNvSpPr>
            <a:spLocks noGrp="1"/>
          </p:cNvSpPr>
          <p:nvPr>
            <p:ph type="title"/>
          </p:nvPr>
        </p:nvSpPr>
        <p:spPr>
          <a:xfrm>
            <a:off x="533400" y="304800"/>
            <a:ext cx="8183880" cy="1051560"/>
          </a:xfrm>
        </p:spPr>
        <p:txBody>
          <a:bodyPr>
            <a:normAutofit/>
          </a:bodyPr>
          <a:lstStyle/>
          <a:p>
            <a:r>
              <a:rPr lang="en-US" sz="4000" dirty="0"/>
              <a:t>LAWS OF MOTION</a:t>
            </a:r>
          </a:p>
        </p:txBody>
      </p:sp>
    </p:spTree>
    <p:extLst>
      <p:ext uri="{BB962C8B-B14F-4D97-AF65-F5344CB8AC3E}">
        <p14:creationId xmlns:p14="http://schemas.microsoft.com/office/powerpoint/2010/main" xmlns="" val="2904413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lstStyle/>
          <a:p>
            <a:r>
              <a:rPr lang="en-US" i="1" dirty="0">
                <a:solidFill>
                  <a:srgbClr val="0070C0"/>
                </a:solidFill>
              </a:rPr>
              <a:t>LAW OF ACCELERATION: </a:t>
            </a:r>
            <a:r>
              <a:rPr lang="en-US" dirty="0"/>
              <a:t>when velocity of a moving object will remain constant unless a force acts on moving object</a:t>
            </a:r>
          </a:p>
          <a:p>
            <a:endParaRPr lang="en-US" dirty="0"/>
          </a:p>
          <a:p>
            <a:r>
              <a:rPr lang="en-US" dirty="0"/>
              <a:t>When such force operates, resulting change in velocity will be directly proportional to amount of force causing the change &amp; inversely proportional to mass of the of the object </a:t>
            </a:r>
          </a:p>
        </p:txBody>
      </p:sp>
    </p:spTree>
    <p:extLst>
      <p:ext uri="{BB962C8B-B14F-4D97-AF65-F5344CB8AC3E}">
        <p14:creationId xmlns:p14="http://schemas.microsoft.com/office/powerpoint/2010/main" xmlns="" val="2859659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lstStyle/>
          <a:p>
            <a:endParaRPr lang="en-US" dirty="0"/>
          </a:p>
          <a:p>
            <a:r>
              <a:rPr lang="en-US" i="1" dirty="0">
                <a:solidFill>
                  <a:srgbClr val="0070C0"/>
                </a:solidFill>
              </a:rPr>
              <a:t>LAW OF REACTION: </a:t>
            </a:r>
            <a:r>
              <a:rPr lang="en-US" dirty="0"/>
              <a:t>To every </a:t>
            </a:r>
            <a:r>
              <a:rPr lang="en-US" dirty="0" smtClean="0"/>
              <a:t>action </a:t>
            </a:r>
            <a:r>
              <a:rPr lang="en-US" dirty="0"/>
              <a:t>there is equal &amp; opposite reaction</a:t>
            </a:r>
          </a:p>
          <a:p>
            <a:endParaRPr lang="en-US" i="1" dirty="0">
              <a:solidFill>
                <a:srgbClr val="0070C0"/>
              </a:solidFill>
            </a:endParaRPr>
          </a:p>
          <a:p>
            <a:r>
              <a:rPr lang="en-US" dirty="0"/>
              <a:t>when a body moves, the supporting surface against which it applies its force develops equal &amp; opposite momentum</a:t>
            </a:r>
          </a:p>
          <a:p>
            <a:endParaRPr lang="en-US" dirty="0"/>
          </a:p>
        </p:txBody>
      </p:sp>
    </p:spTree>
    <p:extLst>
      <p:ext uri="{BB962C8B-B14F-4D97-AF65-F5344CB8AC3E}">
        <p14:creationId xmlns:p14="http://schemas.microsoft.com/office/powerpoint/2010/main" xmlns="" val="1525051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752600"/>
            <a:ext cx="8183880" cy="4724400"/>
          </a:xfrm>
        </p:spPr>
        <p:txBody>
          <a:bodyPr/>
          <a:lstStyle/>
          <a:p>
            <a:r>
              <a:rPr lang="en-US" dirty="0"/>
              <a:t>An object undergoing circular motion is subject to same laws as an object which is moving in a straight path</a:t>
            </a:r>
          </a:p>
          <a:p>
            <a:endParaRPr lang="en-US" dirty="0"/>
          </a:p>
          <a:p>
            <a:r>
              <a:rPr lang="en-US" dirty="0"/>
              <a:t>Twirling a string with a key tied to other end demonstrates the centripetal force</a:t>
            </a:r>
          </a:p>
          <a:p>
            <a:endParaRPr lang="en-US" dirty="0"/>
          </a:p>
        </p:txBody>
      </p:sp>
      <p:sp>
        <p:nvSpPr>
          <p:cNvPr id="2" name="Title 1"/>
          <p:cNvSpPr>
            <a:spLocks noGrp="1"/>
          </p:cNvSpPr>
          <p:nvPr>
            <p:ph type="title"/>
          </p:nvPr>
        </p:nvSpPr>
        <p:spPr>
          <a:xfrm>
            <a:off x="533400" y="533400"/>
            <a:ext cx="8183880" cy="1051560"/>
          </a:xfrm>
        </p:spPr>
        <p:txBody>
          <a:bodyPr>
            <a:normAutofit fontScale="90000"/>
          </a:bodyPr>
          <a:lstStyle/>
          <a:p>
            <a:pPr algn="ctr"/>
            <a:r>
              <a:rPr lang="en-US" dirty="0"/>
              <a:t>CENTRIPETAL &amp; CENTRIFUGAL FORCE</a:t>
            </a:r>
          </a:p>
        </p:txBody>
      </p:sp>
    </p:spTree>
    <p:extLst>
      <p:ext uri="{BB962C8B-B14F-4D97-AF65-F5344CB8AC3E}">
        <p14:creationId xmlns:p14="http://schemas.microsoft.com/office/powerpoint/2010/main" xmlns="" val="3783560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lstStyle/>
          <a:p>
            <a:r>
              <a:rPr lang="en-US" dirty="0"/>
              <a:t>It is important to understand that the only forces acting on key are force causing it to move, provided by the finger, inward pull of string on key causing its motion to be circular instead of linear</a:t>
            </a:r>
          </a:p>
          <a:p>
            <a:endParaRPr lang="en-US" dirty="0"/>
          </a:p>
          <a:p>
            <a:r>
              <a:rPr lang="en-US" dirty="0"/>
              <a:t>Centrifugal force does not act directly on key</a:t>
            </a:r>
          </a:p>
          <a:p>
            <a:endParaRPr lang="en-US" dirty="0"/>
          </a:p>
          <a:p>
            <a:r>
              <a:rPr lang="en-US" dirty="0"/>
              <a:t>According to Newton’s third law of motion, every force has a equal &amp; opposite reaction</a:t>
            </a:r>
          </a:p>
          <a:p>
            <a:endParaRPr lang="en-US" dirty="0"/>
          </a:p>
          <a:p>
            <a:endParaRPr lang="en-US" dirty="0"/>
          </a:p>
          <a:p>
            <a:endParaRPr lang="en-US" dirty="0"/>
          </a:p>
        </p:txBody>
      </p:sp>
    </p:spTree>
    <p:extLst>
      <p:ext uri="{BB962C8B-B14F-4D97-AF65-F5344CB8AC3E}">
        <p14:creationId xmlns:p14="http://schemas.microsoft.com/office/powerpoint/2010/main" xmlns="" val="2631200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18048"/>
          </a:xfrm>
        </p:spPr>
        <p:txBody>
          <a:bodyPr>
            <a:normAutofit/>
          </a:bodyPr>
          <a:lstStyle/>
          <a:p>
            <a:r>
              <a:rPr lang="en-US" dirty="0"/>
              <a:t>Centrifugal force is equal &amp; opposite reaction to centripetal force &amp; such is acting on the finger holding the string, not the key</a:t>
            </a:r>
          </a:p>
          <a:p>
            <a:endParaRPr lang="en-US" dirty="0"/>
          </a:p>
          <a:p>
            <a:r>
              <a:rPr lang="en-US" dirty="0"/>
              <a:t>When string is released, there is no longer any centripetal force acting on key &amp; therefore no centrifugal </a:t>
            </a:r>
            <a:r>
              <a:rPr lang="en-US" dirty="0" err="1"/>
              <a:t>counterpull</a:t>
            </a:r>
            <a:r>
              <a:rPr lang="en-US" dirty="0"/>
              <a:t> on the finger</a:t>
            </a:r>
          </a:p>
          <a:p>
            <a:endParaRPr lang="en-US" dirty="0"/>
          </a:p>
          <a:p>
            <a:r>
              <a:rPr lang="en-US" dirty="0"/>
              <a:t>Key is now free to travel forward through space in straight path, which it proceeds to do</a:t>
            </a:r>
          </a:p>
        </p:txBody>
      </p:sp>
    </p:spTree>
    <p:extLst>
      <p:ext uri="{BB962C8B-B14F-4D97-AF65-F5344CB8AC3E}">
        <p14:creationId xmlns:p14="http://schemas.microsoft.com/office/powerpoint/2010/main" xmlns="" val="4186697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lstStyle/>
          <a:p>
            <a:r>
              <a:rPr lang="en-US" dirty="0"/>
              <a:t>Since it is characteristic of centripetal force to act at right angles to an objects normal direction of motion, once force ceases, key moves at right angles to radius of circle in which it had previously been moving</a:t>
            </a:r>
          </a:p>
          <a:p>
            <a:endParaRPr lang="en-US" dirty="0"/>
          </a:p>
          <a:p>
            <a:r>
              <a:rPr lang="en-US" dirty="0"/>
              <a:t>Even in flexion of elbow, centripetal force is present, pulling inward from fingertips to elbow joint &amp; centrifugal force pulling </a:t>
            </a:r>
            <a:r>
              <a:rPr lang="en-US"/>
              <a:t>outward from </a:t>
            </a:r>
            <a:endParaRPr lang="en-US" dirty="0"/>
          </a:p>
        </p:txBody>
      </p:sp>
    </p:spTree>
    <p:extLst>
      <p:ext uri="{BB962C8B-B14F-4D97-AF65-F5344CB8AC3E}">
        <p14:creationId xmlns:p14="http://schemas.microsoft.com/office/powerpoint/2010/main" xmlns="" val="2988715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11606E5-84B6-4DA2-A257-3BD550588AAD}"/>
              </a:ext>
            </a:extLst>
          </p:cNvPr>
          <p:cNvSpPr>
            <a:spLocks noGrp="1"/>
          </p:cNvSpPr>
          <p:nvPr>
            <p:ph idx="1"/>
          </p:nvPr>
        </p:nvSpPr>
        <p:spPr/>
        <p:txBody>
          <a:bodyPr/>
          <a:lstStyle/>
          <a:p>
            <a:pPr marL="624078" indent="-514350">
              <a:buAutoNum type="arabicPeriod"/>
            </a:pPr>
            <a:r>
              <a:rPr lang="en-US" dirty="0"/>
              <a:t>Following of which is not a cause of motion</a:t>
            </a:r>
          </a:p>
          <a:p>
            <a:pPr marL="624078" indent="-514350">
              <a:buFont typeface="+mj-lt"/>
              <a:buAutoNum type="alphaLcParenR"/>
            </a:pPr>
            <a:r>
              <a:rPr lang="en-US" dirty="0"/>
              <a:t>Pull</a:t>
            </a:r>
          </a:p>
          <a:p>
            <a:pPr marL="624078" indent="-514350">
              <a:buFont typeface="+mj-lt"/>
              <a:buAutoNum type="alphaLcParenR"/>
            </a:pPr>
            <a:r>
              <a:rPr lang="en-US" dirty="0"/>
              <a:t>Inertia </a:t>
            </a:r>
          </a:p>
          <a:p>
            <a:pPr marL="624078" indent="-514350">
              <a:buFont typeface="+mj-lt"/>
              <a:buAutoNum type="alphaLcParenR"/>
            </a:pPr>
            <a:r>
              <a:rPr lang="en-US" dirty="0"/>
              <a:t>Magnet pull</a:t>
            </a:r>
          </a:p>
          <a:p>
            <a:pPr marL="624078" indent="-514350">
              <a:buFont typeface="+mj-lt"/>
              <a:buAutoNum type="alphaLcParenR"/>
            </a:pPr>
            <a:r>
              <a:rPr lang="en-US" dirty="0"/>
              <a:t>blow</a:t>
            </a:r>
          </a:p>
        </p:txBody>
      </p:sp>
      <p:sp>
        <p:nvSpPr>
          <p:cNvPr id="3" name="Title 2">
            <a:extLst>
              <a:ext uri="{FF2B5EF4-FFF2-40B4-BE49-F238E27FC236}">
                <a16:creationId xmlns:a16="http://schemas.microsoft.com/office/drawing/2014/main" xmlns="" id="{68AE8F25-D2DC-426C-9874-587E27D3BA3A}"/>
              </a:ext>
            </a:extLst>
          </p:cNvPr>
          <p:cNvSpPr>
            <a:spLocks noGrp="1"/>
          </p:cNvSpPr>
          <p:nvPr>
            <p:ph type="title"/>
          </p:nvPr>
        </p:nvSpPr>
        <p:spPr/>
        <p:txBody>
          <a:bodyPr/>
          <a:lstStyle/>
          <a:p>
            <a:r>
              <a:rPr lang="en-US" dirty="0"/>
              <a:t>MCQs</a:t>
            </a:r>
          </a:p>
        </p:txBody>
      </p:sp>
    </p:spTree>
    <p:extLst>
      <p:ext uri="{BB962C8B-B14F-4D97-AF65-F5344CB8AC3E}">
        <p14:creationId xmlns:p14="http://schemas.microsoft.com/office/powerpoint/2010/main" xmlns="" val="1575562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183880" cy="4495800"/>
          </a:xfrm>
        </p:spPr>
        <p:txBody>
          <a:bodyPr>
            <a:normAutofit/>
          </a:bodyPr>
          <a:lstStyle/>
          <a:p>
            <a:r>
              <a:rPr lang="en-US" dirty="0"/>
              <a:t>One can </a:t>
            </a:r>
            <a:r>
              <a:rPr lang="en-US" dirty="0">
                <a:solidFill>
                  <a:srgbClr val="C00000"/>
                </a:solidFill>
              </a:rPr>
              <a:t>pull, push, blow or attract with a magnet</a:t>
            </a:r>
            <a:r>
              <a:rPr lang="en-US" dirty="0"/>
              <a:t> to cause motion</a:t>
            </a:r>
          </a:p>
          <a:p>
            <a:endParaRPr lang="en-US" dirty="0"/>
          </a:p>
          <a:p>
            <a:endParaRPr lang="en-US" dirty="0"/>
          </a:p>
          <a:p>
            <a:r>
              <a:rPr lang="en-US" dirty="0"/>
              <a:t>All these are a form of force</a:t>
            </a:r>
          </a:p>
          <a:p>
            <a:endParaRPr lang="en-US" dirty="0"/>
          </a:p>
          <a:p>
            <a:endParaRPr lang="en-US" dirty="0"/>
          </a:p>
          <a:p>
            <a:r>
              <a:rPr lang="en-US" dirty="0">
                <a:solidFill>
                  <a:srgbClr val="C00000"/>
                </a:solidFill>
              </a:rPr>
              <a:t>Force</a:t>
            </a:r>
            <a:r>
              <a:rPr lang="en-US" dirty="0"/>
              <a:t> is the principle cause of motion to occur</a:t>
            </a:r>
          </a:p>
          <a:p>
            <a:endParaRPr lang="en-US" dirty="0"/>
          </a:p>
        </p:txBody>
      </p:sp>
      <p:sp>
        <p:nvSpPr>
          <p:cNvPr id="2" name="Title 1"/>
          <p:cNvSpPr>
            <a:spLocks noGrp="1"/>
          </p:cNvSpPr>
          <p:nvPr>
            <p:ph type="title"/>
          </p:nvPr>
        </p:nvSpPr>
        <p:spPr>
          <a:xfrm>
            <a:off x="762000" y="685800"/>
            <a:ext cx="8183880" cy="1051560"/>
          </a:xfrm>
        </p:spPr>
        <p:txBody>
          <a:bodyPr>
            <a:normAutofit fontScale="90000"/>
          </a:bodyPr>
          <a:lstStyle/>
          <a:p>
            <a:r>
              <a:rPr lang="en-US" dirty="0"/>
              <a:t>CAUSE OF MOTION</a:t>
            </a:r>
            <a:br>
              <a:rPr lang="en-US" dirty="0"/>
            </a:br>
            <a:endParaRPr lang="en-US" dirty="0"/>
          </a:p>
        </p:txBody>
      </p:sp>
    </p:spTree>
    <p:extLst>
      <p:ext uri="{BB962C8B-B14F-4D97-AF65-F5344CB8AC3E}">
        <p14:creationId xmlns:p14="http://schemas.microsoft.com/office/powerpoint/2010/main" xmlns="" val="1662980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D1CE365F-B102-48B6-8EA2-C7E6EF65B28F}"/>
              </a:ext>
            </a:extLst>
          </p:cNvPr>
          <p:cNvSpPr>
            <a:spLocks noGrp="1"/>
          </p:cNvSpPr>
          <p:nvPr>
            <p:ph idx="1"/>
          </p:nvPr>
        </p:nvSpPr>
        <p:spPr/>
        <p:txBody>
          <a:bodyPr/>
          <a:lstStyle/>
          <a:p>
            <a:pPr marL="109728" indent="0">
              <a:buNone/>
            </a:pPr>
            <a:r>
              <a:rPr lang="en-US" dirty="0"/>
              <a:t>2. Lever is an example of</a:t>
            </a:r>
          </a:p>
          <a:p>
            <a:pPr marL="624078" indent="-514350">
              <a:buFont typeface="+mj-lt"/>
              <a:buAutoNum type="alphaLcParenR"/>
            </a:pPr>
            <a:r>
              <a:rPr lang="en-US" dirty="0"/>
              <a:t>Rectilinear </a:t>
            </a:r>
          </a:p>
          <a:p>
            <a:pPr marL="624078" indent="-514350">
              <a:buFont typeface="+mj-lt"/>
              <a:buAutoNum type="alphaLcParenR"/>
            </a:pPr>
            <a:r>
              <a:rPr lang="en-US" dirty="0" err="1"/>
              <a:t>Translatory</a:t>
            </a:r>
            <a:endParaRPr lang="en-US" dirty="0"/>
          </a:p>
          <a:p>
            <a:pPr marL="624078" indent="-514350">
              <a:buFont typeface="+mj-lt"/>
              <a:buAutoNum type="alphaLcParenR"/>
            </a:pPr>
            <a:r>
              <a:rPr lang="en-US" dirty="0"/>
              <a:t>Rotatory </a:t>
            </a:r>
          </a:p>
          <a:p>
            <a:pPr marL="624078" indent="-514350">
              <a:buFont typeface="+mj-lt"/>
              <a:buAutoNum type="alphaLcParenR"/>
            </a:pPr>
            <a:r>
              <a:rPr lang="en-US" dirty="0"/>
              <a:t>Curvilinear  </a:t>
            </a:r>
          </a:p>
        </p:txBody>
      </p:sp>
      <p:sp>
        <p:nvSpPr>
          <p:cNvPr id="3" name="Title 2">
            <a:extLst>
              <a:ext uri="{FF2B5EF4-FFF2-40B4-BE49-F238E27FC236}">
                <a16:creationId xmlns:a16="http://schemas.microsoft.com/office/drawing/2014/main" xmlns="" id="{702CFA0E-6BC4-40A2-BAAE-6111A42ACA67}"/>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xmlns="" val="101602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4B96BC9-8DE8-42D6-B193-3D4B6CF0807D}"/>
              </a:ext>
            </a:extLst>
          </p:cNvPr>
          <p:cNvSpPr>
            <a:spLocks noGrp="1"/>
          </p:cNvSpPr>
          <p:nvPr>
            <p:ph idx="1"/>
          </p:nvPr>
        </p:nvSpPr>
        <p:spPr/>
        <p:txBody>
          <a:bodyPr/>
          <a:lstStyle/>
          <a:p>
            <a:pPr marL="109728" indent="0">
              <a:buNone/>
            </a:pPr>
            <a:r>
              <a:rPr lang="en-US" dirty="0"/>
              <a:t>3. Which type of motion occurs during walking</a:t>
            </a:r>
          </a:p>
          <a:p>
            <a:pPr marL="624078" indent="-514350">
              <a:buFont typeface="+mj-lt"/>
              <a:buAutoNum type="alphaLcParenR"/>
            </a:pPr>
            <a:r>
              <a:rPr lang="en-US" dirty="0" err="1"/>
              <a:t>Translatory</a:t>
            </a:r>
            <a:r>
              <a:rPr lang="en-US" dirty="0"/>
              <a:t>  </a:t>
            </a:r>
          </a:p>
          <a:p>
            <a:pPr marL="624078" indent="-514350">
              <a:buFont typeface="+mj-lt"/>
              <a:buAutoNum type="alphaLcParenR"/>
            </a:pPr>
            <a:r>
              <a:rPr lang="en-US" dirty="0"/>
              <a:t>Rotatory </a:t>
            </a:r>
          </a:p>
          <a:p>
            <a:pPr marL="109728" indent="0">
              <a:buNone/>
            </a:pPr>
            <a:endParaRPr lang="en-US" dirty="0"/>
          </a:p>
        </p:txBody>
      </p:sp>
      <p:sp>
        <p:nvSpPr>
          <p:cNvPr id="3" name="Title 2">
            <a:extLst>
              <a:ext uri="{FF2B5EF4-FFF2-40B4-BE49-F238E27FC236}">
                <a16:creationId xmlns:a16="http://schemas.microsoft.com/office/drawing/2014/main" xmlns="" id="{87B4BA42-6146-4EC6-B95F-CF20151FA67C}"/>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xmlns="" val="3700962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D9B15869-E3A0-4F7B-B354-3A34449CD234}"/>
              </a:ext>
            </a:extLst>
          </p:cNvPr>
          <p:cNvSpPr>
            <a:spLocks noGrp="1"/>
          </p:cNvSpPr>
          <p:nvPr>
            <p:ph idx="1"/>
          </p:nvPr>
        </p:nvSpPr>
        <p:spPr/>
        <p:txBody>
          <a:bodyPr/>
          <a:lstStyle/>
          <a:p>
            <a:pPr marL="109728" indent="0">
              <a:buNone/>
            </a:pPr>
            <a:r>
              <a:rPr lang="en-US" dirty="0"/>
              <a:t>4. Trampoline is an example of</a:t>
            </a:r>
          </a:p>
          <a:p>
            <a:pPr marL="624078" indent="-514350">
              <a:buFont typeface="+mj-lt"/>
              <a:buAutoNum type="alphaLcParenR"/>
            </a:pPr>
            <a:r>
              <a:rPr lang="en-US" dirty="0"/>
              <a:t>Curvilinear</a:t>
            </a:r>
          </a:p>
          <a:p>
            <a:pPr marL="624078" indent="-514350">
              <a:buFont typeface="+mj-lt"/>
              <a:buAutoNum type="alphaLcParenR"/>
            </a:pPr>
            <a:r>
              <a:rPr lang="en-US" dirty="0"/>
              <a:t>Reciprocating </a:t>
            </a:r>
          </a:p>
        </p:txBody>
      </p:sp>
      <p:sp>
        <p:nvSpPr>
          <p:cNvPr id="3" name="Title 2">
            <a:extLst>
              <a:ext uri="{FF2B5EF4-FFF2-40B4-BE49-F238E27FC236}">
                <a16:creationId xmlns:a16="http://schemas.microsoft.com/office/drawing/2014/main" xmlns="" id="{81CF19FE-1ECC-4EB3-A111-21D6B3E8DEEC}"/>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xmlns="" val="856665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012CE84-3E8A-4AA8-876B-76E942ACEB78}"/>
              </a:ext>
            </a:extLst>
          </p:cNvPr>
          <p:cNvSpPr>
            <a:spLocks noGrp="1"/>
          </p:cNvSpPr>
          <p:nvPr>
            <p:ph idx="1"/>
          </p:nvPr>
        </p:nvSpPr>
        <p:spPr/>
        <p:txBody>
          <a:bodyPr/>
          <a:lstStyle/>
          <a:p>
            <a:pPr marL="109728" indent="0">
              <a:buNone/>
            </a:pPr>
            <a:r>
              <a:rPr lang="en-US" dirty="0"/>
              <a:t>5. During knee flexion, toes experience which type of force</a:t>
            </a:r>
          </a:p>
          <a:p>
            <a:pPr marL="624078" indent="-514350">
              <a:buFont typeface="+mj-lt"/>
              <a:buAutoNum type="alphaLcParenR"/>
            </a:pPr>
            <a:r>
              <a:rPr lang="en-US" dirty="0"/>
              <a:t>Centripetal </a:t>
            </a:r>
          </a:p>
          <a:p>
            <a:pPr marL="624078" indent="-514350">
              <a:buFont typeface="+mj-lt"/>
              <a:buAutoNum type="alphaLcParenR"/>
            </a:pPr>
            <a:r>
              <a:rPr lang="en-US" dirty="0"/>
              <a:t>Centrifugal  </a:t>
            </a:r>
          </a:p>
        </p:txBody>
      </p:sp>
      <p:sp>
        <p:nvSpPr>
          <p:cNvPr id="3" name="Title 2">
            <a:extLst>
              <a:ext uri="{FF2B5EF4-FFF2-40B4-BE49-F238E27FC236}">
                <a16:creationId xmlns:a16="http://schemas.microsoft.com/office/drawing/2014/main" xmlns="" id="{328144AA-361D-4927-A612-DA780FB0D1D7}"/>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xmlns="" val="405850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41848"/>
          </a:xfrm>
        </p:spPr>
        <p:txBody>
          <a:bodyPr/>
          <a:lstStyle/>
          <a:p>
            <a:r>
              <a:rPr lang="en-US" sz="2800" dirty="0"/>
              <a:t>If we see an object in motion, it is known that it is moving because a force has acted upon it</a:t>
            </a:r>
          </a:p>
          <a:p>
            <a:pPr marL="0" indent="0">
              <a:buNone/>
            </a:pPr>
            <a:endParaRPr lang="en-US" sz="2800" dirty="0"/>
          </a:p>
          <a:p>
            <a:endParaRPr lang="en-US" sz="2800" dirty="0"/>
          </a:p>
          <a:p>
            <a:r>
              <a:rPr lang="en-US" sz="2800" dirty="0"/>
              <a:t>Force must have been sufficiently great to overcome object’s inertia</a:t>
            </a:r>
          </a:p>
          <a:p>
            <a:endParaRPr lang="en-US" sz="2800" dirty="0"/>
          </a:p>
          <a:p>
            <a:endParaRPr lang="en-US" sz="2800" dirty="0"/>
          </a:p>
          <a:p>
            <a:r>
              <a:rPr lang="en-US" sz="2800" dirty="0"/>
              <a:t>Motion cannot occur if the resistance offered by the object is greater than force</a:t>
            </a:r>
          </a:p>
          <a:p>
            <a:endParaRPr lang="en-US" dirty="0"/>
          </a:p>
          <a:p>
            <a:endParaRPr lang="en-US" dirty="0"/>
          </a:p>
        </p:txBody>
      </p:sp>
    </p:spTree>
    <p:extLst>
      <p:ext uri="{BB962C8B-B14F-4D97-AF65-F5344CB8AC3E}">
        <p14:creationId xmlns:p14="http://schemas.microsoft.com/office/powerpoint/2010/main" xmlns="" val="173681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endParaRPr lang="en-US" sz="2800" dirty="0"/>
          </a:p>
          <a:p>
            <a:r>
              <a:rPr lang="en-US" sz="2800" dirty="0"/>
              <a:t>Ex: one can push against a stone wall all the  day without moving it even for a 1 mm, but a bulldozer can knock it down at the first impact</a:t>
            </a:r>
          </a:p>
          <a:p>
            <a:endParaRPr lang="en-US" sz="2800" dirty="0"/>
          </a:p>
          <a:p>
            <a:r>
              <a:rPr lang="en-US" sz="2800" dirty="0">
                <a:solidFill>
                  <a:srgbClr val="C00000"/>
                </a:solidFill>
              </a:rPr>
              <a:t>Magnitude of force</a:t>
            </a:r>
            <a:r>
              <a:rPr lang="en-US" sz="2800" dirty="0"/>
              <a:t> relative to </a:t>
            </a:r>
            <a:r>
              <a:rPr lang="en-US" sz="2800" dirty="0">
                <a:solidFill>
                  <a:srgbClr val="00B0F0"/>
                </a:solidFill>
              </a:rPr>
              <a:t>magnitude of resistance</a:t>
            </a:r>
            <a:r>
              <a:rPr lang="en-US" sz="2800" dirty="0"/>
              <a:t> is determining factor in causing an object to move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2969452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573" y="916983"/>
            <a:ext cx="8763000" cy="5943600"/>
          </a:xfrm>
        </p:spPr>
        <p:txBody>
          <a:bodyPr>
            <a:normAutofit/>
          </a:bodyPr>
          <a:lstStyle/>
          <a:p>
            <a:endParaRPr lang="en-US" dirty="0"/>
          </a:p>
          <a:p>
            <a:r>
              <a:rPr lang="en-US" dirty="0"/>
              <a:t>2 major classifications of movement patterns </a:t>
            </a:r>
          </a:p>
          <a:p>
            <a:pPr lvl="1"/>
            <a:endParaRPr lang="en-US" sz="2800" dirty="0"/>
          </a:p>
          <a:p>
            <a:pPr lvl="1"/>
            <a:r>
              <a:rPr lang="en-US" sz="2800" dirty="0">
                <a:solidFill>
                  <a:srgbClr val="C00000"/>
                </a:solidFill>
              </a:rPr>
              <a:t>Rotatory or angular </a:t>
            </a:r>
            <a:r>
              <a:rPr lang="en-US" sz="2800" dirty="0"/>
              <a:t>(object turns about a center of motion), this kind of motion is typical of levers &amp; of wheels &amp; axles, phonograph</a:t>
            </a:r>
          </a:p>
          <a:p>
            <a:pPr lvl="1"/>
            <a:endParaRPr lang="en-US" sz="2800" dirty="0"/>
          </a:p>
          <a:p>
            <a:pPr lvl="1"/>
            <a:r>
              <a:rPr lang="en-US" sz="2800" dirty="0"/>
              <a:t>It is characterized by movement about an axis with all parts of an object moving in a arc</a:t>
            </a:r>
          </a:p>
          <a:p>
            <a:pPr lvl="1"/>
            <a:endParaRPr lang="en-US" sz="2800" dirty="0"/>
          </a:p>
          <a:p>
            <a:pPr lvl="1"/>
            <a:endParaRPr lang="en-US" sz="2800" dirty="0"/>
          </a:p>
          <a:p>
            <a:pPr lvl="1"/>
            <a:endParaRPr lang="en-US" sz="2800" dirty="0"/>
          </a:p>
          <a:p>
            <a:pPr lvl="1"/>
            <a:endParaRPr lang="en-US" sz="2800" dirty="0"/>
          </a:p>
          <a:p>
            <a:pPr lvl="1"/>
            <a:endParaRPr lang="en-US" sz="2800" dirty="0"/>
          </a:p>
          <a:p>
            <a:pPr lvl="1"/>
            <a:endParaRPr lang="en-US" sz="2800" dirty="0"/>
          </a:p>
          <a:p>
            <a:pPr marL="0" indent="0">
              <a:buNone/>
            </a:pPr>
            <a:endParaRPr lang="en-US" dirty="0"/>
          </a:p>
          <a:p>
            <a:endParaRPr lang="en-US" sz="3600" dirty="0"/>
          </a:p>
          <a:p>
            <a:endParaRPr lang="en-US" dirty="0"/>
          </a:p>
        </p:txBody>
      </p:sp>
      <p:sp>
        <p:nvSpPr>
          <p:cNvPr id="2" name="Title 1"/>
          <p:cNvSpPr>
            <a:spLocks noGrp="1"/>
          </p:cNvSpPr>
          <p:nvPr>
            <p:ph type="title"/>
          </p:nvPr>
        </p:nvSpPr>
        <p:spPr>
          <a:xfrm>
            <a:off x="533400" y="457200"/>
            <a:ext cx="8183880" cy="1051560"/>
          </a:xfrm>
        </p:spPr>
        <p:txBody>
          <a:bodyPr>
            <a:normAutofit fontScale="90000"/>
          </a:bodyPr>
          <a:lstStyle/>
          <a:p>
            <a:r>
              <a:rPr lang="en-US" sz="4000" dirty="0"/>
              <a:t>KINDS OF MOTION</a:t>
            </a:r>
            <a:r>
              <a:rPr lang="en-US" dirty="0"/>
              <a:t/>
            </a:r>
            <a:br>
              <a:rPr lang="en-US" dirty="0"/>
            </a:br>
            <a:endParaRPr lang="en-US" dirty="0"/>
          </a:p>
        </p:txBody>
      </p:sp>
    </p:spTree>
    <p:extLst>
      <p:ext uri="{BB962C8B-B14F-4D97-AF65-F5344CB8AC3E}">
        <p14:creationId xmlns:p14="http://schemas.microsoft.com/office/powerpoint/2010/main" xmlns="" val="450350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65648"/>
          </a:xfrm>
        </p:spPr>
        <p:txBody>
          <a:bodyPr/>
          <a:lstStyle/>
          <a:p>
            <a:pPr marL="265176" lvl="1" indent="-265176">
              <a:buSzPct val="80000"/>
              <a:buFont typeface="Wingdings 2"/>
              <a:buChar char=""/>
            </a:pPr>
            <a:r>
              <a:rPr lang="en-US" sz="2800" dirty="0" err="1">
                <a:solidFill>
                  <a:srgbClr val="C00000"/>
                </a:solidFill>
              </a:rPr>
              <a:t>Translatory</a:t>
            </a:r>
            <a:r>
              <a:rPr lang="en-US" sz="2800" dirty="0">
                <a:solidFill>
                  <a:srgbClr val="C00000"/>
                </a:solidFill>
              </a:rPr>
              <a:t> motion: </a:t>
            </a:r>
            <a:r>
              <a:rPr lang="en-US" sz="2800" dirty="0"/>
              <a:t>object is translated as a whole from one location to another</a:t>
            </a:r>
          </a:p>
          <a:p>
            <a:pPr marL="265176" lvl="1" indent="-265176">
              <a:buSzPct val="80000"/>
              <a:buFont typeface="Wingdings 2"/>
              <a:buChar char=""/>
            </a:pPr>
            <a:endParaRPr lang="en-US" sz="2800" dirty="0"/>
          </a:p>
          <a:p>
            <a:pPr marL="265176" lvl="1" indent="-265176">
              <a:buSzPct val="80000"/>
              <a:buFont typeface="Wingdings 2"/>
              <a:buChar char=""/>
            </a:pPr>
            <a:r>
              <a:rPr lang="en-US" sz="2800" dirty="0"/>
              <a:t>Further classified as </a:t>
            </a:r>
            <a:r>
              <a:rPr lang="en-US" sz="2800" i="1" dirty="0">
                <a:solidFill>
                  <a:srgbClr val="0070C0"/>
                </a:solidFill>
              </a:rPr>
              <a:t>rectilinear &amp; curvilinear motions</a:t>
            </a:r>
          </a:p>
          <a:p>
            <a:pPr marL="265176" lvl="1" indent="-265176">
              <a:buSzPct val="80000"/>
              <a:buFont typeface="Wingdings 2"/>
              <a:buChar char=""/>
            </a:pPr>
            <a:endParaRPr lang="en-US" sz="2800" i="1" dirty="0"/>
          </a:p>
          <a:p>
            <a:pPr marL="265176" lvl="1" indent="-265176">
              <a:buSzPct val="80000"/>
              <a:buFont typeface="Wingdings 2"/>
              <a:buChar char=""/>
            </a:pPr>
            <a:r>
              <a:rPr lang="en-US" sz="2800" dirty="0">
                <a:solidFill>
                  <a:srgbClr val="0070C0"/>
                </a:solidFill>
              </a:rPr>
              <a:t>Rectilinear motion</a:t>
            </a:r>
            <a:r>
              <a:rPr lang="en-US" sz="2800" dirty="0"/>
              <a:t>, commonly called simple linear motion is defined as a linear progression of an object as a whole, with all its parts moving same distance, in same direction, at a uniform rate of speed</a:t>
            </a:r>
            <a:endParaRPr lang="en-US" dirty="0"/>
          </a:p>
        </p:txBody>
      </p:sp>
    </p:spTree>
    <p:extLst>
      <p:ext uri="{BB962C8B-B14F-4D97-AF65-F5344CB8AC3E}">
        <p14:creationId xmlns:p14="http://schemas.microsoft.com/office/powerpoint/2010/main" xmlns="" val="461442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70448"/>
          </a:xfrm>
        </p:spPr>
        <p:txBody>
          <a:bodyPr>
            <a:normAutofit/>
          </a:bodyPr>
          <a:lstStyle/>
          <a:p>
            <a:r>
              <a:rPr lang="en-US" dirty="0"/>
              <a:t>Curvilinear motion refers to all </a:t>
            </a:r>
            <a:r>
              <a:rPr lang="en-US" dirty="0" err="1"/>
              <a:t>translatory</a:t>
            </a:r>
            <a:r>
              <a:rPr lang="en-US" dirty="0"/>
              <a:t>, not necessarily circular, pathway</a:t>
            </a:r>
          </a:p>
          <a:p>
            <a:endParaRPr lang="en-US" dirty="0"/>
          </a:p>
          <a:p>
            <a:r>
              <a:rPr lang="en-US" dirty="0"/>
              <a:t>Frequently an object displays a combination of rotatory &amp; </a:t>
            </a:r>
            <a:r>
              <a:rPr lang="en-US" dirty="0" err="1"/>
              <a:t>translatory</a:t>
            </a:r>
            <a:r>
              <a:rPr lang="en-US" dirty="0"/>
              <a:t> movement</a:t>
            </a:r>
          </a:p>
          <a:p>
            <a:endParaRPr lang="en-US" dirty="0"/>
          </a:p>
          <a:p>
            <a:r>
              <a:rPr lang="en-US" dirty="0"/>
              <a:t>Bicycle, automobile &amp; train move linearly as a result of rotatory movements of their wheels</a:t>
            </a:r>
          </a:p>
          <a:p>
            <a:endParaRPr lang="en-US" dirty="0"/>
          </a:p>
          <a:p>
            <a:r>
              <a:rPr lang="en-US" dirty="0"/>
              <a:t>Man walking is a </a:t>
            </a:r>
            <a:r>
              <a:rPr lang="en-US" dirty="0" err="1"/>
              <a:t>translatory</a:t>
            </a:r>
            <a:r>
              <a:rPr lang="en-US" dirty="0"/>
              <a:t> motion because of angular movement of his lower extremities</a:t>
            </a:r>
          </a:p>
        </p:txBody>
      </p:sp>
    </p:spTree>
    <p:extLst>
      <p:ext uri="{BB962C8B-B14F-4D97-AF65-F5344CB8AC3E}">
        <p14:creationId xmlns:p14="http://schemas.microsoft.com/office/powerpoint/2010/main" xmlns="" val="341880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65648"/>
          </a:xfrm>
        </p:spPr>
        <p:txBody>
          <a:bodyPr/>
          <a:lstStyle/>
          <a:p>
            <a:r>
              <a:rPr lang="en-US" i="1" dirty="0">
                <a:solidFill>
                  <a:srgbClr val="00B0F0"/>
                </a:solidFill>
              </a:rPr>
              <a:t>Reciprocating motion </a:t>
            </a:r>
            <a:r>
              <a:rPr lang="en-US" dirty="0"/>
              <a:t>denotes repetitive movement particularly repetitive </a:t>
            </a:r>
            <a:r>
              <a:rPr lang="en-US" dirty="0" err="1"/>
              <a:t>translatory</a:t>
            </a:r>
            <a:r>
              <a:rPr lang="en-US" dirty="0"/>
              <a:t> movements like bouncing ball or repeated blows of a hammer</a:t>
            </a:r>
          </a:p>
          <a:p>
            <a:endParaRPr lang="en-US" dirty="0"/>
          </a:p>
          <a:p>
            <a:r>
              <a:rPr lang="en-US" i="1" dirty="0">
                <a:solidFill>
                  <a:srgbClr val="00B0F0"/>
                </a:solidFill>
              </a:rPr>
              <a:t>Oscillation</a:t>
            </a:r>
            <a:r>
              <a:rPr lang="en-US" dirty="0"/>
              <a:t> refers specifically to repetitive angular movements, that is movements in an arc like pendulum, metronome &amp; tuning fork</a:t>
            </a:r>
          </a:p>
        </p:txBody>
      </p:sp>
    </p:spTree>
    <p:extLst>
      <p:ext uri="{BB962C8B-B14F-4D97-AF65-F5344CB8AC3E}">
        <p14:creationId xmlns:p14="http://schemas.microsoft.com/office/powerpoint/2010/main" xmlns="" val="2230625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76400"/>
            <a:ext cx="8183880" cy="4648200"/>
          </a:xfrm>
        </p:spPr>
        <p:txBody>
          <a:bodyPr/>
          <a:lstStyle/>
          <a:p>
            <a:r>
              <a:rPr lang="en-US" dirty="0"/>
              <a:t>Human body experiences all kinds of motion</a:t>
            </a:r>
          </a:p>
          <a:p>
            <a:endParaRPr lang="en-US" dirty="0"/>
          </a:p>
          <a:p>
            <a:r>
              <a:rPr lang="en-US" dirty="0"/>
              <a:t>As most joints are axial, body segments undergo primarily angular motion</a:t>
            </a:r>
          </a:p>
          <a:p>
            <a:endParaRPr lang="en-US" dirty="0"/>
          </a:p>
          <a:p>
            <a:r>
              <a:rPr lang="en-US" dirty="0"/>
              <a:t>Slight amount of </a:t>
            </a:r>
            <a:r>
              <a:rPr lang="en-US" dirty="0" err="1"/>
              <a:t>translatory</a:t>
            </a:r>
            <a:r>
              <a:rPr lang="en-US" dirty="0"/>
              <a:t> motion is seen in gliding movements of plane or irregular joints </a:t>
            </a:r>
          </a:p>
        </p:txBody>
      </p:sp>
      <p:sp>
        <p:nvSpPr>
          <p:cNvPr id="2" name="Title 1"/>
          <p:cNvSpPr>
            <a:spLocks noGrp="1"/>
          </p:cNvSpPr>
          <p:nvPr>
            <p:ph type="title"/>
          </p:nvPr>
        </p:nvSpPr>
        <p:spPr>
          <a:xfrm>
            <a:off x="457200" y="533400"/>
            <a:ext cx="8183880" cy="1051560"/>
          </a:xfrm>
        </p:spPr>
        <p:txBody>
          <a:bodyPr>
            <a:noAutofit/>
          </a:bodyPr>
          <a:lstStyle/>
          <a:p>
            <a:pPr algn="ctr"/>
            <a:r>
              <a:rPr lang="en-US" dirty="0"/>
              <a:t>KINDS OF MOTION EXPERIENCED BY THE BODY</a:t>
            </a:r>
          </a:p>
        </p:txBody>
      </p:sp>
    </p:spTree>
    <p:extLst>
      <p:ext uri="{BB962C8B-B14F-4D97-AF65-F5344CB8AC3E}">
        <p14:creationId xmlns:p14="http://schemas.microsoft.com/office/powerpoint/2010/main" xmlns="" val="3125912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292</TotalTime>
  <Words>902</Words>
  <Application>Microsoft Office PowerPoint</Application>
  <PresentationFormat>On-screen Show (4:3)</PresentationFormat>
  <Paragraphs>115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PRINCIPLES OF MOTION</vt:lpstr>
      <vt:lpstr>CAUSE OF MOTION </vt:lpstr>
      <vt:lpstr>Slide 3</vt:lpstr>
      <vt:lpstr>Slide 4</vt:lpstr>
      <vt:lpstr>KINDS OF MOTION </vt:lpstr>
      <vt:lpstr>Slide 6</vt:lpstr>
      <vt:lpstr>Slide 7</vt:lpstr>
      <vt:lpstr>Slide 8</vt:lpstr>
      <vt:lpstr>KINDS OF MOTION EXPERIENCED BY THE BODY</vt:lpstr>
      <vt:lpstr>Slide 10</vt:lpstr>
      <vt:lpstr>Slide 11</vt:lpstr>
      <vt:lpstr>LAWS OF MOTION</vt:lpstr>
      <vt:lpstr>Slide 13</vt:lpstr>
      <vt:lpstr>Slide 14</vt:lpstr>
      <vt:lpstr>CENTRIPETAL &amp; CENTRIFUGAL FORCE</vt:lpstr>
      <vt:lpstr>Slide 16</vt:lpstr>
      <vt:lpstr>Slide 17</vt:lpstr>
      <vt:lpstr>Slide 18</vt:lpstr>
      <vt:lpstr>MCQs</vt:lpstr>
      <vt:lpstr>Slide 20</vt:lpstr>
      <vt:lpstr>Slide 21</vt:lpstr>
      <vt:lpstr>Slide 22</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motion</dc:title>
  <dc:creator>admin</dc:creator>
  <cp:lastModifiedBy>Corporate Edition</cp:lastModifiedBy>
  <cp:revision>67</cp:revision>
  <dcterms:created xsi:type="dcterms:W3CDTF">2006-08-16T00:00:00Z</dcterms:created>
  <dcterms:modified xsi:type="dcterms:W3CDTF">2018-10-30T04:10:37Z</dcterms:modified>
</cp:coreProperties>
</file>